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64" r:id="rId5"/>
    <p:sldId id="318" r:id="rId6"/>
    <p:sldId id="284" r:id="rId7"/>
    <p:sldId id="317" r:id="rId8"/>
    <p:sldId id="3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111" d="100"/>
          <a:sy n="111" d="100"/>
        </p:scale>
        <p:origin x="384" y="2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A75D-CAD5-4458-B570-01FA998E5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870EA-1B7E-43C3-BAAF-3B74C394D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0A62B-68B7-4CBF-BD1B-213D9B502B1F}"/>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14D57630-2CDD-40C0-A89E-32FA089E3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6FF71-EE0A-4217-8987-11066BADF18B}"/>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225358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8977-9C34-4AA7-A18A-284CF933A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00310-65AB-42F4-9630-7D23A70664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2DDD8-F1EB-4C90-9922-8EB3C4DF4A67}"/>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F9081792-86CC-4518-B766-75F2D7A8F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291C2-EABB-4BD6-B256-162092E85318}"/>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352708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FCA6D-0599-47DF-957A-08FCC57B17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1A4D5-3F55-4154-8E59-E96D90A081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DF870-840A-485F-BC4C-620D246CB391}"/>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A34802D3-7CED-4E3D-B418-F3A098D4C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7A41C-147A-45E3-A1BB-9AA3D66A72EC}"/>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43988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hol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28800" y="1162050"/>
            <a:ext cx="8343900" cy="4000500"/>
          </a:xfrm>
        </p:spPr>
        <p:txBody>
          <a:bodyPr/>
          <a:lstStyle/>
          <a:p>
            <a:endParaRPr lang="en-US"/>
          </a:p>
        </p:txBody>
      </p:sp>
    </p:spTree>
    <p:extLst>
      <p:ext uri="{BB962C8B-B14F-4D97-AF65-F5344CB8AC3E}">
        <p14:creationId xmlns:p14="http://schemas.microsoft.com/office/powerpoint/2010/main" val="59928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PIC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4012" y="1923651"/>
            <a:ext cx="2377440" cy="2011680"/>
          </a:xfrm>
          <a:prstGeom prst="hexagon">
            <a:avLst/>
          </a:prstGeom>
        </p:spPr>
        <p:txBody>
          <a:bodyPr/>
          <a:lstStyle/>
          <a:p>
            <a:endParaRPr lang="en-US"/>
          </a:p>
        </p:txBody>
      </p:sp>
      <p:sp>
        <p:nvSpPr>
          <p:cNvPr id="3" name="Picture Placeholder 6"/>
          <p:cNvSpPr>
            <a:spLocks noGrp="1"/>
          </p:cNvSpPr>
          <p:nvPr>
            <p:ph type="pic" sz="quarter" idx="11"/>
          </p:nvPr>
        </p:nvSpPr>
        <p:spPr>
          <a:xfrm>
            <a:off x="6358304" y="1923651"/>
            <a:ext cx="2377440" cy="2011680"/>
          </a:xfrm>
          <a:prstGeom prst="hexagon">
            <a:avLst/>
          </a:prstGeom>
        </p:spPr>
        <p:txBody>
          <a:bodyPr/>
          <a:lstStyle/>
          <a:p>
            <a:endParaRPr lang="en-US"/>
          </a:p>
        </p:txBody>
      </p:sp>
      <p:sp>
        <p:nvSpPr>
          <p:cNvPr id="4" name="Picture Placeholder 6"/>
          <p:cNvSpPr>
            <a:spLocks noGrp="1"/>
          </p:cNvSpPr>
          <p:nvPr>
            <p:ph type="pic" sz="quarter" idx="12"/>
          </p:nvPr>
        </p:nvSpPr>
        <p:spPr>
          <a:xfrm>
            <a:off x="9315450" y="1923651"/>
            <a:ext cx="2377440" cy="2011680"/>
          </a:xfrm>
          <a:prstGeom prst="hexagon">
            <a:avLst/>
          </a:prstGeom>
        </p:spPr>
        <p:txBody>
          <a:bodyPr/>
          <a:lstStyle/>
          <a:p>
            <a:endParaRPr lang="en-US"/>
          </a:p>
        </p:txBody>
      </p:sp>
      <p:sp>
        <p:nvSpPr>
          <p:cNvPr id="5" name="Picture Placeholder 6"/>
          <p:cNvSpPr>
            <a:spLocks noGrp="1"/>
          </p:cNvSpPr>
          <p:nvPr>
            <p:ph type="pic" sz="quarter" idx="13"/>
          </p:nvPr>
        </p:nvSpPr>
        <p:spPr>
          <a:xfrm>
            <a:off x="3401158" y="1923651"/>
            <a:ext cx="2377440" cy="2011680"/>
          </a:xfrm>
          <a:prstGeom prst="hexagon">
            <a:avLst/>
          </a:prstGeom>
        </p:spPr>
        <p:txBody>
          <a:bodyPr/>
          <a:lstStyle/>
          <a:p>
            <a:endParaRPr lang="en-US"/>
          </a:p>
        </p:txBody>
      </p:sp>
    </p:spTree>
    <p:extLst>
      <p:ext uri="{BB962C8B-B14F-4D97-AF65-F5344CB8AC3E}">
        <p14:creationId xmlns:p14="http://schemas.microsoft.com/office/powerpoint/2010/main" val="269861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592F-2890-4B0A-8576-51F7BD5C8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CA207-0903-4923-9972-335B3E0329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7C2FE-62C6-45DB-AE6B-95D239BD8960}"/>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21DBD3CE-58CB-45AA-9267-9E316397A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5BF1B-F956-4DE1-91E9-7605EEBD6DE1}"/>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193968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334B-EEC5-4B03-BC03-561CBB17B4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10AD9-B3F3-46FE-A130-EFC28EF09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E82C68-5FC1-4E5C-884D-6FC096E9EBF4}"/>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2CFA70E0-388A-4FA8-9C31-1010A4CC5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0AD87-C447-4FF1-A25C-E222EFD2D5AD}"/>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264735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0E6-A65A-4DD0-B025-5A68E2FAC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AB810-EF28-44EF-A60D-3A1D154F23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E77BE-32A4-4ABE-891E-91D7AD7B74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806F1-6ABC-43A0-B55B-D579CA79FC10}"/>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6" name="Footer Placeholder 5">
            <a:extLst>
              <a:ext uri="{FF2B5EF4-FFF2-40B4-BE49-F238E27FC236}">
                <a16:creationId xmlns:a16="http://schemas.microsoft.com/office/drawing/2014/main" id="{1282B8F8-CCF4-44CB-B912-796320C89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25FC9-EEE3-4AB2-A18F-58AB5E231D97}"/>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32422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98B9-2DE6-4119-AAC4-C5EC75400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01D687-E972-401D-B460-021306BA1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3A9746-E555-42AA-8E49-35FD57C942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0CE5C-3543-49EE-AAA6-E83B9DD7D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314036-8332-4EB4-8C96-59D82E9FCD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0BB2D-C067-47D6-8A12-A49283CF57BD}"/>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8" name="Footer Placeholder 7">
            <a:extLst>
              <a:ext uri="{FF2B5EF4-FFF2-40B4-BE49-F238E27FC236}">
                <a16:creationId xmlns:a16="http://schemas.microsoft.com/office/drawing/2014/main" id="{6762E40B-3AFD-4235-9502-448694CC50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CB77B-057B-4D58-81F0-24E6C03BE2C0}"/>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101484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C07F-9BE3-4261-AD38-FEACE622D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95A9C4-6B11-400A-A559-FB74B80BB058}"/>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4" name="Footer Placeholder 3">
            <a:extLst>
              <a:ext uri="{FF2B5EF4-FFF2-40B4-BE49-F238E27FC236}">
                <a16:creationId xmlns:a16="http://schemas.microsoft.com/office/drawing/2014/main" id="{A6208A7A-D396-4E91-9775-7CDF4819D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8F888-6A20-45BD-B487-221CB54CCE7E}"/>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292394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49A2C-C2E9-40E0-9CA3-23926DBDB2F7}"/>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3" name="Footer Placeholder 2">
            <a:extLst>
              <a:ext uri="{FF2B5EF4-FFF2-40B4-BE49-F238E27FC236}">
                <a16:creationId xmlns:a16="http://schemas.microsoft.com/office/drawing/2014/main" id="{012B2831-28A0-4E63-B7E0-4A59665D2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5F2BEA-5B38-489B-BFFF-F3CE35657361}"/>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57984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56B9-86B3-497A-8DF4-5E03EF4B0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1A7F6-0DE8-41A5-B345-34085047A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3CC08D-0DCF-4F4F-AF01-DB4FFA53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E4CEA-3734-4E6F-B808-814970407321}"/>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6" name="Footer Placeholder 5">
            <a:extLst>
              <a:ext uri="{FF2B5EF4-FFF2-40B4-BE49-F238E27FC236}">
                <a16:creationId xmlns:a16="http://schemas.microsoft.com/office/drawing/2014/main" id="{3380917A-ABB4-4F25-886C-59F83E5B5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2C437-3348-4596-83C9-70C8B5399695}"/>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1040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E15A-9E7F-42B7-B576-A7274DF20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E60EA4-178A-4C7C-8D86-2396191FF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0E332-F3E9-4C32-82C9-3F1207300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8031B0-912A-4D6B-8DA5-9BF85393E5B9}"/>
              </a:ext>
            </a:extLst>
          </p:cNvPr>
          <p:cNvSpPr>
            <a:spLocks noGrp="1"/>
          </p:cNvSpPr>
          <p:nvPr>
            <p:ph type="dt" sz="half" idx="10"/>
          </p:nvPr>
        </p:nvSpPr>
        <p:spPr/>
        <p:txBody>
          <a:bodyPr/>
          <a:lstStyle/>
          <a:p>
            <a:fld id="{EFF28C3C-91BD-427E-8C33-91F0B4EB923F}" type="datetimeFigureOut">
              <a:rPr lang="en-US" smtClean="0"/>
              <a:t>12/5/24</a:t>
            </a:fld>
            <a:endParaRPr lang="en-US"/>
          </a:p>
        </p:txBody>
      </p:sp>
      <p:sp>
        <p:nvSpPr>
          <p:cNvPr id="6" name="Footer Placeholder 5">
            <a:extLst>
              <a:ext uri="{FF2B5EF4-FFF2-40B4-BE49-F238E27FC236}">
                <a16:creationId xmlns:a16="http://schemas.microsoft.com/office/drawing/2014/main" id="{896E7259-47EA-4CAF-AAD3-78A7B679E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53BF2-CAE9-4D95-9052-0A678B32C269}"/>
              </a:ext>
            </a:extLst>
          </p:cNvPr>
          <p:cNvSpPr>
            <a:spLocks noGrp="1"/>
          </p:cNvSpPr>
          <p:nvPr>
            <p:ph type="sldNum" sz="quarter" idx="12"/>
          </p:nvPr>
        </p:nvSpPr>
        <p:spPr/>
        <p:txBody>
          <a:bodyPr/>
          <a:lstStyle/>
          <a:p>
            <a:fld id="{6E216C92-42CF-4F53-9127-32A7F357D193}" type="slidenum">
              <a:rPr lang="en-US" smtClean="0"/>
              <a:t>‹#›</a:t>
            </a:fld>
            <a:endParaRPr lang="en-US"/>
          </a:p>
        </p:txBody>
      </p:sp>
    </p:spTree>
    <p:extLst>
      <p:ext uri="{BB962C8B-B14F-4D97-AF65-F5344CB8AC3E}">
        <p14:creationId xmlns:p14="http://schemas.microsoft.com/office/powerpoint/2010/main" val="324142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0BA29-AB59-4007-8B82-A3B2F2533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51F2C-E18C-400B-8FF5-150AE43D8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78DDC-0600-46D7-B4BA-89E8704E1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28C3C-91BD-427E-8C33-91F0B4EB923F}" type="datetimeFigureOut">
              <a:rPr lang="en-US" smtClean="0"/>
              <a:t>12/5/24</a:t>
            </a:fld>
            <a:endParaRPr lang="en-US"/>
          </a:p>
        </p:txBody>
      </p:sp>
      <p:sp>
        <p:nvSpPr>
          <p:cNvPr id="5" name="Footer Placeholder 4">
            <a:extLst>
              <a:ext uri="{FF2B5EF4-FFF2-40B4-BE49-F238E27FC236}">
                <a16:creationId xmlns:a16="http://schemas.microsoft.com/office/drawing/2014/main" id="{46570AE8-5343-4237-85BB-D2BBDA347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D9A663-3C59-4334-90A2-C6C1E1B2B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16C92-42CF-4F53-9127-32A7F357D193}" type="slidenum">
              <a:rPr lang="en-US" smtClean="0"/>
              <a:t>‹#›</a:t>
            </a:fld>
            <a:endParaRPr lang="en-US"/>
          </a:p>
        </p:txBody>
      </p:sp>
    </p:spTree>
    <p:extLst>
      <p:ext uri="{BB962C8B-B14F-4D97-AF65-F5344CB8AC3E}">
        <p14:creationId xmlns:p14="http://schemas.microsoft.com/office/powerpoint/2010/main" val="285006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Info@shadarat.com"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3712C3-D6F9-48CC-AEE8-2CD70D7C6E24}"/>
              </a:ext>
            </a:extLst>
          </p:cNvPr>
          <p:cNvGrpSpPr/>
          <p:nvPr/>
        </p:nvGrpSpPr>
        <p:grpSpPr>
          <a:xfrm>
            <a:off x="1479131" y="1834666"/>
            <a:ext cx="9233738" cy="4868579"/>
            <a:chOff x="-2" y="0"/>
            <a:chExt cx="13293058" cy="7923129"/>
          </a:xfrm>
          <a:solidFill>
            <a:schemeClr val="bg1">
              <a:lumMod val="85000"/>
            </a:schemeClr>
          </a:solidFill>
        </p:grpSpPr>
        <p:grpSp>
          <p:nvGrpSpPr>
            <p:cNvPr id="5" name="Group 4">
              <a:extLst>
                <a:ext uri="{FF2B5EF4-FFF2-40B4-BE49-F238E27FC236}">
                  <a16:creationId xmlns:a16="http://schemas.microsoft.com/office/drawing/2014/main" id="{BB408FA7-FD84-44F3-8792-20406BB3B07D}"/>
                </a:ext>
              </a:extLst>
            </p:cNvPr>
            <p:cNvGrpSpPr>
              <a:grpSpLocks/>
            </p:cNvGrpSpPr>
            <p:nvPr/>
          </p:nvGrpSpPr>
          <p:grpSpPr bwMode="auto">
            <a:xfrm>
              <a:off x="-2" y="0"/>
              <a:ext cx="13293058" cy="7836803"/>
              <a:chOff x="-5" y="0"/>
              <a:chExt cx="20934" cy="12342"/>
            </a:xfrm>
            <a:grpFill/>
          </p:grpSpPr>
          <p:sp>
            <p:nvSpPr>
              <p:cNvPr id="238" name="Freeform 237">
                <a:extLst>
                  <a:ext uri="{FF2B5EF4-FFF2-40B4-BE49-F238E27FC236}">
                    <a16:creationId xmlns:a16="http://schemas.microsoft.com/office/drawing/2014/main" id="{CA213699-0E18-4C4C-B786-4CFCFAD8B7CE}"/>
                  </a:ext>
                </a:extLst>
              </p:cNvPr>
              <p:cNvSpPr>
                <a:spLocks noEditPoints="1"/>
              </p:cNvSpPr>
              <p:nvPr/>
            </p:nvSpPr>
            <p:spPr bwMode="auto">
              <a:xfrm>
                <a:off x="8764" y="786"/>
                <a:ext cx="10934" cy="9706"/>
              </a:xfrm>
              <a:custGeom>
                <a:avLst/>
                <a:gdLst>
                  <a:gd name="T0" fmla="*/ 1599 w 2327"/>
                  <a:gd name="T1" fmla="*/ 1383 h 2063"/>
                  <a:gd name="T2" fmla="*/ 1730 w 2327"/>
                  <a:gd name="T3" fmla="*/ 1266 h 2063"/>
                  <a:gd name="T4" fmla="*/ 1848 w 2327"/>
                  <a:gd name="T5" fmla="*/ 1073 h 2063"/>
                  <a:gd name="T6" fmla="*/ 1856 w 2327"/>
                  <a:gd name="T7" fmla="*/ 937 h 2063"/>
                  <a:gd name="T8" fmla="*/ 1993 w 2327"/>
                  <a:gd name="T9" fmla="*/ 806 h 2063"/>
                  <a:gd name="T10" fmla="*/ 1994 w 2327"/>
                  <a:gd name="T11" fmla="*/ 601 h 2063"/>
                  <a:gd name="T12" fmla="*/ 1937 w 2327"/>
                  <a:gd name="T13" fmla="*/ 467 h 2063"/>
                  <a:gd name="T14" fmla="*/ 2135 w 2327"/>
                  <a:gd name="T15" fmla="*/ 339 h 2063"/>
                  <a:gd name="T16" fmla="*/ 2224 w 2327"/>
                  <a:gd name="T17" fmla="*/ 546 h 2063"/>
                  <a:gd name="T18" fmla="*/ 2242 w 2327"/>
                  <a:gd name="T19" fmla="*/ 369 h 2063"/>
                  <a:gd name="T20" fmla="*/ 2266 w 2327"/>
                  <a:gd name="T21" fmla="*/ 132 h 2063"/>
                  <a:gd name="T22" fmla="*/ 2138 w 2327"/>
                  <a:gd name="T23" fmla="*/ 32 h 2063"/>
                  <a:gd name="T24" fmla="*/ 1809 w 2327"/>
                  <a:gd name="T25" fmla="*/ 76 h 2063"/>
                  <a:gd name="T26" fmla="*/ 1627 w 2327"/>
                  <a:gd name="T27" fmla="*/ 125 h 2063"/>
                  <a:gd name="T28" fmla="*/ 1435 w 2327"/>
                  <a:gd name="T29" fmla="*/ 121 h 2063"/>
                  <a:gd name="T30" fmla="*/ 1326 w 2327"/>
                  <a:gd name="T31" fmla="*/ 61 h 2063"/>
                  <a:gd name="T32" fmla="*/ 1125 w 2327"/>
                  <a:gd name="T33" fmla="*/ 89 h 2063"/>
                  <a:gd name="T34" fmla="*/ 1095 w 2327"/>
                  <a:gd name="T35" fmla="*/ 293 h 2063"/>
                  <a:gd name="T36" fmla="*/ 994 w 2327"/>
                  <a:gd name="T37" fmla="*/ 260 h 2063"/>
                  <a:gd name="T38" fmla="*/ 981 w 2327"/>
                  <a:gd name="T39" fmla="*/ 299 h 2063"/>
                  <a:gd name="T40" fmla="*/ 872 w 2327"/>
                  <a:gd name="T41" fmla="*/ 394 h 2063"/>
                  <a:gd name="T42" fmla="*/ 688 w 2327"/>
                  <a:gd name="T43" fmla="*/ 467 h 2063"/>
                  <a:gd name="T44" fmla="*/ 680 w 2327"/>
                  <a:gd name="T45" fmla="*/ 443 h 2063"/>
                  <a:gd name="T46" fmla="*/ 467 w 2327"/>
                  <a:gd name="T47" fmla="*/ 369 h 2063"/>
                  <a:gd name="T48" fmla="*/ 393 w 2327"/>
                  <a:gd name="T49" fmla="*/ 417 h 2063"/>
                  <a:gd name="T50" fmla="*/ 310 w 2327"/>
                  <a:gd name="T51" fmla="*/ 562 h 2063"/>
                  <a:gd name="T52" fmla="*/ 430 w 2327"/>
                  <a:gd name="T53" fmla="*/ 692 h 2063"/>
                  <a:gd name="T54" fmla="*/ 484 w 2327"/>
                  <a:gd name="T55" fmla="*/ 614 h 2063"/>
                  <a:gd name="T56" fmla="*/ 454 w 2327"/>
                  <a:gd name="T57" fmla="*/ 733 h 2063"/>
                  <a:gd name="T58" fmla="*/ 328 w 2327"/>
                  <a:gd name="T59" fmla="*/ 692 h 2063"/>
                  <a:gd name="T60" fmla="*/ 149 w 2327"/>
                  <a:gd name="T61" fmla="*/ 927 h 2063"/>
                  <a:gd name="T62" fmla="*/ 358 w 2327"/>
                  <a:gd name="T63" fmla="*/ 927 h 2063"/>
                  <a:gd name="T64" fmla="*/ 389 w 2327"/>
                  <a:gd name="T65" fmla="*/ 898 h 2063"/>
                  <a:gd name="T66" fmla="*/ 551 w 2327"/>
                  <a:gd name="T67" fmla="*/ 974 h 2063"/>
                  <a:gd name="T68" fmla="*/ 643 w 2327"/>
                  <a:gd name="T69" fmla="*/ 1120 h 2063"/>
                  <a:gd name="T70" fmla="*/ 257 w 2327"/>
                  <a:gd name="T71" fmla="*/ 1044 h 2063"/>
                  <a:gd name="T72" fmla="*/ 9 w 2327"/>
                  <a:gd name="T73" fmla="*/ 1394 h 2063"/>
                  <a:gd name="T74" fmla="*/ 359 w 2327"/>
                  <a:gd name="T75" fmla="*/ 1550 h 2063"/>
                  <a:gd name="T76" fmla="*/ 508 w 2327"/>
                  <a:gd name="T77" fmla="*/ 2057 h 2063"/>
                  <a:gd name="T78" fmla="*/ 788 w 2327"/>
                  <a:gd name="T79" fmla="*/ 1603 h 2063"/>
                  <a:gd name="T80" fmla="*/ 691 w 2327"/>
                  <a:gd name="T81" fmla="*/ 1174 h 2063"/>
                  <a:gd name="T82" fmla="*/ 1016 w 2327"/>
                  <a:gd name="T83" fmla="*/ 1289 h 2063"/>
                  <a:gd name="T84" fmla="*/ 963 w 2327"/>
                  <a:gd name="T85" fmla="*/ 1191 h 2063"/>
                  <a:gd name="T86" fmla="*/ 1249 w 2327"/>
                  <a:gd name="T87" fmla="*/ 1377 h 2063"/>
                  <a:gd name="T88" fmla="*/ 1511 w 2327"/>
                  <a:gd name="T89" fmla="*/ 1306 h 2063"/>
                  <a:gd name="T90" fmla="*/ 2225 w 2327"/>
                  <a:gd name="T91" fmla="*/ 201 h 2063"/>
                  <a:gd name="T92" fmla="*/ 1713 w 2327"/>
                  <a:gd name="T93" fmla="*/ 757 h 2063"/>
                  <a:gd name="T94" fmla="*/ 390 w 2327"/>
                  <a:gd name="T95" fmla="*/ 651 h 2063"/>
                  <a:gd name="T96" fmla="*/ 494 w 2327"/>
                  <a:gd name="T97" fmla="*/ 369 h 2063"/>
                  <a:gd name="T98" fmla="*/ 557 w 2327"/>
                  <a:gd name="T99" fmla="*/ 583 h 2063"/>
                  <a:gd name="T100" fmla="*/ 237 w 2327"/>
                  <a:gd name="T101" fmla="*/ 1463 h 2063"/>
                  <a:gd name="T102" fmla="*/ 648 w 2327"/>
                  <a:gd name="T103" fmla="*/ 1675 h 2063"/>
                  <a:gd name="T104" fmla="*/ 685 w 2327"/>
                  <a:gd name="T105" fmla="*/ 1548 h 2063"/>
                  <a:gd name="T106" fmla="*/ 670 w 2327"/>
                  <a:gd name="T107" fmla="*/ 854 h 2063"/>
                  <a:gd name="T108" fmla="*/ 583 w 2327"/>
                  <a:gd name="T109" fmla="*/ 489 h 2063"/>
                  <a:gd name="T110" fmla="*/ 596 w 2327"/>
                  <a:gd name="T111" fmla="*/ 911 h 2063"/>
                  <a:gd name="T112" fmla="*/ 711 w 2327"/>
                  <a:gd name="T113" fmla="*/ 907 h 2063"/>
                  <a:gd name="T114" fmla="*/ 878 w 2327"/>
                  <a:gd name="T115" fmla="*/ 901 h 2063"/>
                  <a:gd name="T116" fmla="*/ 1074 w 2327"/>
                  <a:gd name="T117" fmla="*/ 387 h 2063"/>
                  <a:gd name="T118" fmla="*/ 1201 w 2327"/>
                  <a:gd name="T119" fmla="*/ 24 h 2063"/>
                  <a:gd name="T120" fmla="*/ 1244 w 2327"/>
                  <a:gd name="T121" fmla="*/ 94 h 2063"/>
                  <a:gd name="T122" fmla="*/ 1396 w 2327"/>
                  <a:gd name="T123" fmla="*/ 810 h 2063"/>
                  <a:gd name="T124" fmla="*/ 1551 w 2327"/>
                  <a:gd name="T125" fmla="*/ 69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7" h="2063">
                    <a:moveTo>
                      <a:pt x="1550" y="1331"/>
                    </a:moveTo>
                    <a:cubicBezTo>
                      <a:pt x="1550" y="1331"/>
                      <a:pt x="1552" y="1330"/>
                      <a:pt x="1552" y="1331"/>
                    </a:cubicBezTo>
                    <a:cubicBezTo>
                      <a:pt x="1556" y="1334"/>
                      <a:pt x="1560" y="1336"/>
                      <a:pt x="1561" y="1341"/>
                    </a:cubicBezTo>
                    <a:cubicBezTo>
                      <a:pt x="1561" y="1345"/>
                      <a:pt x="1562" y="1348"/>
                      <a:pt x="1564" y="1352"/>
                    </a:cubicBezTo>
                    <a:cubicBezTo>
                      <a:pt x="1567" y="1361"/>
                      <a:pt x="1568" y="1371"/>
                      <a:pt x="1574" y="1380"/>
                    </a:cubicBezTo>
                    <a:cubicBezTo>
                      <a:pt x="1575" y="1381"/>
                      <a:pt x="1576" y="1384"/>
                      <a:pt x="1576" y="1386"/>
                    </a:cubicBezTo>
                    <a:cubicBezTo>
                      <a:pt x="1577" y="1388"/>
                      <a:pt x="1577" y="1390"/>
                      <a:pt x="1578" y="1392"/>
                    </a:cubicBezTo>
                    <a:cubicBezTo>
                      <a:pt x="1580" y="1400"/>
                      <a:pt x="1580" y="1408"/>
                      <a:pt x="1578" y="1416"/>
                    </a:cubicBezTo>
                    <a:cubicBezTo>
                      <a:pt x="1577" y="1419"/>
                      <a:pt x="1577" y="1421"/>
                      <a:pt x="1577" y="1423"/>
                    </a:cubicBezTo>
                    <a:cubicBezTo>
                      <a:pt x="1579" y="1429"/>
                      <a:pt x="1578" y="1435"/>
                      <a:pt x="1576" y="1441"/>
                    </a:cubicBezTo>
                    <a:cubicBezTo>
                      <a:pt x="1574" y="1447"/>
                      <a:pt x="1575" y="1453"/>
                      <a:pt x="1582" y="1455"/>
                    </a:cubicBezTo>
                    <a:cubicBezTo>
                      <a:pt x="1583" y="1456"/>
                      <a:pt x="1583" y="1456"/>
                      <a:pt x="1584" y="1456"/>
                    </a:cubicBezTo>
                    <a:cubicBezTo>
                      <a:pt x="1590" y="1464"/>
                      <a:pt x="1597" y="1473"/>
                      <a:pt x="1603" y="1481"/>
                    </a:cubicBezTo>
                    <a:cubicBezTo>
                      <a:pt x="1606" y="1485"/>
                      <a:pt x="1606" y="1490"/>
                      <a:pt x="1606" y="1495"/>
                    </a:cubicBezTo>
                    <a:cubicBezTo>
                      <a:pt x="1606" y="1496"/>
                      <a:pt x="1607" y="1497"/>
                      <a:pt x="1608" y="1498"/>
                    </a:cubicBezTo>
                    <a:cubicBezTo>
                      <a:pt x="1609" y="1501"/>
                      <a:pt x="1610" y="1504"/>
                      <a:pt x="1610" y="1508"/>
                    </a:cubicBezTo>
                    <a:cubicBezTo>
                      <a:pt x="1609" y="1511"/>
                      <a:pt x="1611" y="1514"/>
                      <a:pt x="1613" y="1517"/>
                    </a:cubicBezTo>
                    <a:cubicBezTo>
                      <a:pt x="1616" y="1520"/>
                      <a:pt x="1620" y="1524"/>
                      <a:pt x="1621" y="1529"/>
                    </a:cubicBezTo>
                    <a:cubicBezTo>
                      <a:pt x="1621" y="1530"/>
                      <a:pt x="1623" y="1531"/>
                      <a:pt x="1624" y="1532"/>
                    </a:cubicBezTo>
                    <a:cubicBezTo>
                      <a:pt x="1626" y="1534"/>
                      <a:pt x="1628" y="1535"/>
                      <a:pt x="1629" y="1537"/>
                    </a:cubicBezTo>
                    <a:cubicBezTo>
                      <a:pt x="1632" y="1541"/>
                      <a:pt x="1636" y="1543"/>
                      <a:pt x="1641" y="1546"/>
                    </a:cubicBezTo>
                    <a:cubicBezTo>
                      <a:pt x="1646" y="1548"/>
                      <a:pt x="1651" y="1551"/>
                      <a:pt x="1657" y="1554"/>
                    </a:cubicBezTo>
                    <a:cubicBezTo>
                      <a:pt x="1656" y="1554"/>
                      <a:pt x="1656" y="1554"/>
                      <a:pt x="1656" y="1554"/>
                    </a:cubicBezTo>
                    <a:cubicBezTo>
                      <a:pt x="1657" y="1554"/>
                      <a:pt x="1657" y="1554"/>
                      <a:pt x="1658" y="1554"/>
                    </a:cubicBezTo>
                    <a:cubicBezTo>
                      <a:pt x="1657" y="1554"/>
                      <a:pt x="1657" y="1554"/>
                      <a:pt x="1657" y="1554"/>
                    </a:cubicBezTo>
                    <a:cubicBezTo>
                      <a:pt x="1658" y="1553"/>
                      <a:pt x="1659" y="1552"/>
                      <a:pt x="1660" y="1551"/>
                    </a:cubicBezTo>
                    <a:cubicBezTo>
                      <a:pt x="1662" y="1550"/>
                      <a:pt x="1663" y="1548"/>
                      <a:pt x="1662" y="1545"/>
                    </a:cubicBezTo>
                    <a:cubicBezTo>
                      <a:pt x="1660" y="1541"/>
                      <a:pt x="1658" y="1536"/>
                      <a:pt x="1655" y="1532"/>
                    </a:cubicBezTo>
                    <a:cubicBezTo>
                      <a:pt x="1651" y="1528"/>
                      <a:pt x="1651" y="1523"/>
                      <a:pt x="1650" y="1517"/>
                    </a:cubicBezTo>
                    <a:cubicBezTo>
                      <a:pt x="1650" y="1514"/>
                      <a:pt x="1650" y="1511"/>
                      <a:pt x="1650" y="1507"/>
                    </a:cubicBezTo>
                    <a:cubicBezTo>
                      <a:pt x="1650" y="1503"/>
                      <a:pt x="1649" y="1500"/>
                      <a:pt x="1647" y="1497"/>
                    </a:cubicBezTo>
                    <a:cubicBezTo>
                      <a:pt x="1643" y="1492"/>
                      <a:pt x="1638" y="1487"/>
                      <a:pt x="1633" y="1483"/>
                    </a:cubicBezTo>
                    <a:cubicBezTo>
                      <a:pt x="1627" y="1480"/>
                      <a:pt x="1623" y="1474"/>
                      <a:pt x="1616" y="1471"/>
                    </a:cubicBezTo>
                    <a:cubicBezTo>
                      <a:pt x="1611" y="1469"/>
                      <a:pt x="1608" y="1465"/>
                      <a:pt x="1608" y="1459"/>
                    </a:cubicBezTo>
                    <a:cubicBezTo>
                      <a:pt x="1608" y="1456"/>
                      <a:pt x="1607" y="1453"/>
                      <a:pt x="1605" y="1451"/>
                    </a:cubicBezTo>
                    <a:cubicBezTo>
                      <a:pt x="1601" y="1447"/>
                      <a:pt x="1599" y="1443"/>
                      <a:pt x="1597" y="1438"/>
                    </a:cubicBezTo>
                    <a:cubicBezTo>
                      <a:pt x="1593" y="1437"/>
                      <a:pt x="1590" y="1434"/>
                      <a:pt x="1589" y="1429"/>
                    </a:cubicBezTo>
                    <a:cubicBezTo>
                      <a:pt x="1589" y="1426"/>
                      <a:pt x="1589" y="1423"/>
                      <a:pt x="1590" y="1420"/>
                    </a:cubicBezTo>
                    <a:cubicBezTo>
                      <a:pt x="1594" y="1408"/>
                      <a:pt x="1598" y="1396"/>
                      <a:pt x="1599" y="1383"/>
                    </a:cubicBezTo>
                    <a:cubicBezTo>
                      <a:pt x="1599" y="1382"/>
                      <a:pt x="1599" y="1382"/>
                      <a:pt x="1600" y="1381"/>
                    </a:cubicBezTo>
                    <a:cubicBezTo>
                      <a:pt x="1600" y="1381"/>
                      <a:pt x="1601" y="1380"/>
                      <a:pt x="1602" y="1380"/>
                    </a:cubicBezTo>
                    <a:cubicBezTo>
                      <a:pt x="1603" y="1380"/>
                      <a:pt x="1604" y="1380"/>
                      <a:pt x="1605" y="1381"/>
                    </a:cubicBezTo>
                    <a:cubicBezTo>
                      <a:pt x="1606" y="1381"/>
                      <a:pt x="1607" y="1383"/>
                      <a:pt x="1607" y="1384"/>
                    </a:cubicBezTo>
                    <a:cubicBezTo>
                      <a:pt x="1608" y="1390"/>
                      <a:pt x="1611" y="1392"/>
                      <a:pt x="1617" y="1392"/>
                    </a:cubicBezTo>
                    <a:cubicBezTo>
                      <a:pt x="1619" y="1392"/>
                      <a:pt x="1621" y="1392"/>
                      <a:pt x="1622" y="1393"/>
                    </a:cubicBezTo>
                    <a:cubicBezTo>
                      <a:pt x="1627" y="1397"/>
                      <a:pt x="1634" y="1400"/>
                      <a:pt x="1637" y="1407"/>
                    </a:cubicBezTo>
                    <a:cubicBezTo>
                      <a:pt x="1641" y="1415"/>
                      <a:pt x="1649" y="1420"/>
                      <a:pt x="1655" y="1426"/>
                    </a:cubicBezTo>
                    <a:cubicBezTo>
                      <a:pt x="1657" y="1425"/>
                      <a:pt x="1659" y="1424"/>
                      <a:pt x="1660" y="1424"/>
                    </a:cubicBezTo>
                    <a:cubicBezTo>
                      <a:pt x="1663" y="1426"/>
                      <a:pt x="1666" y="1427"/>
                      <a:pt x="1666" y="1433"/>
                    </a:cubicBezTo>
                    <a:cubicBezTo>
                      <a:pt x="1666" y="1437"/>
                      <a:pt x="1666" y="1441"/>
                      <a:pt x="1666" y="1446"/>
                    </a:cubicBezTo>
                    <a:cubicBezTo>
                      <a:pt x="1666" y="1447"/>
                      <a:pt x="1669" y="1448"/>
                      <a:pt x="1670" y="1447"/>
                    </a:cubicBezTo>
                    <a:cubicBezTo>
                      <a:pt x="1671" y="1447"/>
                      <a:pt x="1672" y="1447"/>
                      <a:pt x="1672" y="1447"/>
                    </a:cubicBezTo>
                    <a:cubicBezTo>
                      <a:pt x="1678" y="1440"/>
                      <a:pt x="1685" y="1434"/>
                      <a:pt x="1691" y="1428"/>
                    </a:cubicBezTo>
                    <a:cubicBezTo>
                      <a:pt x="1692" y="1427"/>
                      <a:pt x="1694" y="1425"/>
                      <a:pt x="1696" y="1425"/>
                    </a:cubicBezTo>
                    <a:cubicBezTo>
                      <a:pt x="1705" y="1423"/>
                      <a:pt x="1711" y="1417"/>
                      <a:pt x="1717" y="1412"/>
                    </a:cubicBezTo>
                    <a:cubicBezTo>
                      <a:pt x="1721" y="1408"/>
                      <a:pt x="1723" y="1404"/>
                      <a:pt x="1724" y="1399"/>
                    </a:cubicBezTo>
                    <a:cubicBezTo>
                      <a:pt x="1726" y="1391"/>
                      <a:pt x="1727" y="1384"/>
                      <a:pt x="1724" y="1376"/>
                    </a:cubicBezTo>
                    <a:cubicBezTo>
                      <a:pt x="1724" y="1376"/>
                      <a:pt x="1724" y="1375"/>
                      <a:pt x="1724" y="1375"/>
                    </a:cubicBezTo>
                    <a:cubicBezTo>
                      <a:pt x="1722" y="1365"/>
                      <a:pt x="1719" y="1356"/>
                      <a:pt x="1714" y="1347"/>
                    </a:cubicBezTo>
                    <a:cubicBezTo>
                      <a:pt x="1712" y="1343"/>
                      <a:pt x="1710" y="1340"/>
                      <a:pt x="1707" y="1338"/>
                    </a:cubicBezTo>
                    <a:cubicBezTo>
                      <a:pt x="1702" y="1332"/>
                      <a:pt x="1695" y="1328"/>
                      <a:pt x="1689" y="1324"/>
                    </a:cubicBezTo>
                    <a:cubicBezTo>
                      <a:pt x="1685" y="1321"/>
                      <a:pt x="1681" y="1318"/>
                      <a:pt x="1680" y="1312"/>
                    </a:cubicBezTo>
                    <a:cubicBezTo>
                      <a:pt x="1679" y="1310"/>
                      <a:pt x="1677" y="1308"/>
                      <a:pt x="1675" y="1306"/>
                    </a:cubicBezTo>
                    <a:cubicBezTo>
                      <a:pt x="1673" y="1304"/>
                      <a:pt x="1672" y="1303"/>
                      <a:pt x="1670" y="1301"/>
                    </a:cubicBezTo>
                    <a:cubicBezTo>
                      <a:pt x="1669" y="1301"/>
                      <a:pt x="1669" y="1299"/>
                      <a:pt x="1669" y="1299"/>
                    </a:cubicBezTo>
                    <a:cubicBezTo>
                      <a:pt x="1668" y="1293"/>
                      <a:pt x="1667" y="1286"/>
                      <a:pt x="1672" y="1282"/>
                    </a:cubicBezTo>
                    <a:cubicBezTo>
                      <a:pt x="1675" y="1280"/>
                      <a:pt x="1676" y="1277"/>
                      <a:pt x="1677" y="1273"/>
                    </a:cubicBezTo>
                    <a:cubicBezTo>
                      <a:pt x="1677" y="1271"/>
                      <a:pt x="1679" y="1269"/>
                      <a:pt x="1681" y="1268"/>
                    </a:cubicBezTo>
                    <a:cubicBezTo>
                      <a:pt x="1687" y="1264"/>
                      <a:pt x="1693" y="1261"/>
                      <a:pt x="1699" y="1258"/>
                    </a:cubicBezTo>
                    <a:cubicBezTo>
                      <a:pt x="1701" y="1257"/>
                      <a:pt x="1703" y="1257"/>
                      <a:pt x="1704" y="1257"/>
                    </a:cubicBezTo>
                    <a:cubicBezTo>
                      <a:pt x="1706" y="1258"/>
                      <a:pt x="1707" y="1259"/>
                      <a:pt x="1709" y="1259"/>
                    </a:cubicBezTo>
                    <a:cubicBezTo>
                      <a:pt x="1713" y="1260"/>
                      <a:pt x="1716" y="1261"/>
                      <a:pt x="1717" y="1266"/>
                    </a:cubicBezTo>
                    <a:cubicBezTo>
                      <a:pt x="1717" y="1269"/>
                      <a:pt x="1719" y="1272"/>
                      <a:pt x="1722" y="1274"/>
                    </a:cubicBezTo>
                    <a:cubicBezTo>
                      <a:pt x="1725" y="1276"/>
                      <a:pt x="1729" y="1275"/>
                      <a:pt x="1730" y="1271"/>
                    </a:cubicBezTo>
                    <a:cubicBezTo>
                      <a:pt x="1730" y="1270"/>
                      <a:pt x="1730" y="1268"/>
                      <a:pt x="1730" y="1266"/>
                    </a:cubicBezTo>
                    <a:cubicBezTo>
                      <a:pt x="1730" y="1267"/>
                      <a:pt x="1730" y="1267"/>
                      <a:pt x="1730" y="1267"/>
                    </a:cubicBezTo>
                    <a:cubicBezTo>
                      <a:pt x="1730" y="1266"/>
                      <a:pt x="1730" y="1266"/>
                      <a:pt x="1730" y="1266"/>
                    </a:cubicBezTo>
                    <a:cubicBezTo>
                      <a:pt x="1730" y="1266"/>
                      <a:pt x="1730" y="1266"/>
                      <a:pt x="1730" y="1266"/>
                    </a:cubicBezTo>
                    <a:cubicBezTo>
                      <a:pt x="1729" y="1265"/>
                      <a:pt x="1729" y="1265"/>
                      <a:pt x="1729" y="1264"/>
                    </a:cubicBezTo>
                    <a:cubicBezTo>
                      <a:pt x="1729" y="1263"/>
                      <a:pt x="1730" y="1262"/>
                      <a:pt x="1731" y="1261"/>
                    </a:cubicBezTo>
                    <a:cubicBezTo>
                      <a:pt x="1738" y="1260"/>
                      <a:pt x="1745" y="1256"/>
                      <a:pt x="1752" y="1254"/>
                    </a:cubicBezTo>
                    <a:cubicBezTo>
                      <a:pt x="1758" y="1252"/>
                      <a:pt x="1764" y="1248"/>
                      <a:pt x="1767" y="1242"/>
                    </a:cubicBezTo>
                    <a:cubicBezTo>
                      <a:pt x="1768" y="1240"/>
                      <a:pt x="1769" y="1240"/>
                      <a:pt x="1771" y="1241"/>
                    </a:cubicBezTo>
                    <a:cubicBezTo>
                      <a:pt x="1773" y="1242"/>
                      <a:pt x="1774" y="1243"/>
                      <a:pt x="1777" y="1242"/>
                    </a:cubicBezTo>
                    <a:cubicBezTo>
                      <a:pt x="1781" y="1240"/>
                      <a:pt x="1786" y="1239"/>
                      <a:pt x="1791" y="1238"/>
                    </a:cubicBezTo>
                    <a:cubicBezTo>
                      <a:pt x="1795" y="1238"/>
                      <a:pt x="1798" y="1236"/>
                      <a:pt x="1802" y="1235"/>
                    </a:cubicBezTo>
                    <a:cubicBezTo>
                      <a:pt x="1805" y="1233"/>
                      <a:pt x="1809" y="1231"/>
                      <a:pt x="1810" y="1227"/>
                    </a:cubicBezTo>
                    <a:cubicBezTo>
                      <a:pt x="1810" y="1225"/>
                      <a:pt x="1812" y="1225"/>
                      <a:pt x="1813" y="1224"/>
                    </a:cubicBezTo>
                    <a:cubicBezTo>
                      <a:pt x="1818" y="1220"/>
                      <a:pt x="1824" y="1217"/>
                      <a:pt x="1827" y="1211"/>
                    </a:cubicBezTo>
                    <a:cubicBezTo>
                      <a:pt x="1827" y="1210"/>
                      <a:pt x="1827" y="1209"/>
                      <a:pt x="1827" y="1209"/>
                    </a:cubicBezTo>
                    <a:cubicBezTo>
                      <a:pt x="1832" y="1207"/>
                      <a:pt x="1834" y="1202"/>
                      <a:pt x="1836" y="1198"/>
                    </a:cubicBezTo>
                    <a:cubicBezTo>
                      <a:pt x="1837" y="1196"/>
                      <a:pt x="1839" y="1196"/>
                      <a:pt x="1840" y="1195"/>
                    </a:cubicBezTo>
                    <a:cubicBezTo>
                      <a:pt x="1843" y="1194"/>
                      <a:pt x="1844" y="1193"/>
                      <a:pt x="1843" y="1190"/>
                    </a:cubicBezTo>
                    <a:cubicBezTo>
                      <a:pt x="1842" y="1186"/>
                      <a:pt x="1842" y="1182"/>
                      <a:pt x="1842" y="1177"/>
                    </a:cubicBezTo>
                    <a:cubicBezTo>
                      <a:pt x="1842" y="1175"/>
                      <a:pt x="1841" y="1172"/>
                      <a:pt x="1844" y="1171"/>
                    </a:cubicBezTo>
                    <a:cubicBezTo>
                      <a:pt x="1849" y="1168"/>
                      <a:pt x="1852" y="1163"/>
                      <a:pt x="1853" y="1157"/>
                    </a:cubicBezTo>
                    <a:cubicBezTo>
                      <a:pt x="1853" y="1154"/>
                      <a:pt x="1854" y="1151"/>
                      <a:pt x="1857" y="1148"/>
                    </a:cubicBezTo>
                    <a:cubicBezTo>
                      <a:pt x="1861" y="1145"/>
                      <a:pt x="1862" y="1142"/>
                      <a:pt x="1862" y="1137"/>
                    </a:cubicBezTo>
                    <a:cubicBezTo>
                      <a:pt x="1862" y="1134"/>
                      <a:pt x="1862" y="1131"/>
                      <a:pt x="1864" y="1129"/>
                    </a:cubicBezTo>
                    <a:cubicBezTo>
                      <a:pt x="1867" y="1124"/>
                      <a:pt x="1865" y="1121"/>
                      <a:pt x="1862" y="1117"/>
                    </a:cubicBezTo>
                    <a:cubicBezTo>
                      <a:pt x="1860" y="1115"/>
                      <a:pt x="1858" y="1114"/>
                      <a:pt x="1856" y="1112"/>
                    </a:cubicBezTo>
                    <a:cubicBezTo>
                      <a:pt x="1854" y="1110"/>
                      <a:pt x="1852" y="1110"/>
                      <a:pt x="1850" y="1111"/>
                    </a:cubicBezTo>
                    <a:cubicBezTo>
                      <a:pt x="1850" y="1111"/>
                      <a:pt x="1850" y="1111"/>
                      <a:pt x="1850" y="1111"/>
                    </a:cubicBezTo>
                    <a:cubicBezTo>
                      <a:pt x="1849" y="1111"/>
                      <a:pt x="1849" y="1111"/>
                      <a:pt x="1849" y="1111"/>
                    </a:cubicBezTo>
                    <a:cubicBezTo>
                      <a:pt x="1849" y="1111"/>
                      <a:pt x="1849" y="1111"/>
                      <a:pt x="1849" y="1111"/>
                    </a:cubicBezTo>
                    <a:cubicBezTo>
                      <a:pt x="1849" y="1111"/>
                      <a:pt x="1850" y="1111"/>
                      <a:pt x="1850" y="1111"/>
                    </a:cubicBezTo>
                    <a:cubicBezTo>
                      <a:pt x="1850" y="1109"/>
                      <a:pt x="1850" y="1107"/>
                      <a:pt x="1851" y="1106"/>
                    </a:cubicBezTo>
                    <a:cubicBezTo>
                      <a:pt x="1853" y="1104"/>
                      <a:pt x="1855" y="1103"/>
                      <a:pt x="1857" y="1101"/>
                    </a:cubicBezTo>
                    <a:cubicBezTo>
                      <a:pt x="1858" y="1099"/>
                      <a:pt x="1858" y="1097"/>
                      <a:pt x="1857" y="1095"/>
                    </a:cubicBezTo>
                    <a:cubicBezTo>
                      <a:pt x="1856" y="1092"/>
                      <a:pt x="1852" y="1090"/>
                      <a:pt x="1850" y="1088"/>
                    </a:cubicBezTo>
                    <a:cubicBezTo>
                      <a:pt x="1849" y="1088"/>
                      <a:pt x="1849" y="1088"/>
                      <a:pt x="1849" y="1088"/>
                    </a:cubicBezTo>
                    <a:cubicBezTo>
                      <a:pt x="1848" y="1087"/>
                      <a:pt x="1848" y="1087"/>
                      <a:pt x="1848" y="1087"/>
                    </a:cubicBezTo>
                    <a:cubicBezTo>
                      <a:pt x="1849" y="1087"/>
                      <a:pt x="1849" y="1087"/>
                      <a:pt x="1849" y="1087"/>
                    </a:cubicBezTo>
                    <a:cubicBezTo>
                      <a:pt x="1849" y="1087"/>
                      <a:pt x="1850" y="1088"/>
                      <a:pt x="1850" y="1088"/>
                    </a:cubicBezTo>
                    <a:cubicBezTo>
                      <a:pt x="1851" y="1087"/>
                      <a:pt x="1852" y="1087"/>
                      <a:pt x="1852" y="1087"/>
                    </a:cubicBezTo>
                    <a:cubicBezTo>
                      <a:pt x="1856" y="1085"/>
                      <a:pt x="1857" y="1082"/>
                      <a:pt x="1854" y="1079"/>
                    </a:cubicBezTo>
                    <a:cubicBezTo>
                      <a:pt x="1852" y="1077"/>
                      <a:pt x="1851" y="1075"/>
                      <a:pt x="1848" y="1073"/>
                    </a:cubicBezTo>
                    <a:cubicBezTo>
                      <a:pt x="1844" y="1071"/>
                      <a:pt x="1842" y="1068"/>
                      <a:pt x="1840" y="1064"/>
                    </a:cubicBezTo>
                    <a:cubicBezTo>
                      <a:pt x="1837" y="1058"/>
                      <a:pt x="1834" y="1053"/>
                      <a:pt x="1831" y="1048"/>
                    </a:cubicBezTo>
                    <a:cubicBezTo>
                      <a:pt x="1829" y="1044"/>
                      <a:pt x="1827" y="1041"/>
                      <a:pt x="1823" y="1040"/>
                    </a:cubicBezTo>
                    <a:cubicBezTo>
                      <a:pt x="1821" y="1039"/>
                      <a:pt x="1820" y="1037"/>
                      <a:pt x="1818" y="1036"/>
                    </a:cubicBezTo>
                    <a:cubicBezTo>
                      <a:pt x="1813" y="1034"/>
                      <a:pt x="1812" y="1030"/>
                      <a:pt x="1812" y="1025"/>
                    </a:cubicBezTo>
                    <a:cubicBezTo>
                      <a:pt x="1812" y="1022"/>
                      <a:pt x="1813" y="1019"/>
                      <a:pt x="1815" y="1016"/>
                    </a:cubicBezTo>
                    <a:cubicBezTo>
                      <a:pt x="1817" y="1014"/>
                      <a:pt x="1818" y="1012"/>
                      <a:pt x="1819" y="1009"/>
                    </a:cubicBezTo>
                    <a:cubicBezTo>
                      <a:pt x="1821" y="1004"/>
                      <a:pt x="1825" y="1001"/>
                      <a:pt x="1829" y="999"/>
                    </a:cubicBezTo>
                    <a:cubicBezTo>
                      <a:pt x="1834" y="996"/>
                      <a:pt x="1838" y="994"/>
                      <a:pt x="1843" y="994"/>
                    </a:cubicBezTo>
                    <a:cubicBezTo>
                      <a:pt x="1845" y="994"/>
                      <a:pt x="1846" y="992"/>
                      <a:pt x="1846" y="991"/>
                    </a:cubicBezTo>
                    <a:cubicBezTo>
                      <a:pt x="1847" y="989"/>
                      <a:pt x="1847" y="987"/>
                      <a:pt x="1847" y="986"/>
                    </a:cubicBezTo>
                    <a:cubicBezTo>
                      <a:pt x="1847" y="983"/>
                      <a:pt x="1845" y="980"/>
                      <a:pt x="1842" y="980"/>
                    </a:cubicBezTo>
                    <a:cubicBezTo>
                      <a:pt x="1839" y="980"/>
                      <a:pt x="1837" y="980"/>
                      <a:pt x="1834" y="980"/>
                    </a:cubicBezTo>
                    <a:cubicBezTo>
                      <a:pt x="1832" y="980"/>
                      <a:pt x="1830" y="980"/>
                      <a:pt x="1828" y="979"/>
                    </a:cubicBezTo>
                    <a:cubicBezTo>
                      <a:pt x="1826" y="979"/>
                      <a:pt x="1824" y="977"/>
                      <a:pt x="1822" y="976"/>
                    </a:cubicBezTo>
                    <a:cubicBezTo>
                      <a:pt x="1820" y="975"/>
                      <a:pt x="1818" y="976"/>
                      <a:pt x="1816" y="977"/>
                    </a:cubicBezTo>
                    <a:cubicBezTo>
                      <a:pt x="1812" y="979"/>
                      <a:pt x="1809" y="982"/>
                      <a:pt x="1806" y="986"/>
                    </a:cubicBezTo>
                    <a:cubicBezTo>
                      <a:pt x="1805" y="987"/>
                      <a:pt x="1803" y="987"/>
                      <a:pt x="1802" y="988"/>
                    </a:cubicBezTo>
                    <a:cubicBezTo>
                      <a:pt x="1799" y="989"/>
                      <a:pt x="1797" y="987"/>
                      <a:pt x="1795" y="984"/>
                    </a:cubicBezTo>
                    <a:cubicBezTo>
                      <a:pt x="1794" y="980"/>
                      <a:pt x="1792" y="977"/>
                      <a:pt x="1787" y="975"/>
                    </a:cubicBezTo>
                    <a:cubicBezTo>
                      <a:pt x="1782" y="974"/>
                      <a:pt x="1778" y="970"/>
                      <a:pt x="1775" y="966"/>
                    </a:cubicBezTo>
                    <a:cubicBezTo>
                      <a:pt x="1772" y="963"/>
                      <a:pt x="1775" y="956"/>
                      <a:pt x="1779" y="956"/>
                    </a:cubicBezTo>
                    <a:cubicBezTo>
                      <a:pt x="1780" y="955"/>
                      <a:pt x="1782" y="955"/>
                      <a:pt x="1784" y="955"/>
                    </a:cubicBezTo>
                    <a:cubicBezTo>
                      <a:pt x="1787" y="955"/>
                      <a:pt x="1790" y="953"/>
                      <a:pt x="1791" y="950"/>
                    </a:cubicBezTo>
                    <a:cubicBezTo>
                      <a:pt x="1793" y="943"/>
                      <a:pt x="1794" y="937"/>
                      <a:pt x="1801" y="934"/>
                    </a:cubicBezTo>
                    <a:cubicBezTo>
                      <a:pt x="1803" y="933"/>
                      <a:pt x="1804" y="930"/>
                      <a:pt x="1805" y="928"/>
                    </a:cubicBezTo>
                    <a:cubicBezTo>
                      <a:pt x="1806" y="925"/>
                      <a:pt x="1808" y="922"/>
                      <a:pt x="1809" y="920"/>
                    </a:cubicBezTo>
                    <a:cubicBezTo>
                      <a:pt x="1810" y="918"/>
                      <a:pt x="1812" y="917"/>
                      <a:pt x="1813" y="917"/>
                    </a:cubicBezTo>
                    <a:cubicBezTo>
                      <a:pt x="1818" y="916"/>
                      <a:pt x="1821" y="918"/>
                      <a:pt x="1823" y="921"/>
                    </a:cubicBezTo>
                    <a:cubicBezTo>
                      <a:pt x="1826" y="924"/>
                      <a:pt x="1825" y="926"/>
                      <a:pt x="1824" y="929"/>
                    </a:cubicBezTo>
                    <a:cubicBezTo>
                      <a:pt x="1823" y="930"/>
                      <a:pt x="1823" y="931"/>
                      <a:pt x="1822" y="932"/>
                    </a:cubicBezTo>
                    <a:cubicBezTo>
                      <a:pt x="1820" y="935"/>
                      <a:pt x="1819" y="939"/>
                      <a:pt x="1821" y="943"/>
                    </a:cubicBezTo>
                    <a:cubicBezTo>
                      <a:pt x="1822" y="944"/>
                      <a:pt x="1822" y="946"/>
                      <a:pt x="1823" y="947"/>
                    </a:cubicBezTo>
                    <a:cubicBezTo>
                      <a:pt x="1824" y="950"/>
                      <a:pt x="1822" y="951"/>
                      <a:pt x="1821" y="953"/>
                    </a:cubicBezTo>
                    <a:cubicBezTo>
                      <a:pt x="1820" y="953"/>
                      <a:pt x="1820" y="954"/>
                      <a:pt x="1820" y="954"/>
                    </a:cubicBezTo>
                    <a:cubicBezTo>
                      <a:pt x="1820" y="955"/>
                      <a:pt x="1820" y="957"/>
                      <a:pt x="1821" y="957"/>
                    </a:cubicBezTo>
                    <a:cubicBezTo>
                      <a:pt x="1822" y="958"/>
                      <a:pt x="1823" y="958"/>
                      <a:pt x="1824" y="958"/>
                    </a:cubicBezTo>
                    <a:cubicBezTo>
                      <a:pt x="1827" y="956"/>
                      <a:pt x="1830" y="954"/>
                      <a:pt x="1832" y="950"/>
                    </a:cubicBezTo>
                    <a:cubicBezTo>
                      <a:pt x="1838" y="942"/>
                      <a:pt x="1847" y="939"/>
                      <a:pt x="1856" y="937"/>
                    </a:cubicBezTo>
                    <a:cubicBezTo>
                      <a:pt x="1858" y="937"/>
                      <a:pt x="1859" y="937"/>
                      <a:pt x="1861" y="938"/>
                    </a:cubicBezTo>
                    <a:cubicBezTo>
                      <a:pt x="1862" y="938"/>
                      <a:pt x="1864" y="939"/>
                      <a:pt x="1865" y="939"/>
                    </a:cubicBezTo>
                    <a:cubicBezTo>
                      <a:pt x="1872" y="942"/>
                      <a:pt x="1872" y="942"/>
                      <a:pt x="1872" y="948"/>
                    </a:cubicBezTo>
                    <a:cubicBezTo>
                      <a:pt x="1872" y="954"/>
                      <a:pt x="1872" y="959"/>
                      <a:pt x="1872" y="965"/>
                    </a:cubicBezTo>
                    <a:cubicBezTo>
                      <a:pt x="1872" y="968"/>
                      <a:pt x="1873" y="970"/>
                      <a:pt x="1875" y="972"/>
                    </a:cubicBezTo>
                    <a:cubicBezTo>
                      <a:pt x="1877" y="974"/>
                      <a:pt x="1878" y="975"/>
                      <a:pt x="1881" y="974"/>
                    </a:cubicBezTo>
                    <a:cubicBezTo>
                      <a:pt x="1882" y="974"/>
                      <a:pt x="1884" y="973"/>
                      <a:pt x="1886" y="973"/>
                    </a:cubicBezTo>
                    <a:cubicBezTo>
                      <a:pt x="1888" y="972"/>
                      <a:pt x="1891" y="973"/>
                      <a:pt x="1893" y="975"/>
                    </a:cubicBezTo>
                    <a:cubicBezTo>
                      <a:pt x="1895" y="977"/>
                      <a:pt x="1897" y="979"/>
                      <a:pt x="1899" y="981"/>
                    </a:cubicBezTo>
                    <a:cubicBezTo>
                      <a:pt x="1901" y="983"/>
                      <a:pt x="1900" y="984"/>
                      <a:pt x="1898" y="988"/>
                    </a:cubicBezTo>
                    <a:cubicBezTo>
                      <a:pt x="1896" y="990"/>
                      <a:pt x="1895" y="992"/>
                      <a:pt x="1897" y="993"/>
                    </a:cubicBezTo>
                    <a:cubicBezTo>
                      <a:pt x="1903" y="999"/>
                      <a:pt x="1905" y="1006"/>
                      <a:pt x="1904" y="1014"/>
                    </a:cubicBezTo>
                    <a:cubicBezTo>
                      <a:pt x="1904" y="1017"/>
                      <a:pt x="1903" y="1019"/>
                      <a:pt x="1903" y="1021"/>
                    </a:cubicBezTo>
                    <a:cubicBezTo>
                      <a:pt x="1904" y="1026"/>
                      <a:pt x="1906" y="1029"/>
                      <a:pt x="1908" y="1033"/>
                    </a:cubicBezTo>
                    <a:cubicBezTo>
                      <a:pt x="1908" y="1033"/>
                      <a:pt x="1909" y="1033"/>
                      <a:pt x="1910" y="1033"/>
                    </a:cubicBezTo>
                    <a:cubicBezTo>
                      <a:pt x="1913" y="1033"/>
                      <a:pt x="1915" y="1031"/>
                      <a:pt x="1917" y="1029"/>
                    </a:cubicBezTo>
                    <a:cubicBezTo>
                      <a:pt x="1920" y="1026"/>
                      <a:pt x="1923" y="1025"/>
                      <a:pt x="1927" y="1025"/>
                    </a:cubicBezTo>
                    <a:cubicBezTo>
                      <a:pt x="1929" y="1025"/>
                      <a:pt x="1931" y="1025"/>
                      <a:pt x="1932" y="1025"/>
                    </a:cubicBezTo>
                    <a:cubicBezTo>
                      <a:pt x="1936" y="1026"/>
                      <a:pt x="1938" y="1024"/>
                      <a:pt x="1940" y="1021"/>
                    </a:cubicBezTo>
                    <a:cubicBezTo>
                      <a:pt x="1945" y="1015"/>
                      <a:pt x="1946" y="1009"/>
                      <a:pt x="1944" y="1002"/>
                    </a:cubicBezTo>
                    <a:cubicBezTo>
                      <a:pt x="1943" y="999"/>
                      <a:pt x="1942" y="996"/>
                      <a:pt x="1941" y="993"/>
                    </a:cubicBezTo>
                    <a:cubicBezTo>
                      <a:pt x="1937" y="980"/>
                      <a:pt x="1937" y="980"/>
                      <a:pt x="1929" y="970"/>
                    </a:cubicBezTo>
                    <a:cubicBezTo>
                      <a:pt x="1925" y="966"/>
                      <a:pt x="1922" y="963"/>
                      <a:pt x="1920" y="958"/>
                    </a:cubicBezTo>
                    <a:cubicBezTo>
                      <a:pt x="1918" y="954"/>
                      <a:pt x="1915" y="951"/>
                      <a:pt x="1911" y="949"/>
                    </a:cubicBezTo>
                    <a:cubicBezTo>
                      <a:pt x="1908" y="947"/>
                      <a:pt x="1905" y="945"/>
                      <a:pt x="1903" y="943"/>
                    </a:cubicBezTo>
                    <a:cubicBezTo>
                      <a:pt x="1900" y="941"/>
                      <a:pt x="1899" y="935"/>
                      <a:pt x="1901" y="933"/>
                    </a:cubicBezTo>
                    <a:cubicBezTo>
                      <a:pt x="1902" y="931"/>
                      <a:pt x="1904" y="929"/>
                      <a:pt x="1905" y="928"/>
                    </a:cubicBezTo>
                    <a:cubicBezTo>
                      <a:pt x="1908" y="925"/>
                      <a:pt x="1911" y="922"/>
                      <a:pt x="1913" y="919"/>
                    </a:cubicBezTo>
                    <a:cubicBezTo>
                      <a:pt x="1920" y="912"/>
                      <a:pt x="1922" y="905"/>
                      <a:pt x="1919" y="895"/>
                    </a:cubicBezTo>
                    <a:cubicBezTo>
                      <a:pt x="1917" y="888"/>
                      <a:pt x="1919" y="882"/>
                      <a:pt x="1924" y="877"/>
                    </a:cubicBezTo>
                    <a:cubicBezTo>
                      <a:pt x="1926" y="876"/>
                      <a:pt x="1928" y="874"/>
                      <a:pt x="1929" y="873"/>
                    </a:cubicBezTo>
                    <a:cubicBezTo>
                      <a:pt x="1931" y="871"/>
                      <a:pt x="1932" y="870"/>
                      <a:pt x="1933" y="868"/>
                    </a:cubicBezTo>
                    <a:cubicBezTo>
                      <a:pt x="1935" y="865"/>
                      <a:pt x="1935" y="861"/>
                      <a:pt x="1939" y="860"/>
                    </a:cubicBezTo>
                    <a:cubicBezTo>
                      <a:pt x="1944" y="859"/>
                      <a:pt x="1946" y="863"/>
                      <a:pt x="1949" y="865"/>
                    </a:cubicBezTo>
                    <a:cubicBezTo>
                      <a:pt x="1953" y="866"/>
                      <a:pt x="1956" y="867"/>
                      <a:pt x="1960" y="865"/>
                    </a:cubicBezTo>
                    <a:cubicBezTo>
                      <a:pt x="1964" y="863"/>
                      <a:pt x="1967" y="861"/>
                      <a:pt x="1969" y="858"/>
                    </a:cubicBezTo>
                    <a:cubicBezTo>
                      <a:pt x="1973" y="853"/>
                      <a:pt x="1977" y="847"/>
                      <a:pt x="1979" y="841"/>
                    </a:cubicBezTo>
                    <a:cubicBezTo>
                      <a:pt x="1982" y="831"/>
                      <a:pt x="1988" y="822"/>
                      <a:pt x="1990" y="812"/>
                    </a:cubicBezTo>
                    <a:cubicBezTo>
                      <a:pt x="1991" y="810"/>
                      <a:pt x="1991" y="807"/>
                      <a:pt x="1993" y="806"/>
                    </a:cubicBezTo>
                    <a:cubicBezTo>
                      <a:pt x="1999" y="797"/>
                      <a:pt x="2000" y="786"/>
                      <a:pt x="2001" y="776"/>
                    </a:cubicBezTo>
                    <a:cubicBezTo>
                      <a:pt x="2002" y="767"/>
                      <a:pt x="2006" y="759"/>
                      <a:pt x="2005" y="750"/>
                    </a:cubicBezTo>
                    <a:cubicBezTo>
                      <a:pt x="2005" y="749"/>
                      <a:pt x="2006" y="747"/>
                      <a:pt x="2007" y="745"/>
                    </a:cubicBezTo>
                    <a:cubicBezTo>
                      <a:pt x="2011" y="740"/>
                      <a:pt x="2009" y="734"/>
                      <a:pt x="2009" y="728"/>
                    </a:cubicBezTo>
                    <a:cubicBezTo>
                      <a:pt x="2008" y="717"/>
                      <a:pt x="2005" y="706"/>
                      <a:pt x="1999" y="697"/>
                    </a:cubicBezTo>
                    <a:cubicBezTo>
                      <a:pt x="1997" y="693"/>
                      <a:pt x="1995" y="689"/>
                      <a:pt x="1995" y="684"/>
                    </a:cubicBezTo>
                    <a:cubicBezTo>
                      <a:pt x="1995" y="675"/>
                      <a:pt x="1995" y="666"/>
                      <a:pt x="1995" y="656"/>
                    </a:cubicBezTo>
                    <a:cubicBezTo>
                      <a:pt x="1994" y="655"/>
                      <a:pt x="1995" y="654"/>
                      <a:pt x="1996" y="654"/>
                    </a:cubicBezTo>
                    <a:cubicBezTo>
                      <a:pt x="1996" y="654"/>
                      <a:pt x="1997" y="654"/>
                      <a:pt x="1997" y="654"/>
                    </a:cubicBezTo>
                    <a:cubicBezTo>
                      <a:pt x="2000" y="659"/>
                      <a:pt x="2004" y="664"/>
                      <a:pt x="2009" y="668"/>
                    </a:cubicBezTo>
                    <a:cubicBezTo>
                      <a:pt x="2013" y="673"/>
                      <a:pt x="2012" y="680"/>
                      <a:pt x="2015" y="685"/>
                    </a:cubicBezTo>
                    <a:cubicBezTo>
                      <a:pt x="2016" y="688"/>
                      <a:pt x="2017" y="690"/>
                      <a:pt x="2019" y="692"/>
                    </a:cubicBezTo>
                    <a:cubicBezTo>
                      <a:pt x="2022" y="698"/>
                      <a:pt x="2024" y="705"/>
                      <a:pt x="2024" y="711"/>
                    </a:cubicBezTo>
                    <a:cubicBezTo>
                      <a:pt x="2024" y="712"/>
                      <a:pt x="2024" y="714"/>
                      <a:pt x="2025" y="715"/>
                    </a:cubicBezTo>
                    <a:cubicBezTo>
                      <a:pt x="2027" y="722"/>
                      <a:pt x="2027" y="730"/>
                      <a:pt x="2033" y="736"/>
                    </a:cubicBezTo>
                    <a:cubicBezTo>
                      <a:pt x="2035" y="739"/>
                      <a:pt x="2036" y="743"/>
                      <a:pt x="2036" y="747"/>
                    </a:cubicBezTo>
                    <a:cubicBezTo>
                      <a:pt x="2037" y="752"/>
                      <a:pt x="2038" y="758"/>
                      <a:pt x="2041" y="762"/>
                    </a:cubicBezTo>
                    <a:cubicBezTo>
                      <a:pt x="2043" y="766"/>
                      <a:pt x="2044" y="770"/>
                      <a:pt x="2043" y="774"/>
                    </a:cubicBezTo>
                    <a:cubicBezTo>
                      <a:pt x="2043" y="775"/>
                      <a:pt x="2043" y="777"/>
                      <a:pt x="2044" y="778"/>
                    </a:cubicBezTo>
                    <a:cubicBezTo>
                      <a:pt x="2045" y="782"/>
                      <a:pt x="2047" y="786"/>
                      <a:pt x="2051" y="787"/>
                    </a:cubicBezTo>
                    <a:cubicBezTo>
                      <a:pt x="2051" y="787"/>
                      <a:pt x="2053" y="787"/>
                      <a:pt x="2053" y="786"/>
                    </a:cubicBezTo>
                    <a:cubicBezTo>
                      <a:pt x="2053" y="784"/>
                      <a:pt x="2053" y="782"/>
                      <a:pt x="2053" y="780"/>
                    </a:cubicBezTo>
                    <a:cubicBezTo>
                      <a:pt x="2053" y="776"/>
                      <a:pt x="2055" y="775"/>
                      <a:pt x="2058" y="776"/>
                    </a:cubicBezTo>
                    <a:cubicBezTo>
                      <a:pt x="2062" y="776"/>
                      <a:pt x="2064" y="779"/>
                      <a:pt x="2067" y="780"/>
                    </a:cubicBezTo>
                    <a:cubicBezTo>
                      <a:pt x="2067" y="780"/>
                      <a:pt x="2068" y="780"/>
                      <a:pt x="2069" y="780"/>
                    </a:cubicBezTo>
                    <a:cubicBezTo>
                      <a:pt x="2069" y="779"/>
                      <a:pt x="2070" y="778"/>
                      <a:pt x="2070" y="777"/>
                    </a:cubicBezTo>
                    <a:cubicBezTo>
                      <a:pt x="2069" y="774"/>
                      <a:pt x="2068" y="769"/>
                      <a:pt x="2064" y="768"/>
                    </a:cubicBezTo>
                    <a:cubicBezTo>
                      <a:pt x="2057" y="765"/>
                      <a:pt x="2056" y="756"/>
                      <a:pt x="2050" y="753"/>
                    </a:cubicBezTo>
                    <a:cubicBezTo>
                      <a:pt x="2048" y="748"/>
                      <a:pt x="2046" y="745"/>
                      <a:pt x="2045" y="740"/>
                    </a:cubicBezTo>
                    <a:cubicBezTo>
                      <a:pt x="2044" y="735"/>
                      <a:pt x="2043" y="729"/>
                      <a:pt x="2042" y="724"/>
                    </a:cubicBezTo>
                    <a:cubicBezTo>
                      <a:pt x="2042" y="722"/>
                      <a:pt x="2042" y="721"/>
                      <a:pt x="2042" y="719"/>
                    </a:cubicBezTo>
                    <a:cubicBezTo>
                      <a:pt x="2042" y="717"/>
                      <a:pt x="2044" y="715"/>
                      <a:pt x="2046" y="714"/>
                    </a:cubicBezTo>
                    <a:cubicBezTo>
                      <a:pt x="2049" y="714"/>
                      <a:pt x="2051" y="714"/>
                      <a:pt x="2054" y="714"/>
                    </a:cubicBezTo>
                    <a:cubicBezTo>
                      <a:pt x="2055" y="711"/>
                      <a:pt x="2054" y="708"/>
                      <a:pt x="2052" y="706"/>
                    </a:cubicBezTo>
                    <a:cubicBezTo>
                      <a:pt x="2042" y="689"/>
                      <a:pt x="2033" y="671"/>
                      <a:pt x="2021" y="656"/>
                    </a:cubicBezTo>
                    <a:cubicBezTo>
                      <a:pt x="2017" y="651"/>
                      <a:pt x="2014" y="646"/>
                      <a:pt x="2015" y="639"/>
                    </a:cubicBezTo>
                    <a:cubicBezTo>
                      <a:pt x="2015" y="637"/>
                      <a:pt x="2014" y="634"/>
                      <a:pt x="2013" y="631"/>
                    </a:cubicBezTo>
                    <a:cubicBezTo>
                      <a:pt x="2008" y="624"/>
                      <a:pt x="2006" y="615"/>
                      <a:pt x="1999" y="609"/>
                    </a:cubicBezTo>
                    <a:cubicBezTo>
                      <a:pt x="1996" y="607"/>
                      <a:pt x="1996" y="604"/>
                      <a:pt x="1994" y="601"/>
                    </a:cubicBezTo>
                    <a:cubicBezTo>
                      <a:pt x="1992" y="598"/>
                      <a:pt x="1989" y="596"/>
                      <a:pt x="1986" y="596"/>
                    </a:cubicBezTo>
                    <a:cubicBezTo>
                      <a:pt x="1985" y="596"/>
                      <a:pt x="1984" y="597"/>
                      <a:pt x="1983" y="597"/>
                    </a:cubicBezTo>
                    <a:cubicBezTo>
                      <a:pt x="1983" y="598"/>
                      <a:pt x="1983" y="599"/>
                      <a:pt x="1983" y="599"/>
                    </a:cubicBezTo>
                    <a:cubicBezTo>
                      <a:pt x="1984" y="600"/>
                      <a:pt x="1984" y="601"/>
                      <a:pt x="1985" y="602"/>
                    </a:cubicBezTo>
                    <a:cubicBezTo>
                      <a:pt x="1990" y="608"/>
                      <a:pt x="1990" y="608"/>
                      <a:pt x="1985" y="617"/>
                    </a:cubicBezTo>
                    <a:cubicBezTo>
                      <a:pt x="1985" y="618"/>
                      <a:pt x="1984" y="619"/>
                      <a:pt x="1985" y="620"/>
                    </a:cubicBezTo>
                    <a:cubicBezTo>
                      <a:pt x="1985" y="622"/>
                      <a:pt x="1986" y="624"/>
                      <a:pt x="1987" y="626"/>
                    </a:cubicBezTo>
                    <a:cubicBezTo>
                      <a:pt x="1991" y="631"/>
                      <a:pt x="1992" y="637"/>
                      <a:pt x="1993" y="643"/>
                    </a:cubicBezTo>
                    <a:cubicBezTo>
                      <a:pt x="1993" y="644"/>
                      <a:pt x="1992" y="645"/>
                      <a:pt x="1992" y="646"/>
                    </a:cubicBezTo>
                    <a:cubicBezTo>
                      <a:pt x="1991" y="647"/>
                      <a:pt x="1989" y="646"/>
                      <a:pt x="1988" y="643"/>
                    </a:cubicBezTo>
                    <a:cubicBezTo>
                      <a:pt x="1988" y="640"/>
                      <a:pt x="1987" y="637"/>
                      <a:pt x="1985" y="634"/>
                    </a:cubicBezTo>
                    <a:cubicBezTo>
                      <a:pt x="1983" y="633"/>
                      <a:pt x="1982" y="631"/>
                      <a:pt x="1982" y="628"/>
                    </a:cubicBezTo>
                    <a:cubicBezTo>
                      <a:pt x="1983" y="623"/>
                      <a:pt x="1980" y="620"/>
                      <a:pt x="1976" y="618"/>
                    </a:cubicBezTo>
                    <a:cubicBezTo>
                      <a:pt x="1970" y="613"/>
                      <a:pt x="1963" y="610"/>
                      <a:pt x="1956" y="605"/>
                    </a:cubicBezTo>
                    <a:cubicBezTo>
                      <a:pt x="1955" y="604"/>
                      <a:pt x="1953" y="604"/>
                      <a:pt x="1952" y="604"/>
                    </a:cubicBezTo>
                    <a:cubicBezTo>
                      <a:pt x="1949" y="604"/>
                      <a:pt x="1946" y="605"/>
                      <a:pt x="1944" y="605"/>
                    </a:cubicBezTo>
                    <a:cubicBezTo>
                      <a:pt x="1940" y="605"/>
                      <a:pt x="1939" y="606"/>
                      <a:pt x="1938" y="609"/>
                    </a:cubicBezTo>
                    <a:cubicBezTo>
                      <a:pt x="1937" y="613"/>
                      <a:pt x="1936" y="617"/>
                      <a:pt x="1933" y="619"/>
                    </a:cubicBezTo>
                    <a:cubicBezTo>
                      <a:pt x="1932" y="620"/>
                      <a:pt x="1931" y="619"/>
                      <a:pt x="1931" y="619"/>
                    </a:cubicBezTo>
                    <a:cubicBezTo>
                      <a:pt x="1929" y="615"/>
                      <a:pt x="1927" y="610"/>
                      <a:pt x="1925" y="606"/>
                    </a:cubicBezTo>
                    <a:cubicBezTo>
                      <a:pt x="1925" y="606"/>
                      <a:pt x="1924" y="605"/>
                      <a:pt x="1924" y="605"/>
                    </a:cubicBezTo>
                    <a:cubicBezTo>
                      <a:pt x="1923" y="605"/>
                      <a:pt x="1922" y="606"/>
                      <a:pt x="1921" y="607"/>
                    </a:cubicBezTo>
                    <a:cubicBezTo>
                      <a:pt x="1919" y="609"/>
                      <a:pt x="1920" y="611"/>
                      <a:pt x="1920" y="613"/>
                    </a:cubicBezTo>
                    <a:cubicBezTo>
                      <a:pt x="1920" y="614"/>
                      <a:pt x="1920" y="615"/>
                      <a:pt x="1919" y="616"/>
                    </a:cubicBezTo>
                    <a:cubicBezTo>
                      <a:pt x="1918" y="616"/>
                      <a:pt x="1917" y="616"/>
                      <a:pt x="1916" y="615"/>
                    </a:cubicBezTo>
                    <a:cubicBezTo>
                      <a:pt x="1915" y="610"/>
                      <a:pt x="1913" y="606"/>
                      <a:pt x="1912" y="602"/>
                    </a:cubicBezTo>
                    <a:cubicBezTo>
                      <a:pt x="1910" y="598"/>
                      <a:pt x="1908" y="598"/>
                      <a:pt x="1904" y="599"/>
                    </a:cubicBezTo>
                    <a:cubicBezTo>
                      <a:pt x="1902" y="599"/>
                      <a:pt x="1901" y="600"/>
                      <a:pt x="1899" y="600"/>
                    </a:cubicBezTo>
                    <a:cubicBezTo>
                      <a:pt x="1898" y="601"/>
                      <a:pt x="1896" y="600"/>
                      <a:pt x="1894" y="600"/>
                    </a:cubicBezTo>
                    <a:cubicBezTo>
                      <a:pt x="1891" y="600"/>
                      <a:pt x="1889" y="597"/>
                      <a:pt x="1890" y="595"/>
                    </a:cubicBezTo>
                    <a:cubicBezTo>
                      <a:pt x="1891" y="593"/>
                      <a:pt x="1891" y="591"/>
                      <a:pt x="1892" y="590"/>
                    </a:cubicBezTo>
                    <a:cubicBezTo>
                      <a:pt x="1894" y="585"/>
                      <a:pt x="1897" y="580"/>
                      <a:pt x="1900" y="576"/>
                    </a:cubicBezTo>
                    <a:cubicBezTo>
                      <a:pt x="1903" y="570"/>
                      <a:pt x="1906" y="565"/>
                      <a:pt x="1906" y="559"/>
                    </a:cubicBezTo>
                    <a:cubicBezTo>
                      <a:pt x="1907" y="548"/>
                      <a:pt x="1911" y="537"/>
                      <a:pt x="1916" y="527"/>
                    </a:cubicBezTo>
                    <a:cubicBezTo>
                      <a:pt x="1919" y="520"/>
                      <a:pt x="1922" y="513"/>
                      <a:pt x="1920" y="505"/>
                    </a:cubicBezTo>
                    <a:cubicBezTo>
                      <a:pt x="1919" y="502"/>
                      <a:pt x="1920" y="498"/>
                      <a:pt x="1922" y="496"/>
                    </a:cubicBezTo>
                    <a:cubicBezTo>
                      <a:pt x="1925" y="491"/>
                      <a:pt x="1926" y="487"/>
                      <a:pt x="1924" y="482"/>
                    </a:cubicBezTo>
                    <a:cubicBezTo>
                      <a:pt x="1924" y="479"/>
                      <a:pt x="1925" y="477"/>
                      <a:pt x="1926" y="475"/>
                    </a:cubicBezTo>
                    <a:cubicBezTo>
                      <a:pt x="1928" y="471"/>
                      <a:pt x="1932" y="468"/>
                      <a:pt x="1937" y="467"/>
                    </a:cubicBezTo>
                    <a:cubicBezTo>
                      <a:pt x="1944" y="466"/>
                      <a:pt x="1950" y="463"/>
                      <a:pt x="1956" y="460"/>
                    </a:cubicBezTo>
                    <a:cubicBezTo>
                      <a:pt x="1958" y="459"/>
                      <a:pt x="1961" y="460"/>
                      <a:pt x="1964" y="461"/>
                    </a:cubicBezTo>
                    <a:cubicBezTo>
                      <a:pt x="1967" y="463"/>
                      <a:pt x="1969" y="462"/>
                      <a:pt x="1971" y="459"/>
                    </a:cubicBezTo>
                    <a:cubicBezTo>
                      <a:pt x="1973" y="455"/>
                      <a:pt x="1977" y="454"/>
                      <a:pt x="1980" y="454"/>
                    </a:cubicBezTo>
                    <a:cubicBezTo>
                      <a:pt x="1987" y="456"/>
                      <a:pt x="1992" y="452"/>
                      <a:pt x="1998" y="452"/>
                    </a:cubicBezTo>
                    <a:cubicBezTo>
                      <a:pt x="1999" y="452"/>
                      <a:pt x="2000" y="451"/>
                      <a:pt x="2000" y="450"/>
                    </a:cubicBezTo>
                    <a:cubicBezTo>
                      <a:pt x="2001" y="447"/>
                      <a:pt x="2001" y="444"/>
                      <a:pt x="2002" y="442"/>
                    </a:cubicBezTo>
                    <a:cubicBezTo>
                      <a:pt x="2003" y="439"/>
                      <a:pt x="2006" y="437"/>
                      <a:pt x="2009" y="437"/>
                    </a:cubicBezTo>
                    <a:cubicBezTo>
                      <a:pt x="2016" y="438"/>
                      <a:pt x="2024" y="439"/>
                      <a:pt x="2031" y="440"/>
                    </a:cubicBezTo>
                    <a:cubicBezTo>
                      <a:pt x="2033" y="440"/>
                      <a:pt x="2034" y="441"/>
                      <a:pt x="2036" y="442"/>
                    </a:cubicBezTo>
                    <a:cubicBezTo>
                      <a:pt x="2036" y="442"/>
                      <a:pt x="2037" y="444"/>
                      <a:pt x="2037" y="445"/>
                    </a:cubicBezTo>
                    <a:cubicBezTo>
                      <a:pt x="2036" y="446"/>
                      <a:pt x="2035" y="446"/>
                      <a:pt x="2035" y="447"/>
                    </a:cubicBezTo>
                    <a:cubicBezTo>
                      <a:pt x="2034" y="450"/>
                      <a:pt x="2034" y="451"/>
                      <a:pt x="2036" y="453"/>
                    </a:cubicBezTo>
                    <a:cubicBezTo>
                      <a:pt x="2038" y="455"/>
                      <a:pt x="2040" y="456"/>
                      <a:pt x="2042" y="455"/>
                    </a:cubicBezTo>
                    <a:cubicBezTo>
                      <a:pt x="2047" y="452"/>
                      <a:pt x="2054" y="450"/>
                      <a:pt x="2058" y="444"/>
                    </a:cubicBezTo>
                    <a:cubicBezTo>
                      <a:pt x="2059" y="442"/>
                      <a:pt x="2061" y="441"/>
                      <a:pt x="2064" y="442"/>
                    </a:cubicBezTo>
                    <a:cubicBezTo>
                      <a:pt x="2066" y="443"/>
                      <a:pt x="2068" y="442"/>
                      <a:pt x="2069" y="440"/>
                    </a:cubicBezTo>
                    <a:cubicBezTo>
                      <a:pt x="2071" y="438"/>
                      <a:pt x="2076" y="437"/>
                      <a:pt x="2075" y="433"/>
                    </a:cubicBezTo>
                    <a:cubicBezTo>
                      <a:pt x="2074" y="429"/>
                      <a:pt x="2070" y="429"/>
                      <a:pt x="2067" y="428"/>
                    </a:cubicBezTo>
                    <a:cubicBezTo>
                      <a:pt x="2066" y="428"/>
                      <a:pt x="2066" y="428"/>
                      <a:pt x="2065" y="428"/>
                    </a:cubicBezTo>
                    <a:cubicBezTo>
                      <a:pt x="2063" y="428"/>
                      <a:pt x="2062" y="427"/>
                      <a:pt x="2062" y="425"/>
                    </a:cubicBezTo>
                    <a:cubicBezTo>
                      <a:pt x="2059" y="419"/>
                      <a:pt x="2059" y="413"/>
                      <a:pt x="2061" y="407"/>
                    </a:cubicBezTo>
                    <a:cubicBezTo>
                      <a:pt x="2061" y="406"/>
                      <a:pt x="2062" y="405"/>
                      <a:pt x="2062" y="404"/>
                    </a:cubicBezTo>
                    <a:cubicBezTo>
                      <a:pt x="2064" y="400"/>
                      <a:pt x="2065" y="395"/>
                      <a:pt x="2064" y="390"/>
                    </a:cubicBezTo>
                    <a:cubicBezTo>
                      <a:pt x="2064" y="383"/>
                      <a:pt x="2065" y="377"/>
                      <a:pt x="2064" y="370"/>
                    </a:cubicBezTo>
                    <a:cubicBezTo>
                      <a:pt x="2064" y="365"/>
                      <a:pt x="2066" y="362"/>
                      <a:pt x="2071" y="360"/>
                    </a:cubicBezTo>
                    <a:cubicBezTo>
                      <a:pt x="2074" y="358"/>
                      <a:pt x="2078" y="357"/>
                      <a:pt x="2082" y="355"/>
                    </a:cubicBezTo>
                    <a:cubicBezTo>
                      <a:pt x="2085" y="353"/>
                      <a:pt x="2089" y="353"/>
                      <a:pt x="2093" y="354"/>
                    </a:cubicBezTo>
                    <a:cubicBezTo>
                      <a:pt x="2095" y="355"/>
                      <a:pt x="2097" y="353"/>
                      <a:pt x="2098" y="352"/>
                    </a:cubicBezTo>
                    <a:cubicBezTo>
                      <a:pt x="2100" y="351"/>
                      <a:pt x="2102" y="352"/>
                      <a:pt x="2102" y="353"/>
                    </a:cubicBezTo>
                    <a:cubicBezTo>
                      <a:pt x="2103" y="357"/>
                      <a:pt x="2103" y="361"/>
                      <a:pt x="2104" y="365"/>
                    </a:cubicBezTo>
                    <a:cubicBezTo>
                      <a:pt x="2104" y="368"/>
                      <a:pt x="2106" y="371"/>
                      <a:pt x="2109" y="373"/>
                    </a:cubicBezTo>
                    <a:cubicBezTo>
                      <a:pt x="2112" y="375"/>
                      <a:pt x="2116" y="376"/>
                      <a:pt x="2118" y="378"/>
                    </a:cubicBezTo>
                    <a:cubicBezTo>
                      <a:pt x="2119" y="379"/>
                      <a:pt x="2121" y="378"/>
                      <a:pt x="2121" y="377"/>
                    </a:cubicBezTo>
                    <a:cubicBezTo>
                      <a:pt x="2122" y="376"/>
                      <a:pt x="2123" y="375"/>
                      <a:pt x="2124" y="373"/>
                    </a:cubicBezTo>
                    <a:cubicBezTo>
                      <a:pt x="2125" y="367"/>
                      <a:pt x="2126" y="360"/>
                      <a:pt x="2127" y="354"/>
                    </a:cubicBezTo>
                    <a:cubicBezTo>
                      <a:pt x="2128" y="349"/>
                      <a:pt x="2130" y="347"/>
                      <a:pt x="2134" y="345"/>
                    </a:cubicBezTo>
                    <a:cubicBezTo>
                      <a:pt x="2136" y="345"/>
                      <a:pt x="2136" y="342"/>
                      <a:pt x="2136" y="340"/>
                    </a:cubicBezTo>
                    <a:cubicBezTo>
                      <a:pt x="2136" y="340"/>
                      <a:pt x="2136" y="340"/>
                      <a:pt x="2135" y="339"/>
                    </a:cubicBezTo>
                    <a:cubicBezTo>
                      <a:pt x="2128" y="334"/>
                      <a:pt x="2126" y="325"/>
                      <a:pt x="2124" y="316"/>
                    </a:cubicBezTo>
                    <a:cubicBezTo>
                      <a:pt x="2124" y="316"/>
                      <a:pt x="2125" y="315"/>
                      <a:pt x="2125" y="315"/>
                    </a:cubicBezTo>
                    <a:cubicBezTo>
                      <a:pt x="2127" y="311"/>
                      <a:pt x="2132" y="310"/>
                      <a:pt x="2137" y="311"/>
                    </a:cubicBezTo>
                    <a:cubicBezTo>
                      <a:pt x="2138" y="312"/>
                      <a:pt x="2139" y="314"/>
                      <a:pt x="2138" y="316"/>
                    </a:cubicBezTo>
                    <a:cubicBezTo>
                      <a:pt x="2135" y="320"/>
                      <a:pt x="2136" y="325"/>
                      <a:pt x="2139" y="330"/>
                    </a:cubicBezTo>
                    <a:cubicBezTo>
                      <a:pt x="2142" y="335"/>
                      <a:pt x="2146" y="341"/>
                      <a:pt x="2145" y="348"/>
                    </a:cubicBezTo>
                    <a:cubicBezTo>
                      <a:pt x="2145" y="349"/>
                      <a:pt x="2146" y="350"/>
                      <a:pt x="2147" y="351"/>
                    </a:cubicBezTo>
                    <a:cubicBezTo>
                      <a:pt x="2151" y="355"/>
                      <a:pt x="2148" y="362"/>
                      <a:pt x="2151" y="367"/>
                    </a:cubicBezTo>
                    <a:cubicBezTo>
                      <a:pt x="2150" y="370"/>
                      <a:pt x="2147" y="373"/>
                      <a:pt x="2144" y="376"/>
                    </a:cubicBezTo>
                    <a:cubicBezTo>
                      <a:pt x="2144" y="376"/>
                      <a:pt x="2144" y="377"/>
                      <a:pt x="2143" y="377"/>
                    </a:cubicBezTo>
                    <a:cubicBezTo>
                      <a:pt x="2141" y="380"/>
                      <a:pt x="2140" y="383"/>
                      <a:pt x="2140" y="386"/>
                    </a:cubicBezTo>
                    <a:cubicBezTo>
                      <a:pt x="2141" y="395"/>
                      <a:pt x="2141" y="404"/>
                      <a:pt x="2138" y="412"/>
                    </a:cubicBezTo>
                    <a:cubicBezTo>
                      <a:pt x="2137" y="414"/>
                      <a:pt x="2137" y="416"/>
                      <a:pt x="2137" y="419"/>
                    </a:cubicBezTo>
                    <a:cubicBezTo>
                      <a:pt x="2137" y="427"/>
                      <a:pt x="2136" y="435"/>
                      <a:pt x="2137" y="443"/>
                    </a:cubicBezTo>
                    <a:cubicBezTo>
                      <a:pt x="2137" y="450"/>
                      <a:pt x="2136" y="456"/>
                      <a:pt x="2131" y="462"/>
                    </a:cubicBezTo>
                    <a:cubicBezTo>
                      <a:pt x="2130" y="463"/>
                      <a:pt x="2130" y="465"/>
                      <a:pt x="2129" y="466"/>
                    </a:cubicBezTo>
                    <a:cubicBezTo>
                      <a:pt x="2128" y="467"/>
                      <a:pt x="2127" y="468"/>
                      <a:pt x="2125" y="469"/>
                    </a:cubicBezTo>
                    <a:cubicBezTo>
                      <a:pt x="2121" y="473"/>
                      <a:pt x="2121" y="473"/>
                      <a:pt x="2123" y="477"/>
                    </a:cubicBezTo>
                    <a:cubicBezTo>
                      <a:pt x="2127" y="481"/>
                      <a:pt x="2127" y="486"/>
                      <a:pt x="2126" y="491"/>
                    </a:cubicBezTo>
                    <a:cubicBezTo>
                      <a:pt x="2126" y="493"/>
                      <a:pt x="2125" y="496"/>
                      <a:pt x="2124" y="498"/>
                    </a:cubicBezTo>
                    <a:cubicBezTo>
                      <a:pt x="2122" y="502"/>
                      <a:pt x="2122" y="506"/>
                      <a:pt x="2123" y="510"/>
                    </a:cubicBezTo>
                    <a:cubicBezTo>
                      <a:pt x="2124" y="516"/>
                      <a:pt x="2127" y="522"/>
                      <a:pt x="2128" y="529"/>
                    </a:cubicBezTo>
                    <a:cubicBezTo>
                      <a:pt x="2134" y="550"/>
                      <a:pt x="2146" y="567"/>
                      <a:pt x="2158" y="585"/>
                    </a:cubicBezTo>
                    <a:cubicBezTo>
                      <a:pt x="2161" y="590"/>
                      <a:pt x="2165" y="595"/>
                      <a:pt x="2168" y="600"/>
                    </a:cubicBezTo>
                    <a:cubicBezTo>
                      <a:pt x="2170" y="604"/>
                      <a:pt x="2171" y="608"/>
                      <a:pt x="2174" y="610"/>
                    </a:cubicBezTo>
                    <a:cubicBezTo>
                      <a:pt x="2178" y="613"/>
                      <a:pt x="2181" y="618"/>
                      <a:pt x="2183" y="622"/>
                    </a:cubicBezTo>
                    <a:cubicBezTo>
                      <a:pt x="2185" y="626"/>
                      <a:pt x="2186" y="631"/>
                      <a:pt x="2188" y="636"/>
                    </a:cubicBezTo>
                    <a:cubicBezTo>
                      <a:pt x="2190" y="641"/>
                      <a:pt x="2195" y="643"/>
                      <a:pt x="2199" y="645"/>
                    </a:cubicBezTo>
                    <a:cubicBezTo>
                      <a:pt x="2199" y="645"/>
                      <a:pt x="2200" y="645"/>
                      <a:pt x="2200" y="645"/>
                    </a:cubicBezTo>
                    <a:cubicBezTo>
                      <a:pt x="2204" y="642"/>
                      <a:pt x="2204" y="638"/>
                      <a:pt x="2206" y="635"/>
                    </a:cubicBezTo>
                    <a:cubicBezTo>
                      <a:pt x="2210" y="626"/>
                      <a:pt x="2210" y="617"/>
                      <a:pt x="2207" y="608"/>
                    </a:cubicBezTo>
                    <a:cubicBezTo>
                      <a:pt x="2203" y="598"/>
                      <a:pt x="2202" y="595"/>
                      <a:pt x="2213" y="589"/>
                    </a:cubicBezTo>
                    <a:cubicBezTo>
                      <a:pt x="2214" y="589"/>
                      <a:pt x="2214" y="589"/>
                      <a:pt x="2215" y="588"/>
                    </a:cubicBezTo>
                    <a:cubicBezTo>
                      <a:pt x="2217" y="587"/>
                      <a:pt x="2217" y="586"/>
                      <a:pt x="2216" y="584"/>
                    </a:cubicBezTo>
                    <a:cubicBezTo>
                      <a:pt x="2214" y="582"/>
                      <a:pt x="2213" y="580"/>
                      <a:pt x="2211" y="577"/>
                    </a:cubicBezTo>
                    <a:cubicBezTo>
                      <a:pt x="2210" y="575"/>
                      <a:pt x="2209" y="573"/>
                      <a:pt x="2209" y="571"/>
                    </a:cubicBezTo>
                    <a:cubicBezTo>
                      <a:pt x="2209" y="566"/>
                      <a:pt x="2210" y="561"/>
                      <a:pt x="2210" y="556"/>
                    </a:cubicBezTo>
                    <a:cubicBezTo>
                      <a:pt x="2211" y="553"/>
                      <a:pt x="2213" y="550"/>
                      <a:pt x="2216" y="549"/>
                    </a:cubicBezTo>
                    <a:cubicBezTo>
                      <a:pt x="2219" y="548"/>
                      <a:pt x="2221" y="547"/>
                      <a:pt x="2224" y="546"/>
                    </a:cubicBezTo>
                    <a:cubicBezTo>
                      <a:pt x="2226" y="544"/>
                      <a:pt x="2226" y="540"/>
                      <a:pt x="2225" y="538"/>
                    </a:cubicBezTo>
                    <a:cubicBezTo>
                      <a:pt x="2222" y="535"/>
                      <a:pt x="2220" y="532"/>
                      <a:pt x="2217" y="529"/>
                    </a:cubicBezTo>
                    <a:cubicBezTo>
                      <a:pt x="2210" y="522"/>
                      <a:pt x="2208" y="513"/>
                      <a:pt x="2210" y="504"/>
                    </a:cubicBezTo>
                    <a:cubicBezTo>
                      <a:pt x="2210" y="502"/>
                      <a:pt x="2212" y="501"/>
                      <a:pt x="2213" y="501"/>
                    </a:cubicBezTo>
                    <a:cubicBezTo>
                      <a:pt x="2214" y="501"/>
                      <a:pt x="2215" y="501"/>
                      <a:pt x="2216" y="501"/>
                    </a:cubicBezTo>
                    <a:cubicBezTo>
                      <a:pt x="2220" y="502"/>
                      <a:pt x="2223" y="497"/>
                      <a:pt x="2221" y="495"/>
                    </a:cubicBezTo>
                    <a:cubicBezTo>
                      <a:pt x="2219" y="491"/>
                      <a:pt x="2216" y="487"/>
                      <a:pt x="2214" y="484"/>
                    </a:cubicBezTo>
                    <a:cubicBezTo>
                      <a:pt x="2213" y="480"/>
                      <a:pt x="2211" y="479"/>
                      <a:pt x="2207" y="479"/>
                    </a:cubicBezTo>
                    <a:cubicBezTo>
                      <a:pt x="2206" y="479"/>
                      <a:pt x="2205" y="479"/>
                      <a:pt x="2204" y="478"/>
                    </a:cubicBezTo>
                    <a:cubicBezTo>
                      <a:pt x="2202" y="473"/>
                      <a:pt x="2200" y="469"/>
                      <a:pt x="2202" y="464"/>
                    </a:cubicBezTo>
                    <a:cubicBezTo>
                      <a:pt x="2203" y="462"/>
                      <a:pt x="2202" y="461"/>
                      <a:pt x="2202" y="459"/>
                    </a:cubicBezTo>
                    <a:cubicBezTo>
                      <a:pt x="2202" y="457"/>
                      <a:pt x="2201" y="456"/>
                      <a:pt x="2200" y="455"/>
                    </a:cubicBezTo>
                    <a:cubicBezTo>
                      <a:pt x="2198" y="452"/>
                      <a:pt x="2195" y="451"/>
                      <a:pt x="2191" y="450"/>
                    </a:cubicBezTo>
                    <a:cubicBezTo>
                      <a:pt x="2191" y="450"/>
                      <a:pt x="2189" y="451"/>
                      <a:pt x="2189" y="452"/>
                    </a:cubicBezTo>
                    <a:cubicBezTo>
                      <a:pt x="2188" y="453"/>
                      <a:pt x="2187" y="454"/>
                      <a:pt x="2186" y="455"/>
                    </a:cubicBezTo>
                    <a:cubicBezTo>
                      <a:pt x="2186" y="455"/>
                      <a:pt x="2186" y="455"/>
                      <a:pt x="2186" y="455"/>
                    </a:cubicBezTo>
                    <a:cubicBezTo>
                      <a:pt x="2186" y="456"/>
                      <a:pt x="2187" y="456"/>
                      <a:pt x="2187" y="456"/>
                    </a:cubicBezTo>
                    <a:cubicBezTo>
                      <a:pt x="2187" y="456"/>
                      <a:pt x="2187" y="456"/>
                      <a:pt x="2187" y="456"/>
                    </a:cubicBezTo>
                    <a:cubicBezTo>
                      <a:pt x="2187" y="457"/>
                      <a:pt x="2187" y="457"/>
                      <a:pt x="2187" y="456"/>
                    </a:cubicBezTo>
                    <a:cubicBezTo>
                      <a:pt x="2186" y="456"/>
                      <a:pt x="2186" y="456"/>
                      <a:pt x="2186" y="456"/>
                    </a:cubicBezTo>
                    <a:cubicBezTo>
                      <a:pt x="2186" y="456"/>
                      <a:pt x="2186" y="456"/>
                      <a:pt x="2186" y="455"/>
                    </a:cubicBezTo>
                    <a:cubicBezTo>
                      <a:pt x="2183" y="454"/>
                      <a:pt x="2181" y="452"/>
                      <a:pt x="2180" y="448"/>
                    </a:cubicBezTo>
                    <a:cubicBezTo>
                      <a:pt x="2177" y="443"/>
                      <a:pt x="2177" y="437"/>
                      <a:pt x="2177" y="431"/>
                    </a:cubicBezTo>
                    <a:cubicBezTo>
                      <a:pt x="2178" y="421"/>
                      <a:pt x="2177" y="412"/>
                      <a:pt x="2172" y="404"/>
                    </a:cubicBezTo>
                    <a:cubicBezTo>
                      <a:pt x="2171" y="403"/>
                      <a:pt x="2171" y="402"/>
                      <a:pt x="2171" y="400"/>
                    </a:cubicBezTo>
                    <a:cubicBezTo>
                      <a:pt x="2169" y="395"/>
                      <a:pt x="2172" y="390"/>
                      <a:pt x="2178" y="388"/>
                    </a:cubicBezTo>
                    <a:cubicBezTo>
                      <a:pt x="2179" y="388"/>
                      <a:pt x="2180" y="388"/>
                      <a:pt x="2181" y="388"/>
                    </a:cubicBezTo>
                    <a:cubicBezTo>
                      <a:pt x="2185" y="388"/>
                      <a:pt x="2185" y="388"/>
                      <a:pt x="2186" y="385"/>
                    </a:cubicBezTo>
                    <a:cubicBezTo>
                      <a:pt x="2186" y="382"/>
                      <a:pt x="2187" y="379"/>
                      <a:pt x="2189" y="377"/>
                    </a:cubicBezTo>
                    <a:cubicBezTo>
                      <a:pt x="2190" y="376"/>
                      <a:pt x="2192" y="376"/>
                      <a:pt x="2193" y="377"/>
                    </a:cubicBezTo>
                    <a:cubicBezTo>
                      <a:pt x="2194" y="379"/>
                      <a:pt x="2195" y="382"/>
                      <a:pt x="2197" y="384"/>
                    </a:cubicBezTo>
                    <a:cubicBezTo>
                      <a:pt x="2197" y="385"/>
                      <a:pt x="2199" y="385"/>
                      <a:pt x="2200" y="385"/>
                    </a:cubicBezTo>
                    <a:cubicBezTo>
                      <a:pt x="2201" y="385"/>
                      <a:pt x="2202" y="384"/>
                      <a:pt x="2202" y="383"/>
                    </a:cubicBezTo>
                    <a:cubicBezTo>
                      <a:pt x="2203" y="380"/>
                      <a:pt x="2203" y="377"/>
                      <a:pt x="2204" y="375"/>
                    </a:cubicBezTo>
                    <a:cubicBezTo>
                      <a:pt x="2204" y="371"/>
                      <a:pt x="2207" y="368"/>
                      <a:pt x="2209" y="365"/>
                    </a:cubicBezTo>
                    <a:cubicBezTo>
                      <a:pt x="2212" y="361"/>
                      <a:pt x="2217" y="359"/>
                      <a:pt x="2222" y="358"/>
                    </a:cubicBezTo>
                    <a:cubicBezTo>
                      <a:pt x="2226" y="358"/>
                      <a:pt x="2228" y="360"/>
                      <a:pt x="2231" y="362"/>
                    </a:cubicBezTo>
                    <a:cubicBezTo>
                      <a:pt x="2234" y="364"/>
                      <a:pt x="2237" y="366"/>
                      <a:pt x="2239" y="368"/>
                    </a:cubicBezTo>
                    <a:cubicBezTo>
                      <a:pt x="2240" y="368"/>
                      <a:pt x="2241" y="369"/>
                      <a:pt x="2242" y="369"/>
                    </a:cubicBezTo>
                    <a:cubicBezTo>
                      <a:pt x="2244" y="370"/>
                      <a:pt x="2245" y="370"/>
                      <a:pt x="2247" y="370"/>
                    </a:cubicBezTo>
                    <a:cubicBezTo>
                      <a:pt x="2248" y="370"/>
                      <a:pt x="2250" y="369"/>
                      <a:pt x="2250" y="367"/>
                    </a:cubicBezTo>
                    <a:cubicBezTo>
                      <a:pt x="2250" y="363"/>
                      <a:pt x="2247" y="360"/>
                      <a:pt x="2248" y="356"/>
                    </a:cubicBezTo>
                    <a:cubicBezTo>
                      <a:pt x="2249" y="352"/>
                      <a:pt x="2249" y="348"/>
                      <a:pt x="2250" y="345"/>
                    </a:cubicBezTo>
                    <a:cubicBezTo>
                      <a:pt x="2252" y="339"/>
                      <a:pt x="2253" y="334"/>
                      <a:pt x="2253" y="329"/>
                    </a:cubicBezTo>
                    <a:cubicBezTo>
                      <a:pt x="2254" y="320"/>
                      <a:pt x="2256" y="312"/>
                      <a:pt x="2260" y="305"/>
                    </a:cubicBezTo>
                    <a:cubicBezTo>
                      <a:pt x="2263" y="301"/>
                      <a:pt x="2265" y="297"/>
                      <a:pt x="2267" y="292"/>
                    </a:cubicBezTo>
                    <a:cubicBezTo>
                      <a:pt x="2270" y="285"/>
                      <a:pt x="2274" y="279"/>
                      <a:pt x="2280" y="274"/>
                    </a:cubicBezTo>
                    <a:cubicBezTo>
                      <a:pt x="2282" y="272"/>
                      <a:pt x="2285" y="271"/>
                      <a:pt x="2288" y="271"/>
                    </a:cubicBezTo>
                    <a:cubicBezTo>
                      <a:pt x="2291" y="271"/>
                      <a:pt x="2295" y="271"/>
                      <a:pt x="2299" y="271"/>
                    </a:cubicBezTo>
                    <a:cubicBezTo>
                      <a:pt x="2301" y="271"/>
                      <a:pt x="2303" y="271"/>
                      <a:pt x="2304" y="270"/>
                    </a:cubicBezTo>
                    <a:cubicBezTo>
                      <a:pt x="2305" y="270"/>
                      <a:pt x="2306" y="269"/>
                      <a:pt x="2306" y="268"/>
                    </a:cubicBezTo>
                    <a:cubicBezTo>
                      <a:pt x="2306" y="261"/>
                      <a:pt x="2307" y="254"/>
                      <a:pt x="2300" y="249"/>
                    </a:cubicBezTo>
                    <a:cubicBezTo>
                      <a:pt x="2298" y="247"/>
                      <a:pt x="2298" y="245"/>
                      <a:pt x="2296" y="243"/>
                    </a:cubicBezTo>
                    <a:cubicBezTo>
                      <a:pt x="2296" y="242"/>
                      <a:pt x="2295" y="240"/>
                      <a:pt x="2293" y="240"/>
                    </a:cubicBezTo>
                    <a:cubicBezTo>
                      <a:pt x="2287" y="237"/>
                      <a:pt x="2283" y="232"/>
                      <a:pt x="2276" y="231"/>
                    </a:cubicBezTo>
                    <a:cubicBezTo>
                      <a:pt x="2276" y="231"/>
                      <a:pt x="2276" y="231"/>
                      <a:pt x="2276" y="231"/>
                    </a:cubicBezTo>
                    <a:cubicBezTo>
                      <a:pt x="2275" y="231"/>
                      <a:pt x="2275" y="231"/>
                      <a:pt x="2275" y="231"/>
                    </a:cubicBezTo>
                    <a:cubicBezTo>
                      <a:pt x="2276" y="231"/>
                      <a:pt x="2276" y="231"/>
                      <a:pt x="2276" y="231"/>
                    </a:cubicBezTo>
                    <a:cubicBezTo>
                      <a:pt x="2276" y="231"/>
                      <a:pt x="2276" y="231"/>
                      <a:pt x="2276" y="231"/>
                    </a:cubicBezTo>
                    <a:cubicBezTo>
                      <a:pt x="2275" y="229"/>
                      <a:pt x="2275" y="227"/>
                      <a:pt x="2274" y="225"/>
                    </a:cubicBezTo>
                    <a:cubicBezTo>
                      <a:pt x="2273" y="221"/>
                      <a:pt x="2271" y="218"/>
                      <a:pt x="2266" y="218"/>
                    </a:cubicBezTo>
                    <a:cubicBezTo>
                      <a:pt x="2265" y="218"/>
                      <a:pt x="2264" y="218"/>
                      <a:pt x="2263" y="217"/>
                    </a:cubicBezTo>
                    <a:cubicBezTo>
                      <a:pt x="2263" y="216"/>
                      <a:pt x="2263" y="215"/>
                      <a:pt x="2262" y="214"/>
                    </a:cubicBezTo>
                    <a:cubicBezTo>
                      <a:pt x="2260" y="209"/>
                      <a:pt x="2258" y="208"/>
                      <a:pt x="2253" y="209"/>
                    </a:cubicBezTo>
                    <a:cubicBezTo>
                      <a:pt x="2248" y="210"/>
                      <a:pt x="2245" y="207"/>
                      <a:pt x="2242" y="204"/>
                    </a:cubicBezTo>
                    <a:cubicBezTo>
                      <a:pt x="2241" y="203"/>
                      <a:pt x="2242" y="200"/>
                      <a:pt x="2243" y="200"/>
                    </a:cubicBezTo>
                    <a:cubicBezTo>
                      <a:pt x="2245" y="199"/>
                      <a:pt x="2247" y="198"/>
                      <a:pt x="2249" y="198"/>
                    </a:cubicBezTo>
                    <a:cubicBezTo>
                      <a:pt x="2256" y="196"/>
                      <a:pt x="2258" y="192"/>
                      <a:pt x="2259" y="186"/>
                    </a:cubicBezTo>
                    <a:cubicBezTo>
                      <a:pt x="2259" y="179"/>
                      <a:pt x="2259" y="173"/>
                      <a:pt x="2259" y="166"/>
                    </a:cubicBezTo>
                    <a:cubicBezTo>
                      <a:pt x="2259" y="164"/>
                      <a:pt x="2259" y="162"/>
                      <a:pt x="2258" y="160"/>
                    </a:cubicBezTo>
                    <a:cubicBezTo>
                      <a:pt x="2257" y="157"/>
                      <a:pt x="2255" y="155"/>
                      <a:pt x="2254" y="152"/>
                    </a:cubicBezTo>
                    <a:cubicBezTo>
                      <a:pt x="2252" y="148"/>
                      <a:pt x="2250" y="146"/>
                      <a:pt x="2246" y="145"/>
                    </a:cubicBezTo>
                    <a:cubicBezTo>
                      <a:pt x="2242" y="145"/>
                      <a:pt x="2239" y="142"/>
                      <a:pt x="2236" y="139"/>
                    </a:cubicBezTo>
                    <a:cubicBezTo>
                      <a:pt x="2235" y="138"/>
                      <a:pt x="2235" y="136"/>
                      <a:pt x="2236" y="134"/>
                    </a:cubicBezTo>
                    <a:cubicBezTo>
                      <a:pt x="2237" y="133"/>
                      <a:pt x="2237" y="131"/>
                      <a:pt x="2238" y="130"/>
                    </a:cubicBezTo>
                    <a:cubicBezTo>
                      <a:pt x="2239" y="127"/>
                      <a:pt x="2242" y="127"/>
                      <a:pt x="2242" y="129"/>
                    </a:cubicBezTo>
                    <a:cubicBezTo>
                      <a:pt x="2244" y="133"/>
                      <a:pt x="2246" y="136"/>
                      <a:pt x="2250" y="137"/>
                    </a:cubicBezTo>
                    <a:cubicBezTo>
                      <a:pt x="2260" y="143"/>
                      <a:pt x="2261" y="142"/>
                      <a:pt x="2266" y="132"/>
                    </a:cubicBezTo>
                    <a:cubicBezTo>
                      <a:pt x="2266" y="131"/>
                      <a:pt x="2266" y="130"/>
                      <a:pt x="2267" y="129"/>
                    </a:cubicBezTo>
                    <a:cubicBezTo>
                      <a:pt x="2269" y="126"/>
                      <a:pt x="2272" y="124"/>
                      <a:pt x="2275" y="124"/>
                    </a:cubicBezTo>
                    <a:cubicBezTo>
                      <a:pt x="2277" y="123"/>
                      <a:pt x="2279" y="125"/>
                      <a:pt x="2281" y="126"/>
                    </a:cubicBezTo>
                    <a:cubicBezTo>
                      <a:pt x="2283" y="128"/>
                      <a:pt x="2285" y="130"/>
                      <a:pt x="2286" y="132"/>
                    </a:cubicBezTo>
                    <a:cubicBezTo>
                      <a:pt x="2289" y="136"/>
                      <a:pt x="2293" y="136"/>
                      <a:pt x="2297" y="134"/>
                    </a:cubicBezTo>
                    <a:cubicBezTo>
                      <a:pt x="2300" y="132"/>
                      <a:pt x="2304" y="131"/>
                      <a:pt x="2308" y="131"/>
                    </a:cubicBezTo>
                    <a:cubicBezTo>
                      <a:pt x="2310" y="132"/>
                      <a:pt x="2313" y="132"/>
                      <a:pt x="2316" y="132"/>
                    </a:cubicBezTo>
                    <a:cubicBezTo>
                      <a:pt x="2318" y="132"/>
                      <a:pt x="2320" y="131"/>
                      <a:pt x="2322" y="131"/>
                    </a:cubicBezTo>
                    <a:cubicBezTo>
                      <a:pt x="2323" y="130"/>
                      <a:pt x="2324" y="130"/>
                      <a:pt x="2325" y="129"/>
                    </a:cubicBezTo>
                    <a:cubicBezTo>
                      <a:pt x="2326" y="128"/>
                      <a:pt x="2327" y="127"/>
                      <a:pt x="2327" y="126"/>
                    </a:cubicBezTo>
                    <a:cubicBezTo>
                      <a:pt x="2326" y="121"/>
                      <a:pt x="2326" y="115"/>
                      <a:pt x="2318" y="114"/>
                    </a:cubicBezTo>
                    <a:cubicBezTo>
                      <a:pt x="2316" y="114"/>
                      <a:pt x="2315" y="111"/>
                      <a:pt x="2314" y="109"/>
                    </a:cubicBezTo>
                    <a:cubicBezTo>
                      <a:pt x="2314" y="108"/>
                      <a:pt x="2314" y="107"/>
                      <a:pt x="2314" y="106"/>
                    </a:cubicBezTo>
                    <a:cubicBezTo>
                      <a:pt x="2315" y="101"/>
                      <a:pt x="2313" y="96"/>
                      <a:pt x="2308" y="93"/>
                    </a:cubicBezTo>
                    <a:cubicBezTo>
                      <a:pt x="2306" y="92"/>
                      <a:pt x="2305" y="89"/>
                      <a:pt x="2303" y="87"/>
                    </a:cubicBezTo>
                    <a:cubicBezTo>
                      <a:pt x="2301" y="85"/>
                      <a:pt x="2301" y="84"/>
                      <a:pt x="2303" y="82"/>
                    </a:cubicBezTo>
                    <a:cubicBezTo>
                      <a:pt x="2307" y="79"/>
                      <a:pt x="2309" y="74"/>
                      <a:pt x="2311" y="69"/>
                    </a:cubicBezTo>
                    <a:cubicBezTo>
                      <a:pt x="2311" y="68"/>
                      <a:pt x="2311" y="66"/>
                      <a:pt x="2310" y="65"/>
                    </a:cubicBezTo>
                    <a:cubicBezTo>
                      <a:pt x="2305" y="60"/>
                      <a:pt x="2303" y="53"/>
                      <a:pt x="2303" y="47"/>
                    </a:cubicBezTo>
                    <a:cubicBezTo>
                      <a:pt x="2303" y="44"/>
                      <a:pt x="2302" y="44"/>
                      <a:pt x="2300" y="44"/>
                    </a:cubicBezTo>
                    <a:cubicBezTo>
                      <a:pt x="2299" y="44"/>
                      <a:pt x="2298" y="44"/>
                      <a:pt x="2297" y="44"/>
                    </a:cubicBezTo>
                    <a:cubicBezTo>
                      <a:pt x="2291" y="43"/>
                      <a:pt x="2286" y="40"/>
                      <a:pt x="2280" y="40"/>
                    </a:cubicBezTo>
                    <a:cubicBezTo>
                      <a:pt x="2278" y="40"/>
                      <a:pt x="2276" y="38"/>
                      <a:pt x="2274" y="37"/>
                    </a:cubicBezTo>
                    <a:cubicBezTo>
                      <a:pt x="2270" y="35"/>
                      <a:pt x="2267" y="36"/>
                      <a:pt x="2265" y="38"/>
                    </a:cubicBezTo>
                    <a:cubicBezTo>
                      <a:pt x="2261" y="42"/>
                      <a:pt x="2258" y="46"/>
                      <a:pt x="2253" y="47"/>
                    </a:cubicBezTo>
                    <a:cubicBezTo>
                      <a:pt x="2252" y="47"/>
                      <a:pt x="2251" y="48"/>
                      <a:pt x="2251" y="49"/>
                    </a:cubicBezTo>
                    <a:cubicBezTo>
                      <a:pt x="2249" y="51"/>
                      <a:pt x="2249" y="54"/>
                      <a:pt x="2250" y="55"/>
                    </a:cubicBezTo>
                    <a:cubicBezTo>
                      <a:pt x="2253" y="58"/>
                      <a:pt x="2256" y="61"/>
                      <a:pt x="2258" y="64"/>
                    </a:cubicBezTo>
                    <a:cubicBezTo>
                      <a:pt x="2259" y="66"/>
                      <a:pt x="2259" y="68"/>
                      <a:pt x="2258" y="70"/>
                    </a:cubicBezTo>
                    <a:cubicBezTo>
                      <a:pt x="2258" y="71"/>
                      <a:pt x="2257" y="72"/>
                      <a:pt x="2256" y="72"/>
                    </a:cubicBezTo>
                    <a:cubicBezTo>
                      <a:pt x="2255" y="72"/>
                      <a:pt x="2255" y="72"/>
                      <a:pt x="2254" y="72"/>
                    </a:cubicBezTo>
                    <a:cubicBezTo>
                      <a:pt x="2251" y="64"/>
                      <a:pt x="2242" y="59"/>
                      <a:pt x="2238" y="51"/>
                    </a:cubicBezTo>
                    <a:cubicBezTo>
                      <a:pt x="2232" y="46"/>
                      <a:pt x="2227" y="41"/>
                      <a:pt x="2218" y="43"/>
                    </a:cubicBezTo>
                    <a:cubicBezTo>
                      <a:pt x="2215" y="44"/>
                      <a:pt x="2211" y="44"/>
                      <a:pt x="2208" y="43"/>
                    </a:cubicBezTo>
                    <a:cubicBezTo>
                      <a:pt x="2203" y="41"/>
                      <a:pt x="2198" y="41"/>
                      <a:pt x="2193" y="41"/>
                    </a:cubicBezTo>
                    <a:cubicBezTo>
                      <a:pt x="2187" y="41"/>
                      <a:pt x="2182" y="41"/>
                      <a:pt x="2176" y="39"/>
                    </a:cubicBezTo>
                    <a:cubicBezTo>
                      <a:pt x="2170" y="37"/>
                      <a:pt x="2165" y="37"/>
                      <a:pt x="2159" y="39"/>
                    </a:cubicBezTo>
                    <a:cubicBezTo>
                      <a:pt x="2155" y="40"/>
                      <a:pt x="2152" y="39"/>
                      <a:pt x="2149" y="37"/>
                    </a:cubicBezTo>
                    <a:cubicBezTo>
                      <a:pt x="2146" y="34"/>
                      <a:pt x="2142" y="33"/>
                      <a:pt x="2138" y="32"/>
                    </a:cubicBezTo>
                    <a:cubicBezTo>
                      <a:pt x="2126" y="31"/>
                      <a:pt x="2115" y="27"/>
                      <a:pt x="2102" y="28"/>
                    </a:cubicBezTo>
                    <a:cubicBezTo>
                      <a:pt x="2101" y="28"/>
                      <a:pt x="2099" y="28"/>
                      <a:pt x="2097" y="28"/>
                    </a:cubicBezTo>
                    <a:cubicBezTo>
                      <a:pt x="2090" y="26"/>
                      <a:pt x="2082" y="28"/>
                      <a:pt x="2075" y="31"/>
                    </a:cubicBezTo>
                    <a:cubicBezTo>
                      <a:pt x="2070" y="33"/>
                      <a:pt x="2065" y="36"/>
                      <a:pt x="2060" y="36"/>
                    </a:cubicBezTo>
                    <a:cubicBezTo>
                      <a:pt x="2054" y="37"/>
                      <a:pt x="2048" y="39"/>
                      <a:pt x="2042" y="39"/>
                    </a:cubicBezTo>
                    <a:cubicBezTo>
                      <a:pt x="2039" y="39"/>
                      <a:pt x="2036" y="39"/>
                      <a:pt x="2034" y="40"/>
                    </a:cubicBezTo>
                    <a:cubicBezTo>
                      <a:pt x="2032" y="40"/>
                      <a:pt x="2032" y="41"/>
                      <a:pt x="2032" y="42"/>
                    </a:cubicBezTo>
                    <a:cubicBezTo>
                      <a:pt x="2033" y="48"/>
                      <a:pt x="2038" y="51"/>
                      <a:pt x="2037" y="58"/>
                    </a:cubicBezTo>
                    <a:cubicBezTo>
                      <a:pt x="2037" y="58"/>
                      <a:pt x="2039" y="60"/>
                      <a:pt x="2040" y="61"/>
                    </a:cubicBezTo>
                    <a:cubicBezTo>
                      <a:pt x="2044" y="62"/>
                      <a:pt x="2048" y="63"/>
                      <a:pt x="2051" y="67"/>
                    </a:cubicBezTo>
                    <a:cubicBezTo>
                      <a:pt x="2055" y="71"/>
                      <a:pt x="2058" y="74"/>
                      <a:pt x="2061" y="78"/>
                    </a:cubicBezTo>
                    <a:cubicBezTo>
                      <a:pt x="2062" y="80"/>
                      <a:pt x="2062" y="83"/>
                      <a:pt x="2061" y="84"/>
                    </a:cubicBezTo>
                    <a:cubicBezTo>
                      <a:pt x="2059" y="86"/>
                      <a:pt x="2057" y="87"/>
                      <a:pt x="2056" y="89"/>
                    </a:cubicBezTo>
                    <a:cubicBezTo>
                      <a:pt x="2053" y="91"/>
                      <a:pt x="2050" y="91"/>
                      <a:pt x="2048" y="88"/>
                    </a:cubicBezTo>
                    <a:cubicBezTo>
                      <a:pt x="2045" y="81"/>
                      <a:pt x="2039" y="79"/>
                      <a:pt x="2032" y="78"/>
                    </a:cubicBezTo>
                    <a:cubicBezTo>
                      <a:pt x="2031" y="78"/>
                      <a:pt x="2030" y="78"/>
                      <a:pt x="2029" y="78"/>
                    </a:cubicBezTo>
                    <a:cubicBezTo>
                      <a:pt x="2028" y="77"/>
                      <a:pt x="2026" y="76"/>
                      <a:pt x="2025" y="75"/>
                    </a:cubicBezTo>
                    <a:cubicBezTo>
                      <a:pt x="2024" y="73"/>
                      <a:pt x="2023" y="71"/>
                      <a:pt x="2022" y="69"/>
                    </a:cubicBezTo>
                    <a:cubicBezTo>
                      <a:pt x="2021" y="68"/>
                      <a:pt x="2022" y="67"/>
                      <a:pt x="2022" y="66"/>
                    </a:cubicBezTo>
                    <a:cubicBezTo>
                      <a:pt x="2026" y="63"/>
                      <a:pt x="2025" y="59"/>
                      <a:pt x="2023" y="56"/>
                    </a:cubicBezTo>
                    <a:cubicBezTo>
                      <a:pt x="2021" y="52"/>
                      <a:pt x="2017" y="52"/>
                      <a:pt x="2013" y="52"/>
                    </a:cubicBezTo>
                    <a:cubicBezTo>
                      <a:pt x="2011" y="52"/>
                      <a:pt x="2007" y="56"/>
                      <a:pt x="2007" y="58"/>
                    </a:cubicBezTo>
                    <a:cubicBezTo>
                      <a:pt x="2007" y="62"/>
                      <a:pt x="2007" y="66"/>
                      <a:pt x="2007" y="71"/>
                    </a:cubicBezTo>
                    <a:cubicBezTo>
                      <a:pt x="2007" y="74"/>
                      <a:pt x="2005" y="76"/>
                      <a:pt x="2002" y="77"/>
                    </a:cubicBezTo>
                    <a:cubicBezTo>
                      <a:pt x="1997" y="78"/>
                      <a:pt x="1991" y="78"/>
                      <a:pt x="1986" y="79"/>
                    </a:cubicBezTo>
                    <a:cubicBezTo>
                      <a:pt x="1982" y="81"/>
                      <a:pt x="1979" y="81"/>
                      <a:pt x="1975" y="80"/>
                    </a:cubicBezTo>
                    <a:cubicBezTo>
                      <a:pt x="1974" y="80"/>
                      <a:pt x="1972" y="80"/>
                      <a:pt x="1972" y="81"/>
                    </a:cubicBezTo>
                    <a:cubicBezTo>
                      <a:pt x="1965" y="84"/>
                      <a:pt x="1959" y="87"/>
                      <a:pt x="1953" y="91"/>
                    </a:cubicBezTo>
                    <a:cubicBezTo>
                      <a:pt x="1944" y="96"/>
                      <a:pt x="1935" y="99"/>
                      <a:pt x="1925" y="98"/>
                    </a:cubicBezTo>
                    <a:cubicBezTo>
                      <a:pt x="1922" y="98"/>
                      <a:pt x="1921" y="96"/>
                      <a:pt x="1920" y="94"/>
                    </a:cubicBezTo>
                    <a:cubicBezTo>
                      <a:pt x="1919" y="93"/>
                      <a:pt x="1919" y="93"/>
                      <a:pt x="1919" y="92"/>
                    </a:cubicBezTo>
                    <a:cubicBezTo>
                      <a:pt x="1917" y="82"/>
                      <a:pt x="1911" y="74"/>
                      <a:pt x="1902" y="69"/>
                    </a:cubicBezTo>
                    <a:cubicBezTo>
                      <a:pt x="1901" y="69"/>
                      <a:pt x="1900" y="68"/>
                      <a:pt x="1900" y="67"/>
                    </a:cubicBezTo>
                    <a:cubicBezTo>
                      <a:pt x="1890" y="61"/>
                      <a:pt x="1880" y="57"/>
                      <a:pt x="1869" y="63"/>
                    </a:cubicBezTo>
                    <a:cubicBezTo>
                      <a:pt x="1867" y="64"/>
                      <a:pt x="1865" y="65"/>
                      <a:pt x="1863" y="65"/>
                    </a:cubicBezTo>
                    <a:cubicBezTo>
                      <a:pt x="1854" y="69"/>
                      <a:pt x="1845" y="73"/>
                      <a:pt x="1838" y="78"/>
                    </a:cubicBezTo>
                    <a:cubicBezTo>
                      <a:pt x="1834" y="81"/>
                      <a:pt x="1830" y="84"/>
                      <a:pt x="1825" y="87"/>
                    </a:cubicBezTo>
                    <a:cubicBezTo>
                      <a:pt x="1822" y="88"/>
                      <a:pt x="1818" y="87"/>
                      <a:pt x="1817" y="84"/>
                    </a:cubicBezTo>
                    <a:cubicBezTo>
                      <a:pt x="1815" y="80"/>
                      <a:pt x="1813" y="78"/>
                      <a:pt x="1809" y="76"/>
                    </a:cubicBezTo>
                    <a:cubicBezTo>
                      <a:pt x="1807" y="75"/>
                      <a:pt x="1804" y="74"/>
                      <a:pt x="1802" y="73"/>
                    </a:cubicBezTo>
                    <a:cubicBezTo>
                      <a:pt x="1799" y="71"/>
                      <a:pt x="1797" y="73"/>
                      <a:pt x="1794" y="74"/>
                    </a:cubicBezTo>
                    <a:cubicBezTo>
                      <a:pt x="1792" y="77"/>
                      <a:pt x="1791" y="77"/>
                      <a:pt x="1789" y="75"/>
                    </a:cubicBezTo>
                    <a:cubicBezTo>
                      <a:pt x="1787" y="73"/>
                      <a:pt x="1785" y="72"/>
                      <a:pt x="1783" y="73"/>
                    </a:cubicBezTo>
                    <a:cubicBezTo>
                      <a:pt x="1781" y="73"/>
                      <a:pt x="1780" y="73"/>
                      <a:pt x="1778" y="72"/>
                    </a:cubicBezTo>
                    <a:cubicBezTo>
                      <a:pt x="1776" y="69"/>
                      <a:pt x="1773" y="69"/>
                      <a:pt x="1770" y="68"/>
                    </a:cubicBezTo>
                    <a:cubicBezTo>
                      <a:pt x="1768" y="68"/>
                      <a:pt x="1768" y="67"/>
                      <a:pt x="1769" y="65"/>
                    </a:cubicBezTo>
                    <a:cubicBezTo>
                      <a:pt x="1772" y="61"/>
                      <a:pt x="1772" y="58"/>
                      <a:pt x="1769" y="56"/>
                    </a:cubicBezTo>
                    <a:cubicBezTo>
                      <a:pt x="1769" y="55"/>
                      <a:pt x="1768" y="55"/>
                      <a:pt x="1768" y="54"/>
                    </a:cubicBezTo>
                    <a:cubicBezTo>
                      <a:pt x="1762" y="51"/>
                      <a:pt x="1755" y="48"/>
                      <a:pt x="1748" y="50"/>
                    </a:cubicBezTo>
                    <a:cubicBezTo>
                      <a:pt x="1745" y="50"/>
                      <a:pt x="1741" y="51"/>
                      <a:pt x="1738" y="52"/>
                    </a:cubicBezTo>
                    <a:cubicBezTo>
                      <a:pt x="1736" y="53"/>
                      <a:pt x="1734" y="54"/>
                      <a:pt x="1733" y="55"/>
                    </a:cubicBezTo>
                    <a:cubicBezTo>
                      <a:pt x="1729" y="60"/>
                      <a:pt x="1725" y="61"/>
                      <a:pt x="1720" y="59"/>
                    </a:cubicBezTo>
                    <a:cubicBezTo>
                      <a:pt x="1714" y="57"/>
                      <a:pt x="1708" y="58"/>
                      <a:pt x="1702" y="58"/>
                    </a:cubicBezTo>
                    <a:cubicBezTo>
                      <a:pt x="1694" y="58"/>
                      <a:pt x="1687" y="59"/>
                      <a:pt x="1680" y="60"/>
                    </a:cubicBezTo>
                    <a:cubicBezTo>
                      <a:pt x="1673" y="60"/>
                      <a:pt x="1666" y="62"/>
                      <a:pt x="1659" y="59"/>
                    </a:cubicBezTo>
                    <a:cubicBezTo>
                      <a:pt x="1658" y="59"/>
                      <a:pt x="1656" y="60"/>
                      <a:pt x="1654" y="61"/>
                    </a:cubicBezTo>
                    <a:cubicBezTo>
                      <a:pt x="1654" y="61"/>
                      <a:pt x="1653" y="63"/>
                      <a:pt x="1653" y="64"/>
                    </a:cubicBezTo>
                    <a:cubicBezTo>
                      <a:pt x="1653" y="64"/>
                      <a:pt x="1654" y="65"/>
                      <a:pt x="1654" y="65"/>
                    </a:cubicBezTo>
                    <a:cubicBezTo>
                      <a:pt x="1657" y="66"/>
                      <a:pt x="1659" y="67"/>
                      <a:pt x="1662" y="68"/>
                    </a:cubicBezTo>
                    <a:cubicBezTo>
                      <a:pt x="1663" y="68"/>
                      <a:pt x="1663" y="69"/>
                      <a:pt x="1664" y="70"/>
                    </a:cubicBezTo>
                    <a:cubicBezTo>
                      <a:pt x="1664" y="71"/>
                      <a:pt x="1663" y="73"/>
                      <a:pt x="1661" y="74"/>
                    </a:cubicBezTo>
                    <a:cubicBezTo>
                      <a:pt x="1660" y="75"/>
                      <a:pt x="1658" y="75"/>
                      <a:pt x="1657" y="76"/>
                    </a:cubicBezTo>
                    <a:cubicBezTo>
                      <a:pt x="1654" y="78"/>
                      <a:pt x="1652" y="81"/>
                      <a:pt x="1652" y="84"/>
                    </a:cubicBezTo>
                    <a:cubicBezTo>
                      <a:pt x="1653" y="87"/>
                      <a:pt x="1655" y="89"/>
                      <a:pt x="1658" y="90"/>
                    </a:cubicBezTo>
                    <a:cubicBezTo>
                      <a:pt x="1660" y="90"/>
                      <a:pt x="1662" y="90"/>
                      <a:pt x="1664" y="90"/>
                    </a:cubicBezTo>
                    <a:cubicBezTo>
                      <a:pt x="1664" y="89"/>
                      <a:pt x="1664" y="89"/>
                      <a:pt x="1664" y="89"/>
                    </a:cubicBezTo>
                    <a:cubicBezTo>
                      <a:pt x="1664" y="88"/>
                      <a:pt x="1664" y="88"/>
                      <a:pt x="1664" y="88"/>
                    </a:cubicBezTo>
                    <a:cubicBezTo>
                      <a:pt x="1664" y="90"/>
                      <a:pt x="1664" y="90"/>
                      <a:pt x="1664" y="90"/>
                    </a:cubicBezTo>
                    <a:cubicBezTo>
                      <a:pt x="1664" y="90"/>
                      <a:pt x="1664" y="90"/>
                      <a:pt x="1664" y="90"/>
                    </a:cubicBezTo>
                    <a:cubicBezTo>
                      <a:pt x="1664" y="92"/>
                      <a:pt x="1664" y="95"/>
                      <a:pt x="1665" y="97"/>
                    </a:cubicBezTo>
                    <a:cubicBezTo>
                      <a:pt x="1668" y="101"/>
                      <a:pt x="1670" y="104"/>
                      <a:pt x="1674" y="107"/>
                    </a:cubicBezTo>
                    <a:cubicBezTo>
                      <a:pt x="1676" y="108"/>
                      <a:pt x="1676" y="109"/>
                      <a:pt x="1675" y="111"/>
                    </a:cubicBezTo>
                    <a:cubicBezTo>
                      <a:pt x="1674" y="112"/>
                      <a:pt x="1672" y="113"/>
                      <a:pt x="1670" y="112"/>
                    </a:cubicBezTo>
                    <a:cubicBezTo>
                      <a:pt x="1667" y="110"/>
                      <a:pt x="1664" y="109"/>
                      <a:pt x="1660" y="112"/>
                    </a:cubicBezTo>
                    <a:cubicBezTo>
                      <a:pt x="1658" y="113"/>
                      <a:pt x="1655" y="115"/>
                      <a:pt x="1653" y="116"/>
                    </a:cubicBezTo>
                    <a:cubicBezTo>
                      <a:pt x="1650" y="119"/>
                      <a:pt x="1647" y="119"/>
                      <a:pt x="1644" y="119"/>
                    </a:cubicBezTo>
                    <a:cubicBezTo>
                      <a:pt x="1641" y="118"/>
                      <a:pt x="1638" y="118"/>
                      <a:pt x="1636" y="118"/>
                    </a:cubicBezTo>
                    <a:cubicBezTo>
                      <a:pt x="1632" y="119"/>
                      <a:pt x="1628" y="120"/>
                      <a:pt x="1627" y="125"/>
                    </a:cubicBezTo>
                    <a:cubicBezTo>
                      <a:pt x="1626" y="129"/>
                      <a:pt x="1623" y="131"/>
                      <a:pt x="1619" y="131"/>
                    </a:cubicBezTo>
                    <a:cubicBezTo>
                      <a:pt x="1610" y="132"/>
                      <a:pt x="1603" y="130"/>
                      <a:pt x="1597" y="124"/>
                    </a:cubicBezTo>
                    <a:cubicBezTo>
                      <a:pt x="1597" y="124"/>
                      <a:pt x="1596" y="124"/>
                      <a:pt x="1596" y="124"/>
                    </a:cubicBezTo>
                    <a:cubicBezTo>
                      <a:pt x="1595" y="123"/>
                      <a:pt x="1595" y="124"/>
                      <a:pt x="1595" y="124"/>
                    </a:cubicBezTo>
                    <a:cubicBezTo>
                      <a:pt x="1594" y="124"/>
                      <a:pt x="1594" y="125"/>
                      <a:pt x="1594" y="125"/>
                    </a:cubicBezTo>
                    <a:cubicBezTo>
                      <a:pt x="1594" y="130"/>
                      <a:pt x="1595" y="135"/>
                      <a:pt x="1597" y="140"/>
                    </a:cubicBezTo>
                    <a:cubicBezTo>
                      <a:pt x="1600" y="146"/>
                      <a:pt x="1602" y="152"/>
                      <a:pt x="1603" y="158"/>
                    </a:cubicBezTo>
                    <a:cubicBezTo>
                      <a:pt x="1603" y="160"/>
                      <a:pt x="1602" y="161"/>
                      <a:pt x="1600" y="161"/>
                    </a:cubicBezTo>
                    <a:cubicBezTo>
                      <a:pt x="1597" y="161"/>
                      <a:pt x="1594" y="160"/>
                      <a:pt x="1591" y="159"/>
                    </a:cubicBezTo>
                    <a:cubicBezTo>
                      <a:pt x="1581" y="156"/>
                      <a:pt x="1574" y="148"/>
                      <a:pt x="1566" y="143"/>
                    </a:cubicBezTo>
                    <a:cubicBezTo>
                      <a:pt x="1566" y="143"/>
                      <a:pt x="1566" y="142"/>
                      <a:pt x="1566" y="141"/>
                    </a:cubicBezTo>
                    <a:cubicBezTo>
                      <a:pt x="1565" y="137"/>
                      <a:pt x="1565" y="137"/>
                      <a:pt x="1561" y="139"/>
                    </a:cubicBezTo>
                    <a:cubicBezTo>
                      <a:pt x="1558" y="141"/>
                      <a:pt x="1556" y="141"/>
                      <a:pt x="1554" y="139"/>
                    </a:cubicBezTo>
                    <a:cubicBezTo>
                      <a:pt x="1553" y="138"/>
                      <a:pt x="1552" y="136"/>
                      <a:pt x="1552" y="135"/>
                    </a:cubicBezTo>
                    <a:cubicBezTo>
                      <a:pt x="1552" y="135"/>
                      <a:pt x="1552" y="135"/>
                      <a:pt x="1551" y="135"/>
                    </a:cubicBezTo>
                    <a:cubicBezTo>
                      <a:pt x="1551" y="135"/>
                      <a:pt x="1551" y="135"/>
                      <a:pt x="1551" y="135"/>
                    </a:cubicBezTo>
                    <a:cubicBezTo>
                      <a:pt x="1550" y="135"/>
                      <a:pt x="1549" y="135"/>
                      <a:pt x="1548" y="133"/>
                    </a:cubicBezTo>
                    <a:cubicBezTo>
                      <a:pt x="1548" y="133"/>
                      <a:pt x="1549" y="133"/>
                      <a:pt x="1549" y="133"/>
                    </a:cubicBezTo>
                    <a:cubicBezTo>
                      <a:pt x="1550" y="133"/>
                      <a:pt x="1550" y="134"/>
                      <a:pt x="1551" y="135"/>
                    </a:cubicBezTo>
                    <a:cubicBezTo>
                      <a:pt x="1551" y="135"/>
                      <a:pt x="1551" y="135"/>
                      <a:pt x="1552" y="135"/>
                    </a:cubicBezTo>
                    <a:cubicBezTo>
                      <a:pt x="1552" y="135"/>
                      <a:pt x="1552" y="135"/>
                      <a:pt x="1552" y="135"/>
                    </a:cubicBezTo>
                    <a:cubicBezTo>
                      <a:pt x="1554" y="134"/>
                      <a:pt x="1555" y="133"/>
                      <a:pt x="1557" y="132"/>
                    </a:cubicBezTo>
                    <a:cubicBezTo>
                      <a:pt x="1558" y="131"/>
                      <a:pt x="1558" y="130"/>
                      <a:pt x="1558" y="129"/>
                    </a:cubicBezTo>
                    <a:cubicBezTo>
                      <a:pt x="1558" y="125"/>
                      <a:pt x="1555" y="122"/>
                      <a:pt x="1553" y="119"/>
                    </a:cubicBezTo>
                    <a:cubicBezTo>
                      <a:pt x="1551" y="117"/>
                      <a:pt x="1548" y="117"/>
                      <a:pt x="1545" y="117"/>
                    </a:cubicBezTo>
                    <a:cubicBezTo>
                      <a:pt x="1543" y="117"/>
                      <a:pt x="1542" y="116"/>
                      <a:pt x="1543" y="114"/>
                    </a:cubicBezTo>
                    <a:cubicBezTo>
                      <a:pt x="1543" y="111"/>
                      <a:pt x="1544" y="109"/>
                      <a:pt x="1542" y="108"/>
                    </a:cubicBezTo>
                    <a:cubicBezTo>
                      <a:pt x="1538" y="103"/>
                      <a:pt x="1534" y="99"/>
                      <a:pt x="1530" y="95"/>
                    </a:cubicBezTo>
                    <a:cubicBezTo>
                      <a:pt x="1526" y="92"/>
                      <a:pt x="1511" y="88"/>
                      <a:pt x="1506" y="88"/>
                    </a:cubicBezTo>
                    <a:cubicBezTo>
                      <a:pt x="1505" y="88"/>
                      <a:pt x="1504" y="88"/>
                      <a:pt x="1503" y="89"/>
                    </a:cubicBezTo>
                    <a:cubicBezTo>
                      <a:pt x="1501" y="90"/>
                      <a:pt x="1499" y="91"/>
                      <a:pt x="1496" y="90"/>
                    </a:cubicBezTo>
                    <a:cubicBezTo>
                      <a:pt x="1489" y="88"/>
                      <a:pt x="1482" y="87"/>
                      <a:pt x="1475" y="89"/>
                    </a:cubicBezTo>
                    <a:cubicBezTo>
                      <a:pt x="1473" y="89"/>
                      <a:pt x="1471" y="91"/>
                      <a:pt x="1469" y="92"/>
                    </a:cubicBezTo>
                    <a:cubicBezTo>
                      <a:pt x="1466" y="94"/>
                      <a:pt x="1465" y="97"/>
                      <a:pt x="1467" y="100"/>
                    </a:cubicBezTo>
                    <a:cubicBezTo>
                      <a:pt x="1469" y="104"/>
                      <a:pt x="1471" y="108"/>
                      <a:pt x="1474" y="112"/>
                    </a:cubicBezTo>
                    <a:cubicBezTo>
                      <a:pt x="1474" y="113"/>
                      <a:pt x="1474" y="116"/>
                      <a:pt x="1473" y="116"/>
                    </a:cubicBezTo>
                    <a:cubicBezTo>
                      <a:pt x="1466" y="119"/>
                      <a:pt x="1460" y="122"/>
                      <a:pt x="1453" y="124"/>
                    </a:cubicBezTo>
                    <a:cubicBezTo>
                      <a:pt x="1449" y="125"/>
                      <a:pt x="1444" y="125"/>
                      <a:pt x="1441" y="121"/>
                    </a:cubicBezTo>
                    <a:cubicBezTo>
                      <a:pt x="1438" y="119"/>
                      <a:pt x="1438" y="120"/>
                      <a:pt x="1435" y="121"/>
                    </a:cubicBezTo>
                    <a:cubicBezTo>
                      <a:pt x="1428" y="127"/>
                      <a:pt x="1421" y="125"/>
                      <a:pt x="1419" y="116"/>
                    </a:cubicBezTo>
                    <a:cubicBezTo>
                      <a:pt x="1419" y="115"/>
                      <a:pt x="1419" y="114"/>
                      <a:pt x="1419" y="113"/>
                    </a:cubicBezTo>
                    <a:cubicBezTo>
                      <a:pt x="1419" y="110"/>
                      <a:pt x="1415" y="109"/>
                      <a:pt x="1413" y="109"/>
                    </a:cubicBezTo>
                    <a:cubicBezTo>
                      <a:pt x="1404" y="111"/>
                      <a:pt x="1396" y="113"/>
                      <a:pt x="1387" y="114"/>
                    </a:cubicBezTo>
                    <a:cubicBezTo>
                      <a:pt x="1384" y="115"/>
                      <a:pt x="1381" y="116"/>
                      <a:pt x="1378" y="117"/>
                    </a:cubicBezTo>
                    <a:cubicBezTo>
                      <a:pt x="1374" y="119"/>
                      <a:pt x="1371" y="121"/>
                      <a:pt x="1368" y="123"/>
                    </a:cubicBezTo>
                    <a:cubicBezTo>
                      <a:pt x="1365" y="122"/>
                      <a:pt x="1361" y="120"/>
                      <a:pt x="1358" y="119"/>
                    </a:cubicBezTo>
                    <a:cubicBezTo>
                      <a:pt x="1357" y="118"/>
                      <a:pt x="1357" y="119"/>
                      <a:pt x="1356" y="119"/>
                    </a:cubicBezTo>
                    <a:cubicBezTo>
                      <a:pt x="1356" y="119"/>
                      <a:pt x="1356" y="120"/>
                      <a:pt x="1356" y="121"/>
                    </a:cubicBezTo>
                    <a:cubicBezTo>
                      <a:pt x="1353" y="127"/>
                      <a:pt x="1347" y="129"/>
                      <a:pt x="1343" y="125"/>
                    </a:cubicBezTo>
                    <a:cubicBezTo>
                      <a:pt x="1341" y="124"/>
                      <a:pt x="1340" y="122"/>
                      <a:pt x="1339" y="120"/>
                    </a:cubicBezTo>
                    <a:cubicBezTo>
                      <a:pt x="1338" y="118"/>
                      <a:pt x="1337" y="117"/>
                      <a:pt x="1335" y="118"/>
                    </a:cubicBezTo>
                    <a:cubicBezTo>
                      <a:pt x="1333" y="119"/>
                      <a:pt x="1330" y="120"/>
                      <a:pt x="1328" y="119"/>
                    </a:cubicBezTo>
                    <a:cubicBezTo>
                      <a:pt x="1325" y="119"/>
                      <a:pt x="1323" y="121"/>
                      <a:pt x="1322" y="124"/>
                    </a:cubicBezTo>
                    <a:cubicBezTo>
                      <a:pt x="1321" y="125"/>
                      <a:pt x="1321" y="127"/>
                      <a:pt x="1321" y="128"/>
                    </a:cubicBezTo>
                    <a:cubicBezTo>
                      <a:pt x="1321" y="131"/>
                      <a:pt x="1322" y="133"/>
                      <a:pt x="1324" y="134"/>
                    </a:cubicBezTo>
                    <a:cubicBezTo>
                      <a:pt x="1326" y="134"/>
                      <a:pt x="1328" y="135"/>
                      <a:pt x="1330" y="135"/>
                    </a:cubicBezTo>
                    <a:cubicBezTo>
                      <a:pt x="1330" y="135"/>
                      <a:pt x="1330" y="135"/>
                      <a:pt x="1330" y="135"/>
                    </a:cubicBezTo>
                    <a:cubicBezTo>
                      <a:pt x="1330" y="135"/>
                      <a:pt x="1330" y="135"/>
                      <a:pt x="1330" y="135"/>
                    </a:cubicBezTo>
                    <a:cubicBezTo>
                      <a:pt x="1330" y="134"/>
                      <a:pt x="1330" y="133"/>
                      <a:pt x="1330" y="132"/>
                    </a:cubicBezTo>
                    <a:cubicBezTo>
                      <a:pt x="1331" y="132"/>
                      <a:pt x="1332" y="131"/>
                      <a:pt x="1332" y="131"/>
                    </a:cubicBezTo>
                    <a:cubicBezTo>
                      <a:pt x="1333" y="131"/>
                      <a:pt x="1333" y="132"/>
                      <a:pt x="1333" y="132"/>
                    </a:cubicBezTo>
                    <a:cubicBezTo>
                      <a:pt x="1333" y="132"/>
                      <a:pt x="1332" y="133"/>
                      <a:pt x="1332" y="133"/>
                    </a:cubicBezTo>
                    <a:cubicBezTo>
                      <a:pt x="1331" y="134"/>
                      <a:pt x="1331" y="134"/>
                      <a:pt x="1330" y="135"/>
                    </a:cubicBezTo>
                    <a:cubicBezTo>
                      <a:pt x="1330" y="135"/>
                      <a:pt x="1330" y="135"/>
                      <a:pt x="1330" y="135"/>
                    </a:cubicBezTo>
                    <a:cubicBezTo>
                      <a:pt x="1330" y="135"/>
                      <a:pt x="1330" y="135"/>
                      <a:pt x="1330" y="135"/>
                    </a:cubicBezTo>
                    <a:cubicBezTo>
                      <a:pt x="1329" y="137"/>
                      <a:pt x="1329" y="139"/>
                      <a:pt x="1328" y="139"/>
                    </a:cubicBezTo>
                    <a:cubicBezTo>
                      <a:pt x="1325" y="142"/>
                      <a:pt x="1323" y="145"/>
                      <a:pt x="1321" y="148"/>
                    </a:cubicBezTo>
                    <a:cubicBezTo>
                      <a:pt x="1317" y="155"/>
                      <a:pt x="1312" y="157"/>
                      <a:pt x="1305" y="158"/>
                    </a:cubicBezTo>
                    <a:cubicBezTo>
                      <a:pt x="1302" y="158"/>
                      <a:pt x="1301" y="157"/>
                      <a:pt x="1302" y="155"/>
                    </a:cubicBezTo>
                    <a:cubicBezTo>
                      <a:pt x="1304" y="152"/>
                      <a:pt x="1304" y="149"/>
                      <a:pt x="1305" y="146"/>
                    </a:cubicBezTo>
                    <a:cubicBezTo>
                      <a:pt x="1305" y="142"/>
                      <a:pt x="1310" y="142"/>
                      <a:pt x="1311" y="139"/>
                    </a:cubicBezTo>
                    <a:cubicBezTo>
                      <a:pt x="1311" y="137"/>
                      <a:pt x="1313" y="135"/>
                      <a:pt x="1312" y="134"/>
                    </a:cubicBezTo>
                    <a:cubicBezTo>
                      <a:pt x="1311" y="129"/>
                      <a:pt x="1312" y="124"/>
                      <a:pt x="1315" y="120"/>
                    </a:cubicBezTo>
                    <a:cubicBezTo>
                      <a:pt x="1316" y="118"/>
                      <a:pt x="1316" y="116"/>
                      <a:pt x="1316" y="113"/>
                    </a:cubicBezTo>
                    <a:cubicBezTo>
                      <a:pt x="1315" y="111"/>
                      <a:pt x="1316" y="109"/>
                      <a:pt x="1317" y="107"/>
                    </a:cubicBezTo>
                    <a:cubicBezTo>
                      <a:pt x="1319" y="102"/>
                      <a:pt x="1321" y="97"/>
                      <a:pt x="1323" y="92"/>
                    </a:cubicBezTo>
                    <a:cubicBezTo>
                      <a:pt x="1324" y="87"/>
                      <a:pt x="1324" y="81"/>
                      <a:pt x="1326" y="76"/>
                    </a:cubicBezTo>
                    <a:cubicBezTo>
                      <a:pt x="1328" y="71"/>
                      <a:pt x="1328" y="66"/>
                      <a:pt x="1326" y="61"/>
                    </a:cubicBezTo>
                    <a:cubicBezTo>
                      <a:pt x="1323" y="56"/>
                      <a:pt x="1320" y="52"/>
                      <a:pt x="1319" y="46"/>
                    </a:cubicBezTo>
                    <a:cubicBezTo>
                      <a:pt x="1319" y="45"/>
                      <a:pt x="1318" y="44"/>
                      <a:pt x="1317" y="44"/>
                    </a:cubicBezTo>
                    <a:cubicBezTo>
                      <a:pt x="1311" y="41"/>
                      <a:pt x="1308" y="36"/>
                      <a:pt x="1304" y="31"/>
                    </a:cubicBezTo>
                    <a:cubicBezTo>
                      <a:pt x="1303" y="30"/>
                      <a:pt x="1301" y="30"/>
                      <a:pt x="1300" y="32"/>
                    </a:cubicBezTo>
                    <a:cubicBezTo>
                      <a:pt x="1299" y="33"/>
                      <a:pt x="1299" y="37"/>
                      <a:pt x="1296" y="33"/>
                    </a:cubicBezTo>
                    <a:cubicBezTo>
                      <a:pt x="1293" y="29"/>
                      <a:pt x="1289" y="27"/>
                      <a:pt x="1285" y="24"/>
                    </a:cubicBezTo>
                    <a:cubicBezTo>
                      <a:pt x="1281" y="22"/>
                      <a:pt x="1276" y="21"/>
                      <a:pt x="1273" y="19"/>
                    </a:cubicBezTo>
                    <a:cubicBezTo>
                      <a:pt x="1269" y="16"/>
                      <a:pt x="1266" y="15"/>
                      <a:pt x="1262" y="18"/>
                    </a:cubicBezTo>
                    <a:cubicBezTo>
                      <a:pt x="1256" y="22"/>
                      <a:pt x="1249" y="25"/>
                      <a:pt x="1241" y="27"/>
                    </a:cubicBezTo>
                    <a:cubicBezTo>
                      <a:pt x="1240" y="28"/>
                      <a:pt x="1239" y="30"/>
                      <a:pt x="1240" y="31"/>
                    </a:cubicBezTo>
                    <a:cubicBezTo>
                      <a:pt x="1240" y="33"/>
                      <a:pt x="1241" y="34"/>
                      <a:pt x="1242" y="36"/>
                    </a:cubicBezTo>
                    <a:cubicBezTo>
                      <a:pt x="1243" y="39"/>
                      <a:pt x="1242" y="41"/>
                      <a:pt x="1239" y="43"/>
                    </a:cubicBezTo>
                    <a:cubicBezTo>
                      <a:pt x="1236" y="45"/>
                      <a:pt x="1232" y="43"/>
                      <a:pt x="1232" y="39"/>
                    </a:cubicBezTo>
                    <a:cubicBezTo>
                      <a:pt x="1232" y="37"/>
                      <a:pt x="1232" y="34"/>
                      <a:pt x="1232" y="31"/>
                    </a:cubicBezTo>
                    <a:cubicBezTo>
                      <a:pt x="1231" y="28"/>
                      <a:pt x="1231" y="26"/>
                      <a:pt x="1230" y="23"/>
                    </a:cubicBezTo>
                    <a:cubicBezTo>
                      <a:pt x="1230" y="21"/>
                      <a:pt x="1226" y="18"/>
                      <a:pt x="1224" y="19"/>
                    </a:cubicBezTo>
                    <a:cubicBezTo>
                      <a:pt x="1222" y="19"/>
                      <a:pt x="1220" y="20"/>
                      <a:pt x="1218" y="21"/>
                    </a:cubicBezTo>
                    <a:cubicBezTo>
                      <a:pt x="1214" y="22"/>
                      <a:pt x="1211" y="21"/>
                      <a:pt x="1208" y="19"/>
                    </a:cubicBezTo>
                    <a:cubicBezTo>
                      <a:pt x="1206" y="18"/>
                      <a:pt x="1204" y="17"/>
                      <a:pt x="1205" y="14"/>
                    </a:cubicBezTo>
                    <a:cubicBezTo>
                      <a:pt x="1206" y="9"/>
                      <a:pt x="1203" y="6"/>
                      <a:pt x="1199" y="4"/>
                    </a:cubicBezTo>
                    <a:cubicBezTo>
                      <a:pt x="1193" y="4"/>
                      <a:pt x="1187" y="1"/>
                      <a:pt x="1181" y="0"/>
                    </a:cubicBezTo>
                    <a:cubicBezTo>
                      <a:pt x="1180" y="0"/>
                      <a:pt x="1178" y="2"/>
                      <a:pt x="1177" y="2"/>
                    </a:cubicBezTo>
                    <a:cubicBezTo>
                      <a:pt x="1176" y="3"/>
                      <a:pt x="1176" y="4"/>
                      <a:pt x="1175" y="5"/>
                    </a:cubicBezTo>
                    <a:cubicBezTo>
                      <a:pt x="1171" y="14"/>
                      <a:pt x="1169" y="24"/>
                      <a:pt x="1170" y="34"/>
                    </a:cubicBezTo>
                    <a:cubicBezTo>
                      <a:pt x="1170" y="40"/>
                      <a:pt x="1170" y="47"/>
                      <a:pt x="1177" y="51"/>
                    </a:cubicBezTo>
                    <a:cubicBezTo>
                      <a:pt x="1180" y="53"/>
                      <a:pt x="1179" y="57"/>
                      <a:pt x="1180" y="60"/>
                    </a:cubicBezTo>
                    <a:cubicBezTo>
                      <a:pt x="1182" y="64"/>
                      <a:pt x="1181" y="64"/>
                      <a:pt x="1178" y="64"/>
                    </a:cubicBezTo>
                    <a:cubicBezTo>
                      <a:pt x="1175" y="65"/>
                      <a:pt x="1171" y="65"/>
                      <a:pt x="1167" y="67"/>
                    </a:cubicBezTo>
                    <a:cubicBezTo>
                      <a:pt x="1166" y="68"/>
                      <a:pt x="1165" y="69"/>
                      <a:pt x="1165" y="71"/>
                    </a:cubicBezTo>
                    <a:cubicBezTo>
                      <a:pt x="1165" y="72"/>
                      <a:pt x="1166" y="74"/>
                      <a:pt x="1166" y="76"/>
                    </a:cubicBezTo>
                    <a:cubicBezTo>
                      <a:pt x="1164" y="79"/>
                      <a:pt x="1162" y="82"/>
                      <a:pt x="1160" y="85"/>
                    </a:cubicBezTo>
                    <a:cubicBezTo>
                      <a:pt x="1160" y="86"/>
                      <a:pt x="1158" y="87"/>
                      <a:pt x="1157" y="87"/>
                    </a:cubicBezTo>
                    <a:cubicBezTo>
                      <a:pt x="1154" y="89"/>
                      <a:pt x="1150" y="90"/>
                      <a:pt x="1147" y="91"/>
                    </a:cubicBezTo>
                    <a:cubicBezTo>
                      <a:pt x="1146" y="91"/>
                      <a:pt x="1145" y="90"/>
                      <a:pt x="1146" y="89"/>
                    </a:cubicBezTo>
                    <a:cubicBezTo>
                      <a:pt x="1146" y="87"/>
                      <a:pt x="1147" y="85"/>
                      <a:pt x="1147" y="83"/>
                    </a:cubicBezTo>
                    <a:cubicBezTo>
                      <a:pt x="1148" y="81"/>
                      <a:pt x="1146" y="79"/>
                      <a:pt x="1143" y="79"/>
                    </a:cubicBezTo>
                    <a:cubicBezTo>
                      <a:pt x="1140" y="79"/>
                      <a:pt x="1137" y="80"/>
                      <a:pt x="1136" y="84"/>
                    </a:cubicBezTo>
                    <a:cubicBezTo>
                      <a:pt x="1135" y="86"/>
                      <a:pt x="1135" y="88"/>
                      <a:pt x="1132" y="88"/>
                    </a:cubicBezTo>
                    <a:cubicBezTo>
                      <a:pt x="1130" y="88"/>
                      <a:pt x="1128" y="89"/>
                      <a:pt x="1125" y="89"/>
                    </a:cubicBezTo>
                    <a:cubicBezTo>
                      <a:pt x="1122" y="89"/>
                      <a:pt x="1119" y="92"/>
                      <a:pt x="1117" y="94"/>
                    </a:cubicBezTo>
                    <a:cubicBezTo>
                      <a:pt x="1114" y="97"/>
                      <a:pt x="1114" y="99"/>
                      <a:pt x="1117" y="102"/>
                    </a:cubicBezTo>
                    <a:cubicBezTo>
                      <a:pt x="1118" y="104"/>
                      <a:pt x="1118" y="106"/>
                      <a:pt x="1117" y="107"/>
                    </a:cubicBezTo>
                    <a:cubicBezTo>
                      <a:pt x="1113" y="109"/>
                      <a:pt x="1109" y="112"/>
                      <a:pt x="1105" y="114"/>
                    </a:cubicBezTo>
                    <a:cubicBezTo>
                      <a:pt x="1101" y="116"/>
                      <a:pt x="1097" y="118"/>
                      <a:pt x="1094" y="122"/>
                    </a:cubicBezTo>
                    <a:cubicBezTo>
                      <a:pt x="1091" y="125"/>
                      <a:pt x="1087" y="127"/>
                      <a:pt x="1086" y="132"/>
                    </a:cubicBezTo>
                    <a:cubicBezTo>
                      <a:pt x="1085" y="135"/>
                      <a:pt x="1083" y="138"/>
                      <a:pt x="1080" y="139"/>
                    </a:cubicBezTo>
                    <a:cubicBezTo>
                      <a:pt x="1075" y="140"/>
                      <a:pt x="1076" y="146"/>
                      <a:pt x="1073" y="148"/>
                    </a:cubicBezTo>
                    <a:cubicBezTo>
                      <a:pt x="1071" y="149"/>
                      <a:pt x="1070" y="151"/>
                      <a:pt x="1069" y="153"/>
                    </a:cubicBezTo>
                    <a:cubicBezTo>
                      <a:pt x="1067" y="157"/>
                      <a:pt x="1069" y="160"/>
                      <a:pt x="1069" y="164"/>
                    </a:cubicBezTo>
                    <a:cubicBezTo>
                      <a:pt x="1070" y="166"/>
                      <a:pt x="1071" y="168"/>
                      <a:pt x="1073" y="169"/>
                    </a:cubicBezTo>
                    <a:cubicBezTo>
                      <a:pt x="1077" y="172"/>
                      <a:pt x="1081" y="175"/>
                      <a:pt x="1085" y="177"/>
                    </a:cubicBezTo>
                    <a:cubicBezTo>
                      <a:pt x="1091" y="178"/>
                      <a:pt x="1096" y="181"/>
                      <a:pt x="1099" y="185"/>
                    </a:cubicBezTo>
                    <a:cubicBezTo>
                      <a:pt x="1100" y="186"/>
                      <a:pt x="1100" y="187"/>
                      <a:pt x="1100" y="188"/>
                    </a:cubicBezTo>
                    <a:cubicBezTo>
                      <a:pt x="1100" y="189"/>
                      <a:pt x="1099" y="190"/>
                      <a:pt x="1098" y="191"/>
                    </a:cubicBezTo>
                    <a:cubicBezTo>
                      <a:pt x="1096" y="192"/>
                      <a:pt x="1096" y="190"/>
                      <a:pt x="1095" y="188"/>
                    </a:cubicBezTo>
                    <a:cubicBezTo>
                      <a:pt x="1095" y="187"/>
                      <a:pt x="1094" y="185"/>
                      <a:pt x="1092" y="186"/>
                    </a:cubicBezTo>
                    <a:cubicBezTo>
                      <a:pt x="1090" y="186"/>
                      <a:pt x="1087" y="186"/>
                      <a:pt x="1085" y="187"/>
                    </a:cubicBezTo>
                    <a:cubicBezTo>
                      <a:pt x="1080" y="191"/>
                      <a:pt x="1074" y="193"/>
                      <a:pt x="1068" y="196"/>
                    </a:cubicBezTo>
                    <a:cubicBezTo>
                      <a:pt x="1062" y="199"/>
                      <a:pt x="1056" y="201"/>
                      <a:pt x="1050" y="203"/>
                    </a:cubicBezTo>
                    <a:cubicBezTo>
                      <a:pt x="1047" y="203"/>
                      <a:pt x="1045" y="204"/>
                      <a:pt x="1043" y="205"/>
                    </a:cubicBezTo>
                    <a:cubicBezTo>
                      <a:pt x="1037" y="207"/>
                      <a:pt x="1036" y="212"/>
                      <a:pt x="1039" y="218"/>
                    </a:cubicBezTo>
                    <a:cubicBezTo>
                      <a:pt x="1040" y="220"/>
                      <a:pt x="1041" y="223"/>
                      <a:pt x="1043" y="225"/>
                    </a:cubicBezTo>
                    <a:cubicBezTo>
                      <a:pt x="1046" y="228"/>
                      <a:pt x="1048" y="231"/>
                      <a:pt x="1049" y="235"/>
                    </a:cubicBezTo>
                    <a:cubicBezTo>
                      <a:pt x="1049" y="237"/>
                      <a:pt x="1050" y="239"/>
                      <a:pt x="1051" y="241"/>
                    </a:cubicBezTo>
                    <a:cubicBezTo>
                      <a:pt x="1052" y="243"/>
                      <a:pt x="1054" y="244"/>
                      <a:pt x="1056" y="245"/>
                    </a:cubicBezTo>
                    <a:cubicBezTo>
                      <a:pt x="1060" y="247"/>
                      <a:pt x="1064" y="246"/>
                      <a:pt x="1069" y="247"/>
                    </a:cubicBezTo>
                    <a:cubicBezTo>
                      <a:pt x="1072" y="250"/>
                      <a:pt x="1076" y="253"/>
                      <a:pt x="1079" y="257"/>
                    </a:cubicBezTo>
                    <a:cubicBezTo>
                      <a:pt x="1080" y="257"/>
                      <a:pt x="1081" y="257"/>
                      <a:pt x="1082" y="258"/>
                    </a:cubicBezTo>
                    <a:cubicBezTo>
                      <a:pt x="1085" y="259"/>
                      <a:pt x="1088" y="260"/>
                      <a:pt x="1090" y="261"/>
                    </a:cubicBezTo>
                    <a:cubicBezTo>
                      <a:pt x="1092" y="262"/>
                      <a:pt x="1094" y="264"/>
                      <a:pt x="1094" y="266"/>
                    </a:cubicBezTo>
                    <a:cubicBezTo>
                      <a:pt x="1095" y="273"/>
                      <a:pt x="1098" y="280"/>
                      <a:pt x="1102" y="286"/>
                    </a:cubicBezTo>
                    <a:cubicBezTo>
                      <a:pt x="1103" y="287"/>
                      <a:pt x="1102" y="289"/>
                      <a:pt x="1100" y="290"/>
                    </a:cubicBezTo>
                    <a:cubicBezTo>
                      <a:pt x="1098" y="291"/>
                      <a:pt x="1097" y="292"/>
                      <a:pt x="1095" y="293"/>
                    </a:cubicBezTo>
                    <a:cubicBezTo>
                      <a:pt x="1095" y="293"/>
                      <a:pt x="1095" y="293"/>
                      <a:pt x="1095" y="293"/>
                    </a:cubicBezTo>
                    <a:cubicBezTo>
                      <a:pt x="1095" y="294"/>
                      <a:pt x="1094" y="294"/>
                      <a:pt x="1094" y="295"/>
                    </a:cubicBezTo>
                    <a:cubicBezTo>
                      <a:pt x="1094" y="295"/>
                      <a:pt x="1094" y="295"/>
                      <a:pt x="1094" y="296"/>
                    </a:cubicBezTo>
                    <a:cubicBezTo>
                      <a:pt x="1094" y="295"/>
                      <a:pt x="1094" y="294"/>
                      <a:pt x="1095" y="293"/>
                    </a:cubicBezTo>
                    <a:cubicBezTo>
                      <a:pt x="1095" y="293"/>
                      <a:pt x="1095" y="293"/>
                      <a:pt x="1095" y="293"/>
                    </a:cubicBezTo>
                    <a:cubicBezTo>
                      <a:pt x="1094" y="292"/>
                      <a:pt x="1094" y="291"/>
                      <a:pt x="1093" y="291"/>
                    </a:cubicBezTo>
                    <a:cubicBezTo>
                      <a:pt x="1089" y="285"/>
                      <a:pt x="1087" y="279"/>
                      <a:pt x="1091" y="272"/>
                    </a:cubicBezTo>
                    <a:cubicBezTo>
                      <a:pt x="1091" y="271"/>
                      <a:pt x="1091" y="270"/>
                      <a:pt x="1091" y="269"/>
                    </a:cubicBezTo>
                    <a:cubicBezTo>
                      <a:pt x="1092" y="266"/>
                      <a:pt x="1089" y="262"/>
                      <a:pt x="1085" y="263"/>
                    </a:cubicBezTo>
                    <a:cubicBezTo>
                      <a:pt x="1083" y="263"/>
                      <a:pt x="1080" y="263"/>
                      <a:pt x="1077" y="264"/>
                    </a:cubicBezTo>
                    <a:cubicBezTo>
                      <a:pt x="1072" y="265"/>
                      <a:pt x="1068" y="264"/>
                      <a:pt x="1063" y="260"/>
                    </a:cubicBezTo>
                    <a:cubicBezTo>
                      <a:pt x="1061" y="258"/>
                      <a:pt x="1058" y="256"/>
                      <a:pt x="1055" y="255"/>
                    </a:cubicBezTo>
                    <a:cubicBezTo>
                      <a:pt x="1051" y="252"/>
                      <a:pt x="1046" y="250"/>
                      <a:pt x="1040" y="249"/>
                    </a:cubicBezTo>
                    <a:cubicBezTo>
                      <a:pt x="1035" y="247"/>
                      <a:pt x="1030" y="246"/>
                      <a:pt x="1025" y="244"/>
                    </a:cubicBezTo>
                    <a:cubicBezTo>
                      <a:pt x="1023" y="244"/>
                      <a:pt x="1021" y="244"/>
                      <a:pt x="1020" y="245"/>
                    </a:cubicBezTo>
                    <a:cubicBezTo>
                      <a:pt x="1018" y="248"/>
                      <a:pt x="1016" y="251"/>
                      <a:pt x="1016" y="254"/>
                    </a:cubicBezTo>
                    <a:cubicBezTo>
                      <a:pt x="1016" y="255"/>
                      <a:pt x="1017" y="256"/>
                      <a:pt x="1018" y="257"/>
                    </a:cubicBezTo>
                    <a:cubicBezTo>
                      <a:pt x="1019" y="257"/>
                      <a:pt x="1021" y="257"/>
                      <a:pt x="1022" y="258"/>
                    </a:cubicBezTo>
                    <a:cubicBezTo>
                      <a:pt x="1022" y="258"/>
                      <a:pt x="1022" y="258"/>
                      <a:pt x="1022" y="257"/>
                    </a:cubicBezTo>
                    <a:cubicBezTo>
                      <a:pt x="1023" y="257"/>
                      <a:pt x="1023" y="257"/>
                      <a:pt x="1023" y="257"/>
                    </a:cubicBezTo>
                    <a:cubicBezTo>
                      <a:pt x="1022" y="258"/>
                      <a:pt x="1022" y="258"/>
                      <a:pt x="1022" y="258"/>
                    </a:cubicBezTo>
                    <a:cubicBezTo>
                      <a:pt x="1023" y="259"/>
                      <a:pt x="1024" y="260"/>
                      <a:pt x="1026" y="260"/>
                    </a:cubicBezTo>
                    <a:cubicBezTo>
                      <a:pt x="1027" y="261"/>
                      <a:pt x="1029" y="261"/>
                      <a:pt x="1030" y="262"/>
                    </a:cubicBezTo>
                    <a:cubicBezTo>
                      <a:pt x="1032" y="263"/>
                      <a:pt x="1033" y="266"/>
                      <a:pt x="1032" y="267"/>
                    </a:cubicBezTo>
                    <a:cubicBezTo>
                      <a:pt x="1031" y="269"/>
                      <a:pt x="1029" y="270"/>
                      <a:pt x="1028" y="270"/>
                    </a:cubicBezTo>
                    <a:cubicBezTo>
                      <a:pt x="1026" y="269"/>
                      <a:pt x="1024" y="268"/>
                      <a:pt x="1022" y="267"/>
                    </a:cubicBezTo>
                    <a:cubicBezTo>
                      <a:pt x="1020" y="266"/>
                      <a:pt x="1019" y="265"/>
                      <a:pt x="1017" y="265"/>
                    </a:cubicBezTo>
                    <a:cubicBezTo>
                      <a:pt x="1015" y="265"/>
                      <a:pt x="1013" y="266"/>
                      <a:pt x="1012" y="268"/>
                    </a:cubicBezTo>
                    <a:cubicBezTo>
                      <a:pt x="1011" y="269"/>
                      <a:pt x="1010" y="271"/>
                      <a:pt x="1011" y="272"/>
                    </a:cubicBezTo>
                    <a:cubicBezTo>
                      <a:pt x="1014" y="278"/>
                      <a:pt x="1018" y="283"/>
                      <a:pt x="1025" y="285"/>
                    </a:cubicBezTo>
                    <a:cubicBezTo>
                      <a:pt x="1028" y="286"/>
                      <a:pt x="1032" y="287"/>
                      <a:pt x="1036" y="288"/>
                    </a:cubicBezTo>
                    <a:cubicBezTo>
                      <a:pt x="1038" y="288"/>
                      <a:pt x="1039" y="288"/>
                      <a:pt x="1041" y="289"/>
                    </a:cubicBezTo>
                    <a:cubicBezTo>
                      <a:pt x="1041" y="289"/>
                      <a:pt x="1041" y="290"/>
                      <a:pt x="1042" y="290"/>
                    </a:cubicBezTo>
                    <a:cubicBezTo>
                      <a:pt x="1042" y="291"/>
                      <a:pt x="1041" y="292"/>
                      <a:pt x="1040" y="292"/>
                    </a:cubicBezTo>
                    <a:cubicBezTo>
                      <a:pt x="1038" y="290"/>
                      <a:pt x="1035" y="289"/>
                      <a:pt x="1032" y="290"/>
                    </a:cubicBezTo>
                    <a:cubicBezTo>
                      <a:pt x="1027" y="291"/>
                      <a:pt x="1022" y="290"/>
                      <a:pt x="1017" y="290"/>
                    </a:cubicBezTo>
                    <a:cubicBezTo>
                      <a:pt x="1015" y="289"/>
                      <a:pt x="1012" y="288"/>
                      <a:pt x="1011" y="286"/>
                    </a:cubicBezTo>
                    <a:cubicBezTo>
                      <a:pt x="1010" y="285"/>
                      <a:pt x="1010" y="284"/>
                      <a:pt x="1009" y="283"/>
                    </a:cubicBezTo>
                    <a:cubicBezTo>
                      <a:pt x="1006" y="277"/>
                      <a:pt x="1003" y="272"/>
                      <a:pt x="1002" y="265"/>
                    </a:cubicBezTo>
                    <a:cubicBezTo>
                      <a:pt x="1002" y="259"/>
                      <a:pt x="999" y="254"/>
                      <a:pt x="996" y="250"/>
                    </a:cubicBezTo>
                    <a:cubicBezTo>
                      <a:pt x="995" y="248"/>
                      <a:pt x="993" y="247"/>
                      <a:pt x="992" y="246"/>
                    </a:cubicBezTo>
                    <a:cubicBezTo>
                      <a:pt x="992" y="246"/>
                      <a:pt x="991" y="246"/>
                      <a:pt x="991" y="246"/>
                    </a:cubicBezTo>
                    <a:cubicBezTo>
                      <a:pt x="990" y="247"/>
                      <a:pt x="990" y="247"/>
                      <a:pt x="990" y="248"/>
                    </a:cubicBezTo>
                    <a:cubicBezTo>
                      <a:pt x="991" y="252"/>
                      <a:pt x="993" y="256"/>
                      <a:pt x="994" y="260"/>
                    </a:cubicBezTo>
                    <a:cubicBezTo>
                      <a:pt x="995" y="263"/>
                      <a:pt x="994" y="267"/>
                      <a:pt x="993" y="270"/>
                    </a:cubicBezTo>
                    <a:cubicBezTo>
                      <a:pt x="992" y="271"/>
                      <a:pt x="991" y="272"/>
                      <a:pt x="991" y="272"/>
                    </a:cubicBezTo>
                    <a:cubicBezTo>
                      <a:pt x="988" y="276"/>
                      <a:pt x="987" y="279"/>
                      <a:pt x="988" y="283"/>
                    </a:cubicBezTo>
                    <a:cubicBezTo>
                      <a:pt x="989" y="287"/>
                      <a:pt x="987" y="291"/>
                      <a:pt x="989" y="294"/>
                    </a:cubicBezTo>
                    <a:cubicBezTo>
                      <a:pt x="991" y="297"/>
                      <a:pt x="995" y="300"/>
                      <a:pt x="997" y="302"/>
                    </a:cubicBezTo>
                    <a:cubicBezTo>
                      <a:pt x="999" y="304"/>
                      <a:pt x="1001" y="306"/>
                      <a:pt x="1004" y="308"/>
                    </a:cubicBezTo>
                    <a:cubicBezTo>
                      <a:pt x="1007" y="311"/>
                      <a:pt x="1008" y="314"/>
                      <a:pt x="1008" y="318"/>
                    </a:cubicBezTo>
                    <a:cubicBezTo>
                      <a:pt x="1008" y="322"/>
                      <a:pt x="1008" y="327"/>
                      <a:pt x="1009" y="331"/>
                    </a:cubicBezTo>
                    <a:cubicBezTo>
                      <a:pt x="1010" y="339"/>
                      <a:pt x="1016" y="346"/>
                      <a:pt x="1019" y="354"/>
                    </a:cubicBezTo>
                    <a:cubicBezTo>
                      <a:pt x="1020" y="356"/>
                      <a:pt x="1022" y="356"/>
                      <a:pt x="1024" y="356"/>
                    </a:cubicBezTo>
                    <a:cubicBezTo>
                      <a:pt x="1029" y="356"/>
                      <a:pt x="1033" y="355"/>
                      <a:pt x="1036" y="351"/>
                    </a:cubicBezTo>
                    <a:cubicBezTo>
                      <a:pt x="1040" y="347"/>
                      <a:pt x="1044" y="348"/>
                      <a:pt x="1048" y="350"/>
                    </a:cubicBezTo>
                    <a:cubicBezTo>
                      <a:pt x="1049" y="351"/>
                      <a:pt x="1049" y="351"/>
                      <a:pt x="1049" y="352"/>
                    </a:cubicBezTo>
                    <a:cubicBezTo>
                      <a:pt x="1049" y="352"/>
                      <a:pt x="1049" y="352"/>
                      <a:pt x="1048" y="353"/>
                    </a:cubicBezTo>
                    <a:cubicBezTo>
                      <a:pt x="1044" y="356"/>
                      <a:pt x="1039" y="359"/>
                      <a:pt x="1035" y="363"/>
                    </a:cubicBezTo>
                    <a:cubicBezTo>
                      <a:pt x="1031" y="366"/>
                      <a:pt x="1030" y="372"/>
                      <a:pt x="1034" y="376"/>
                    </a:cubicBezTo>
                    <a:cubicBezTo>
                      <a:pt x="1035" y="378"/>
                      <a:pt x="1037" y="380"/>
                      <a:pt x="1039" y="382"/>
                    </a:cubicBezTo>
                    <a:cubicBezTo>
                      <a:pt x="1041" y="386"/>
                      <a:pt x="1043" y="389"/>
                      <a:pt x="1041" y="393"/>
                    </a:cubicBezTo>
                    <a:cubicBezTo>
                      <a:pt x="1039" y="398"/>
                      <a:pt x="1038" y="404"/>
                      <a:pt x="1038" y="409"/>
                    </a:cubicBezTo>
                    <a:cubicBezTo>
                      <a:pt x="1038" y="412"/>
                      <a:pt x="1037" y="415"/>
                      <a:pt x="1036" y="417"/>
                    </a:cubicBezTo>
                    <a:cubicBezTo>
                      <a:pt x="1033" y="422"/>
                      <a:pt x="1029" y="427"/>
                      <a:pt x="1028" y="433"/>
                    </a:cubicBezTo>
                    <a:cubicBezTo>
                      <a:pt x="1028" y="434"/>
                      <a:pt x="1026" y="435"/>
                      <a:pt x="1025" y="434"/>
                    </a:cubicBezTo>
                    <a:cubicBezTo>
                      <a:pt x="1019" y="434"/>
                      <a:pt x="1012" y="433"/>
                      <a:pt x="1006" y="432"/>
                    </a:cubicBezTo>
                    <a:cubicBezTo>
                      <a:pt x="1005" y="432"/>
                      <a:pt x="1003" y="431"/>
                      <a:pt x="1003" y="431"/>
                    </a:cubicBezTo>
                    <a:cubicBezTo>
                      <a:pt x="1002" y="429"/>
                      <a:pt x="1003" y="428"/>
                      <a:pt x="1003" y="426"/>
                    </a:cubicBezTo>
                    <a:cubicBezTo>
                      <a:pt x="1003" y="426"/>
                      <a:pt x="1002" y="426"/>
                      <a:pt x="1002" y="426"/>
                    </a:cubicBezTo>
                    <a:cubicBezTo>
                      <a:pt x="1001" y="426"/>
                      <a:pt x="1001" y="426"/>
                      <a:pt x="1002" y="425"/>
                    </a:cubicBezTo>
                    <a:cubicBezTo>
                      <a:pt x="1002" y="425"/>
                      <a:pt x="1002" y="426"/>
                      <a:pt x="1003" y="426"/>
                    </a:cubicBezTo>
                    <a:cubicBezTo>
                      <a:pt x="1003" y="426"/>
                      <a:pt x="1003" y="426"/>
                      <a:pt x="1003" y="426"/>
                    </a:cubicBezTo>
                    <a:cubicBezTo>
                      <a:pt x="1004" y="427"/>
                      <a:pt x="1005" y="428"/>
                      <a:pt x="1007" y="428"/>
                    </a:cubicBezTo>
                    <a:cubicBezTo>
                      <a:pt x="1012" y="430"/>
                      <a:pt x="1017" y="429"/>
                      <a:pt x="1019" y="423"/>
                    </a:cubicBezTo>
                    <a:cubicBezTo>
                      <a:pt x="1023" y="414"/>
                      <a:pt x="1025" y="403"/>
                      <a:pt x="1027" y="393"/>
                    </a:cubicBezTo>
                    <a:cubicBezTo>
                      <a:pt x="1027" y="392"/>
                      <a:pt x="1027" y="390"/>
                      <a:pt x="1026" y="388"/>
                    </a:cubicBezTo>
                    <a:cubicBezTo>
                      <a:pt x="1023" y="384"/>
                      <a:pt x="1022" y="380"/>
                      <a:pt x="1023" y="376"/>
                    </a:cubicBezTo>
                    <a:cubicBezTo>
                      <a:pt x="1024" y="373"/>
                      <a:pt x="1022" y="370"/>
                      <a:pt x="1020" y="369"/>
                    </a:cubicBezTo>
                    <a:cubicBezTo>
                      <a:pt x="1018" y="367"/>
                      <a:pt x="1015" y="366"/>
                      <a:pt x="1013" y="364"/>
                    </a:cubicBezTo>
                    <a:cubicBezTo>
                      <a:pt x="1010" y="362"/>
                      <a:pt x="1008" y="359"/>
                      <a:pt x="1006" y="355"/>
                    </a:cubicBezTo>
                    <a:cubicBezTo>
                      <a:pt x="1002" y="342"/>
                      <a:pt x="997" y="330"/>
                      <a:pt x="994" y="317"/>
                    </a:cubicBezTo>
                    <a:cubicBezTo>
                      <a:pt x="991" y="310"/>
                      <a:pt x="988" y="303"/>
                      <a:pt x="981" y="299"/>
                    </a:cubicBezTo>
                    <a:cubicBezTo>
                      <a:pt x="978" y="296"/>
                      <a:pt x="976" y="293"/>
                      <a:pt x="976" y="289"/>
                    </a:cubicBezTo>
                    <a:cubicBezTo>
                      <a:pt x="976" y="278"/>
                      <a:pt x="974" y="267"/>
                      <a:pt x="971" y="256"/>
                    </a:cubicBezTo>
                    <a:cubicBezTo>
                      <a:pt x="971" y="254"/>
                      <a:pt x="969" y="252"/>
                      <a:pt x="967" y="251"/>
                    </a:cubicBezTo>
                    <a:cubicBezTo>
                      <a:pt x="959" y="248"/>
                      <a:pt x="950" y="246"/>
                      <a:pt x="941" y="249"/>
                    </a:cubicBezTo>
                    <a:cubicBezTo>
                      <a:pt x="940" y="250"/>
                      <a:pt x="937" y="249"/>
                      <a:pt x="935" y="249"/>
                    </a:cubicBezTo>
                    <a:cubicBezTo>
                      <a:pt x="934" y="250"/>
                      <a:pt x="932" y="251"/>
                      <a:pt x="932" y="253"/>
                    </a:cubicBezTo>
                    <a:cubicBezTo>
                      <a:pt x="931" y="255"/>
                      <a:pt x="931" y="258"/>
                      <a:pt x="931" y="261"/>
                    </a:cubicBezTo>
                    <a:cubicBezTo>
                      <a:pt x="932" y="270"/>
                      <a:pt x="932" y="278"/>
                      <a:pt x="933" y="287"/>
                    </a:cubicBezTo>
                    <a:cubicBezTo>
                      <a:pt x="933" y="292"/>
                      <a:pt x="932" y="296"/>
                      <a:pt x="929" y="299"/>
                    </a:cubicBezTo>
                    <a:cubicBezTo>
                      <a:pt x="925" y="303"/>
                      <a:pt x="924" y="308"/>
                      <a:pt x="925" y="313"/>
                    </a:cubicBezTo>
                    <a:cubicBezTo>
                      <a:pt x="925" y="317"/>
                      <a:pt x="925" y="320"/>
                      <a:pt x="928" y="322"/>
                    </a:cubicBezTo>
                    <a:cubicBezTo>
                      <a:pt x="931" y="324"/>
                      <a:pt x="934" y="326"/>
                      <a:pt x="934" y="329"/>
                    </a:cubicBezTo>
                    <a:cubicBezTo>
                      <a:pt x="935" y="334"/>
                      <a:pt x="939" y="338"/>
                      <a:pt x="936" y="344"/>
                    </a:cubicBezTo>
                    <a:cubicBezTo>
                      <a:pt x="936" y="345"/>
                      <a:pt x="936" y="346"/>
                      <a:pt x="936" y="347"/>
                    </a:cubicBezTo>
                    <a:cubicBezTo>
                      <a:pt x="939" y="351"/>
                      <a:pt x="941" y="355"/>
                      <a:pt x="944" y="360"/>
                    </a:cubicBezTo>
                    <a:cubicBezTo>
                      <a:pt x="944" y="360"/>
                      <a:pt x="946" y="360"/>
                      <a:pt x="947" y="359"/>
                    </a:cubicBezTo>
                    <a:cubicBezTo>
                      <a:pt x="949" y="358"/>
                      <a:pt x="952" y="357"/>
                      <a:pt x="954" y="360"/>
                    </a:cubicBezTo>
                    <a:cubicBezTo>
                      <a:pt x="958" y="365"/>
                      <a:pt x="963" y="370"/>
                      <a:pt x="969" y="372"/>
                    </a:cubicBezTo>
                    <a:cubicBezTo>
                      <a:pt x="970" y="372"/>
                      <a:pt x="971" y="374"/>
                      <a:pt x="971" y="374"/>
                    </a:cubicBezTo>
                    <a:cubicBezTo>
                      <a:pt x="971" y="377"/>
                      <a:pt x="971" y="380"/>
                      <a:pt x="971" y="383"/>
                    </a:cubicBezTo>
                    <a:cubicBezTo>
                      <a:pt x="970" y="384"/>
                      <a:pt x="968" y="385"/>
                      <a:pt x="967" y="384"/>
                    </a:cubicBezTo>
                    <a:cubicBezTo>
                      <a:pt x="964" y="382"/>
                      <a:pt x="960" y="380"/>
                      <a:pt x="957" y="378"/>
                    </a:cubicBezTo>
                    <a:cubicBezTo>
                      <a:pt x="955" y="376"/>
                      <a:pt x="953" y="375"/>
                      <a:pt x="950" y="374"/>
                    </a:cubicBezTo>
                    <a:cubicBezTo>
                      <a:pt x="946" y="372"/>
                      <a:pt x="942" y="371"/>
                      <a:pt x="938" y="369"/>
                    </a:cubicBezTo>
                    <a:cubicBezTo>
                      <a:pt x="934" y="368"/>
                      <a:pt x="931" y="366"/>
                      <a:pt x="927" y="364"/>
                    </a:cubicBezTo>
                    <a:cubicBezTo>
                      <a:pt x="922" y="365"/>
                      <a:pt x="920" y="360"/>
                      <a:pt x="916" y="359"/>
                    </a:cubicBezTo>
                    <a:cubicBezTo>
                      <a:pt x="908" y="355"/>
                      <a:pt x="900" y="353"/>
                      <a:pt x="892" y="355"/>
                    </a:cubicBezTo>
                    <a:cubicBezTo>
                      <a:pt x="891" y="355"/>
                      <a:pt x="890" y="355"/>
                      <a:pt x="889" y="355"/>
                    </a:cubicBezTo>
                    <a:cubicBezTo>
                      <a:pt x="879" y="355"/>
                      <a:pt x="870" y="354"/>
                      <a:pt x="862" y="347"/>
                    </a:cubicBezTo>
                    <a:cubicBezTo>
                      <a:pt x="859" y="344"/>
                      <a:pt x="854" y="342"/>
                      <a:pt x="850" y="339"/>
                    </a:cubicBezTo>
                    <a:cubicBezTo>
                      <a:pt x="849" y="338"/>
                      <a:pt x="847" y="339"/>
                      <a:pt x="846" y="341"/>
                    </a:cubicBezTo>
                    <a:cubicBezTo>
                      <a:pt x="846" y="341"/>
                      <a:pt x="845" y="341"/>
                      <a:pt x="845" y="342"/>
                    </a:cubicBezTo>
                    <a:cubicBezTo>
                      <a:pt x="844" y="347"/>
                      <a:pt x="845" y="351"/>
                      <a:pt x="849" y="354"/>
                    </a:cubicBezTo>
                    <a:cubicBezTo>
                      <a:pt x="853" y="357"/>
                      <a:pt x="860" y="357"/>
                      <a:pt x="863" y="362"/>
                    </a:cubicBezTo>
                    <a:cubicBezTo>
                      <a:pt x="863" y="363"/>
                      <a:pt x="865" y="363"/>
                      <a:pt x="866" y="363"/>
                    </a:cubicBezTo>
                    <a:cubicBezTo>
                      <a:pt x="868" y="364"/>
                      <a:pt x="870" y="365"/>
                      <a:pt x="872" y="367"/>
                    </a:cubicBezTo>
                    <a:cubicBezTo>
                      <a:pt x="875" y="370"/>
                      <a:pt x="878" y="374"/>
                      <a:pt x="881" y="378"/>
                    </a:cubicBezTo>
                    <a:cubicBezTo>
                      <a:pt x="882" y="380"/>
                      <a:pt x="882" y="383"/>
                      <a:pt x="880" y="384"/>
                    </a:cubicBezTo>
                    <a:cubicBezTo>
                      <a:pt x="877" y="387"/>
                      <a:pt x="873" y="389"/>
                      <a:pt x="872" y="394"/>
                    </a:cubicBezTo>
                    <a:cubicBezTo>
                      <a:pt x="872" y="394"/>
                      <a:pt x="871" y="394"/>
                      <a:pt x="870" y="394"/>
                    </a:cubicBezTo>
                    <a:cubicBezTo>
                      <a:pt x="870" y="394"/>
                      <a:pt x="868" y="393"/>
                      <a:pt x="868" y="392"/>
                    </a:cubicBezTo>
                    <a:cubicBezTo>
                      <a:pt x="867" y="390"/>
                      <a:pt x="867" y="388"/>
                      <a:pt x="866" y="386"/>
                    </a:cubicBezTo>
                    <a:cubicBezTo>
                      <a:pt x="865" y="384"/>
                      <a:pt x="862" y="382"/>
                      <a:pt x="860" y="383"/>
                    </a:cubicBezTo>
                    <a:cubicBezTo>
                      <a:pt x="856" y="385"/>
                      <a:pt x="852" y="388"/>
                      <a:pt x="848" y="387"/>
                    </a:cubicBezTo>
                    <a:cubicBezTo>
                      <a:pt x="847" y="387"/>
                      <a:pt x="846" y="388"/>
                      <a:pt x="846" y="388"/>
                    </a:cubicBezTo>
                    <a:cubicBezTo>
                      <a:pt x="845" y="392"/>
                      <a:pt x="841" y="393"/>
                      <a:pt x="837" y="393"/>
                    </a:cubicBezTo>
                    <a:cubicBezTo>
                      <a:pt x="833" y="393"/>
                      <a:pt x="829" y="394"/>
                      <a:pt x="826" y="397"/>
                    </a:cubicBezTo>
                    <a:cubicBezTo>
                      <a:pt x="824" y="401"/>
                      <a:pt x="819" y="402"/>
                      <a:pt x="816" y="404"/>
                    </a:cubicBezTo>
                    <a:cubicBezTo>
                      <a:pt x="814" y="405"/>
                      <a:pt x="812" y="404"/>
                      <a:pt x="811" y="404"/>
                    </a:cubicBezTo>
                    <a:cubicBezTo>
                      <a:pt x="811" y="403"/>
                      <a:pt x="811" y="402"/>
                      <a:pt x="811" y="401"/>
                    </a:cubicBezTo>
                    <a:cubicBezTo>
                      <a:pt x="812" y="397"/>
                      <a:pt x="810" y="393"/>
                      <a:pt x="807" y="390"/>
                    </a:cubicBezTo>
                    <a:cubicBezTo>
                      <a:pt x="803" y="389"/>
                      <a:pt x="801" y="390"/>
                      <a:pt x="799" y="394"/>
                    </a:cubicBezTo>
                    <a:cubicBezTo>
                      <a:pt x="799" y="395"/>
                      <a:pt x="798" y="396"/>
                      <a:pt x="797" y="396"/>
                    </a:cubicBezTo>
                    <a:cubicBezTo>
                      <a:pt x="794" y="396"/>
                      <a:pt x="793" y="399"/>
                      <a:pt x="791" y="400"/>
                    </a:cubicBezTo>
                    <a:cubicBezTo>
                      <a:pt x="788" y="402"/>
                      <a:pt x="786" y="402"/>
                      <a:pt x="783" y="403"/>
                    </a:cubicBezTo>
                    <a:cubicBezTo>
                      <a:pt x="779" y="404"/>
                      <a:pt x="776" y="406"/>
                      <a:pt x="774" y="409"/>
                    </a:cubicBezTo>
                    <a:cubicBezTo>
                      <a:pt x="768" y="416"/>
                      <a:pt x="761" y="423"/>
                      <a:pt x="753" y="428"/>
                    </a:cubicBezTo>
                    <a:cubicBezTo>
                      <a:pt x="751" y="430"/>
                      <a:pt x="750" y="431"/>
                      <a:pt x="750" y="434"/>
                    </a:cubicBezTo>
                    <a:cubicBezTo>
                      <a:pt x="750" y="436"/>
                      <a:pt x="749" y="439"/>
                      <a:pt x="749" y="442"/>
                    </a:cubicBezTo>
                    <a:cubicBezTo>
                      <a:pt x="749" y="443"/>
                      <a:pt x="748" y="444"/>
                      <a:pt x="747" y="444"/>
                    </a:cubicBezTo>
                    <a:cubicBezTo>
                      <a:pt x="743" y="449"/>
                      <a:pt x="734" y="449"/>
                      <a:pt x="731" y="446"/>
                    </a:cubicBezTo>
                    <a:cubicBezTo>
                      <a:pt x="728" y="443"/>
                      <a:pt x="726" y="441"/>
                      <a:pt x="724" y="439"/>
                    </a:cubicBezTo>
                    <a:cubicBezTo>
                      <a:pt x="722" y="436"/>
                      <a:pt x="722" y="433"/>
                      <a:pt x="724" y="431"/>
                    </a:cubicBezTo>
                    <a:cubicBezTo>
                      <a:pt x="726" y="429"/>
                      <a:pt x="729" y="428"/>
                      <a:pt x="732" y="426"/>
                    </a:cubicBezTo>
                    <a:cubicBezTo>
                      <a:pt x="734" y="425"/>
                      <a:pt x="734" y="422"/>
                      <a:pt x="733" y="420"/>
                    </a:cubicBezTo>
                    <a:cubicBezTo>
                      <a:pt x="730" y="417"/>
                      <a:pt x="728" y="415"/>
                      <a:pt x="726" y="413"/>
                    </a:cubicBezTo>
                    <a:cubicBezTo>
                      <a:pt x="723" y="407"/>
                      <a:pt x="718" y="405"/>
                      <a:pt x="712" y="407"/>
                    </a:cubicBezTo>
                    <a:cubicBezTo>
                      <a:pt x="707" y="407"/>
                      <a:pt x="703" y="407"/>
                      <a:pt x="699" y="406"/>
                    </a:cubicBezTo>
                    <a:cubicBezTo>
                      <a:pt x="698" y="406"/>
                      <a:pt x="698" y="407"/>
                      <a:pt x="698" y="407"/>
                    </a:cubicBezTo>
                    <a:cubicBezTo>
                      <a:pt x="697" y="408"/>
                      <a:pt x="697" y="409"/>
                      <a:pt x="698" y="410"/>
                    </a:cubicBezTo>
                    <a:cubicBezTo>
                      <a:pt x="706" y="416"/>
                      <a:pt x="708" y="424"/>
                      <a:pt x="707" y="433"/>
                    </a:cubicBezTo>
                    <a:cubicBezTo>
                      <a:pt x="706" y="435"/>
                      <a:pt x="706" y="438"/>
                      <a:pt x="706" y="440"/>
                    </a:cubicBezTo>
                    <a:cubicBezTo>
                      <a:pt x="706" y="442"/>
                      <a:pt x="707" y="444"/>
                      <a:pt x="709" y="445"/>
                    </a:cubicBezTo>
                    <a:cubicBezTo>
                      <a:pt x="713" y="447"/>
                      <a:pt x="714" y="451"/>
                      <a:pt x="714" y="455"/>
                    </a:cubicBezTo>
                    <a:cubicBezTo>
                      <a:pt x="714" y="457"/>
                      <a:pt x="714" y="459"/>
                      <a:pt x="714" y="461"/>
                    </a:cubicBezTo>
                    <a:cubicBezTo>
                      <a:pt x="714" y="463"/>
                      <a:pt x="711" y="465"/>
                      <a:pt x="709" y="465"/>
                    </a:cubicBezTo>
                    <a:cubicBezTo>
                      <a:pt x="706" y="464"/>
                      <a:pt x="703" y="464"/>
                      <a:pt x="700" y="463"/>
                    </a:cubicBezTo>
                    <a:cubicBezTo>
                      <a:pt x="695" y="462"/>
                      <a:pt x="691" y="462"/>
                      <a:pt x="688" y="467"/>
                    </a:cubicBezTo>
                    <a:cubicBezTo>
                      <a:pt x="687" y="469"/>
                      <a:pt x="685" y="471"/>
                      <a:pt x="682" y="472"/>
                    </a:cubicBezTo>
                    <a:cubicBezTo>
                      <a:pt x="679" y="475"/>
                      <a:pt x="677" y="478"/>
                      <a:pt x="675" y="481"/>
                    </a:cubicBezTo>
                    <a:cubicBezTo>
                      <a:pt x="670" y="488"/>
                      <a:pt x="667" y="490"/>
                      <a:pt x="675" y="499"/>
                    </a:cubicBezTo>
                    <a:cubicBezTo>
                      <a:pt x="676" y="500"/>
                      <a:pt x="677" y="501"/>
                      <a:pt x="677" y="502"/>
                    </a:cubicBezTo>
                    <a:cubicBezTo>
                      <a:pt x="678" y="504"/>
                      <a:pt x="677" y="506"/>
                      <a:pt x="676" y="508"/>
                    </a:cubicBezTo>
                    <a:cubicBezTo>
                      <a:pt x="675" y="510"/>
                      <a:pt x="672" y="511"/>
                      <a:pt x="670" y="510"/>
                    </a:cubicBezTo>
                    <a:cubicBezTo>
                      <a:pt x="663" y="506"/>
                      <a:pt x="654" y="505"/>
                      <a:pt x="647" y="499"/>
                    </a:cubicBezTo>
                    <a:cubicBezTo>
                      <a:pt x="645" y="498"/>
                      <a:pt x="644" y="498"/>
                      <a:pt x="642" y="498"/>
                    </a:cubicBezTo>
                    <a:cubicBezTo>
                      <a:pt x="641" y="497"/>
                      <a:pt x="639" y="498"/>
                      <a:pt x="638" y="499"/>
                    </a:cubicBezTo>
                    <a:cubicBezTo>
                      <a:pt x="637" y="501"/>
                      <a:pt x="636" y="504"/>
                      <a:pt x="636" y="506"/>
                    </a:cubicBezTo>
                    <a:cubicBezTo>
                      <a:pt x="635" y="508"/>
                      <a:pt x="635" y="510"/>
                      <a:pt x="637" y="512"/>
                    </a:cubicBezTo>
                    <a:cubicBezTo>
                      <a:pt x="640" y="516"/>
                      <a:pt x="644" y="519"/>
                      <a:pt x="649" y="519"/>
                    </a:cubicBezTo>
                    <a:cubicBezTo>
                      <a:pt x="650" y="519"/>
                      <a:pt x="651" y="520"/>
                      <a:pt x="652" y="520"/>
                    </a:cubicBezTo>
                    <a:cubicBezTo>
                      <a:pt x="654" y="521"/>
                      <a:pt x="654" y="523"/>
                      <a:pt x="654" y="524"/>
                    </a:cubicBezTo>
                    <a:cubicBezTo>
                      <a:pt x="654" y="527"/>
                      <a:pt x="651" y="530"/>
                      <a:pt x="649" y="529"/>
                    </a:cubicBezTo>
                    <a:cubicBezTo>
                      <a:pt x="643" y="528"/>
                      <a:pt x="638" y="528"/>
                      <a:pt x="634" y="523"/>
                    </a:cubicBezTo>
                    <a:cubicBezTo>
                      <a:pt x="632" y="520"/>
                      <a:pt x="629" y="519"/>
                      <a:pt x="625" y="518"/>
                    </a:cubicBezTo>
                    <a:cubicBezTo>
                      <a:pt x="623" y="518"/>
                      <a:pt x="621" y="516"/>
                      <a:pt x="621" y="514"/>
                    </a:cubicBezTo>
                    <a:cubicBezTo>
                      <a:pt x="620" y="509"/>
                      <a:pt x="618" y="505"/>
                      <a:pt x="615" y="500"/>
                    </a:cubicBezTo>
                    <a:cubicBezTo>
                      <a:pt x="613" y="498"/>
                      <a:pt x="614" y="494"/>
                      <a:pt x="614" y="491"/>
                    </a:cubicBezTo>
                    <a:cubicBezTo>
                      <a:pt x="615" y="483"/>
                      <a:pt x="612" y="479"/>
                      <a:pt x="605" y="476"/>
                    </a:cubicBezTo>
                    <a:cubicBezTo>
                      <a:pt x="602" y="474"/>
                      <a:pt x="599" y="473"/>
                      <a:pt x="597" y="471"/>
                    </a:cubicBezTo>
                    <a:cubicBezTo>
                      <a:pt x="594" y="468"/>
                      <a:pt x="591" y="466"/>
                      <a:pt x="589" y="463"/>
                    </a:cubicBezTo>
                    <a:cubicBezTo>
                      <a:pt x="589" y="463"/>
                      <a:pt x="589" y="463"/>
                      <a:pt x="589" y="463"/>
                    </a:cubicBezTo>
                    <a:cubicBezTo>
                      <a:pt x="589" y="462"/>
                      <a:pt x="588" y="462"/>
                      <a:pt x="588" y="462"/>
                    </a:cubicBezTo>
                    <a:cubicBezTo>
                      <a:pt x="587" y="461"/>
                      <a:pt x="587" y="461"/>
                      <a:pt x="586" y="460"/>
                    </a:cubicBezTo>
                    <a:cubicBezTo>
                      <a:pt x="586" y="460"/>
                      <a:pt x="586" y="460"/>
                      <a:pt x="585" y="459"/>
                    </a:cubicBezTo>
                    <a:cubicBezTo>
                      <a:pt x="585" y="459"/>
                      <a:pt x="585" y="459"/>
                      <a:pt x="585" y="459"/>
                    </a:cubicBezTo>
                    <a:cubicBezTo>
                      <a:pt x="586" y="459"/>
                      <a:pt x="586" y="459"/>
                      <a:pt x="586" y="459"/>
                    </a:cubicBezTo>
                    <a:cubicBezTo>
                      <a:pt x="586" y="459"/>
                      <a:pt x="586" y="460"/>
                      <a:pt x="586" y="460"/>
                    </a:cubicBezTo>
                    <a:cubicBezTo>
                      <a:pt x="587" y="460"/>
                      <a:pt x="588" y="461"/>
                      <a:pt x="588" y="462"/>
                    </a:cubicBezTo>
                    <a:cubicBezTo>
                      <a:pt x="589" y="462"/>
                      <a:pt x="589" y="462"/>
                      <a:pt x="589" y="462"/>
                    </a:cubicBezTo>
                    <a:cubicBezTo>
                      <a:pt x="589" y="462"/>
                      <a:pt x="589" y="463"/>
                      <a:pt x="589" y="463"/>
                    </a:cubicBezTo>
                    <a:cubicBezTo>
                      <a:pt x="594" y="463"/>
                      <a:pt x="598" y="464"/>
                      <a:pt x="603" y="466"/>
                    </a:cubicBezTo>
                    <a:cubicBezTo>
                      <a:pt x="615" y="471"/>
                      <a:pt x="627" y="474"/>
                      <a:pt x="639" y="476"/>
                    </a:cubicBezTo>
                    <a:cubicBezTo>
                      <a:pt x="649" y="478"/>
                      <a:pt x="658" y="476"/>
                      <a:pt x="667" y="473"/>
                    </a:cubicBezTo>
                    <a:cubicBezTo>
                      <a:pt x="668" y="472"/>
                      <a:pt x="670" y="471"/>
                      <a:pt x="671" y="470"/>
                    </a:cubicBezTo>
                    <a:cubicBezTo>
                      <a:pt x="676" y="464"/>
                      <a:pt x="680" y="458"/>
                      <a:pt x="681" y="450"/>
                    </a:cubicBezTo>
                    <a:cubicBezTo>
                      <a:pt x="681" y="448"/>
                      <a:pt x="681" y="445"/>
                      <a:pt x="680" y="443"/>
                    </a:cubicBezTo>
                    <a:cubicBezTo>
                      <a:pt x="676" y="439"/>
                      <a:pt x="674" y="433"/>
                      <a:pt x="668" y="430"/>
                    </a:cubicBezTo>
                    <a:cubicBezTo>
                      <a:pt x="665" y="429"/>
                      <a:pt x="663" y="427"/>
                      <a:pt x="661" y="425"/>
                    </a:cubicBezTo>
                    <a:cubicBezTo>
                      <a:pt x="659" y="423"/>
                      <a:pt x="657" y="421"/>
                      <a:pt x="653" y="421"/>
                    </a:cubicBezTo>
                    <a:cubicBezTo>
                      <a:pt x="648" y="420"/>
                      <a:pt x="643" y="417"/>
                      <a:pt x="638" y="414"/>
                    </a:cubicBezTo>
                    <a:cubicBezTo>
                      <a:pt x="634" y="410"/>
                      <a:pt x="629" y="407"/>
                      <a:pt x="625" y="405"/>
                    </a:cubicBezTo>
                    <a:cubicBezTo>
                      <a:pt x="611" y="397"/>
                      <a:pt x="607" y="396"/>
                      <a:pt x="592" y="396"/>
                    </a:cubicBezTo>
                    <a:cubicBezTo>
                      <a:pt x="590" y="396"/>
                      <a:pt x="588" y="397"/>
                      <a:pt x="585" y="396"/>
                    </a:cubicBezTo>
                    <a:cubicBezTo>
                      <a:pt x="583" y="396"/>
                      <a:pt x="580" y="396"/>
                      <a:pt x="577" y="396"/>
                    </a:cubicBezTo>
                    <a:cubicBezTo>
                      <a:pt x="575" y="395"/>
                      <a:pt x="576" y="393"/>
                      <a:pt x="576" y="392"/>
                    </a:cubicBezTo>
                    <a:cubicBezTo>
                      <a:pt x="577" y="390"/>
                      <a:pt x="577" y="388"/>
                      <a:pt x="575" y="387"/>
                    </a:cubicBezTo>
                    <a:cubicBezTo>
                      <a:pt x="574" y="386"/>
                      <a:pt x="572" y="385"/>
                      <a:pt x="570" y="384"/>
                    </a:cubicBezTo>
                    <a:cubicBezTo>
                      <a:pt x="568" y="383"/>
                      <a:pt x="565" y="383"/>
                      <a:pt x="564" y="385"/>
                    </a:cubicBezTo>
                    <a:cubicBezTo>
                      <a:pt x="561" y="388"/>
                      <a:pt x="559" y="389"/>
                      <a:pt x="555" y="388"/>
                    </a:cubicBezTo>
                    <a:cubicBezTo>
                      <a:pt x="552" y="386"/>
                      <a:pt x="549" y="387"/>
                      <a:pt x="545" y="387"/>
                    </a:cubicBezTo>
                    <a:cubicBezTo>
                      <a:pt x="544" y="388"/>
                      <a:pt x="542" y="387"/>
                      <a:pt x="541" y="386"/>
                    </a:cubicBezTo>
                    <a:cubicBezTo>
                      <a:pt x="540" y="385"/>
                      <a:pt x="540" y="384"/>
                      <a:pt x="540" y="383"/>
                    </a:cubicBezTo>
                    <a:cubicBezTo>
                      <a:pt x="539" y="382"/>
                      <a:pt x="540" y="381"/>
                      <a:pt x="542" y="381"/>
                    </a:cubicBezTo>
                    <a:cubicBezTo>
                      <a:pt x="544" y="381"/>
                      <a:pt x="547" y="380"/>
                      <a:pt x="549" y="378"/>
                    </a:cubicBezTo>
                    <a:cubicBezTo>
                      <a:pt x="551" y="377"/>
                      <a:pt x="553" y="375"/>
                      <a:pt x="555" y="373"/>
                    </a:cubicBezTo>
                    <a:cubicBezTo>
                      <a:pt x="557" y="372"/>
                      <a:pt x="556" y="370"/>
                      <a:pt x="555" y="369"/>
                    </a:cubicBezTo>
                    <a:cubicBezTo>
                      <a:pt x="548" y="365"/>
                      <a:pt x="540" y="362"/>
                      <a:pt x="532" y="360"/>
                    </a:cubicBezTo>
                    <a:cubicBezTo>
                      <a:pt x="531" y="360"/>
                      <a:pt x="529" y="361"/>
                      <a:pt x="528" y="362"/>
                    </a:cubicBezTo>
                    <a:cubicBezTo>
                      <a:pt x="527" y="362"/>
                      <a:pt x="526" y="363"/>
                      <a:pt x="526" y="364"/>
                    </a:cubicBezTo>
                    <a:cubicBezTo>
                      <a:pt x="525" y="366"/>
                      <a:pt x="524" y="366"/>
                      <a:pt x="523" y="365"/>
                    </a:cubicBezTo>
                    <a:cubicBezTo>
                      <a:pt x="523" y="365"/>
                      <a:pt x="523" y="364"/>
                      <a:pt x="523" y="364"/>
                    </a:cubicBezTo>
                    <a:cubicBezTo>
                      <a:pt x="523" y="362"/>
                      <a:pt x="523" y="361"/>
                      <a:pt x="523" y="359"/>
                    </a:cubicBezTo>
                    <a:cubicBezTo>
                      <a:pt x="523" y="356"/>
                      <a:pt x="521" y="354"/>
                      <a:pt x="518" y="353"/>
                    </a:cubicBezTo>
                    <a:cubicBezTo>
                      <a:pt x="516" y="352"/>
                      <a:pt x="514" y="353"/>
                      <a:pt x="512" y="355"/>
                    </a:cubicBezTo>
                    <a:cubicBezTo>
                      <a:pt x="511" y="356"/>
                      <a:pt x="509" y="358"/>
                      <a:pt x="509" y="360"/>
                    </a:cubicBezTo>
                    <a:cubicBezTo>
                      <a:pt x="509" y="362"/>
                      <a:pt x="509" y="363"/>
                      <a:pt x="508" y="365"/>
                    </a:cubicBezTo>
                    <a:cubicBezTo>
                      <a:pt x="507" y="366"/>
                      <a:pt x="506" y="366"/>
                      <a:pt x="505" y="366"/>
                    </a:cubicBezTo>
                    <a:cubicBezTo>
                      <a:pt x="505" y="367"/>
                      <a:pt x="504" y="366"/>
                      <a:pt x="504" y="365"/>
                    </a:cubicBezTo>
                    <a:cubicBezTo>
                      <a:pt x="503" y="363"/>
                      <a:pt x="503" y="360"/>
                      <a:pt x="499" y="360"/>
                    </a:cubicBezTo>
                    <a:cubicBezTo>
                      <a:pt x="497" y="361"/>
                      <a:pt x="497" y="358"/>
                      <a:pt x="497" y="357"/>
                    </a:cubicBezTo>
                    <a:cubicBezTo>
                      <a:pt x="496" y="353"/>
                      <a:pt x="492" y="352"/>
                      <a:pt x="491" y="354"/>
                    </a:cubicBezTo>
                    <a:cubicBezTo>
                      <a:pt x="488" y="359"/>
                      <a:pt x="482" y="359"/>
                      <a:pt x="479" y="363"/>
                    </a:cubicBezTo>
                    <a:cubicBezTo>
                      <a:pt x="475" y="364"/>
                      <a:pt x="472" y="367"/>
                      <a:pt x="468" y="369"/>
                    </a:cubicBezTo>
                    <a:cubicBezTo>
                      <a:pt x="468" y="369"/>
                      <a:pt x="467" y="369"/>
                      <a:pt x="467" y="369"/>
                    </a:cubicBezTo>
                    <a:cubicBezTo>
                      <a:pt x="467" y="369"/>
                      <a:pt x="467" y="369"/>
                      <a:pt x="467" y="369"/>
                    </a:cubicBezTo>
                    <a:cubicBezTo>
                      <a:pt x="466" y="370"/>
                      <a:pt x="466" y="370"/>
                      <a:pt x="466" y="370"/>
                    </a:cubicBezTo>
                    <a:cubicBezTo>
                      <a:pt x="466" y="369"/>
                      <a:pt x="466" y="369"/>
                      <a:pt x="466" y="369"/>
                    </a:cubicBezTo>
                    <a:cubicBezTo>
                      <a:pt x="466" y="369"/>
                      <a:pt x="467" y="369"/>
                      <a:pt x="467" y="369"/>
                    </a:cubicBezTo>
                    <a:cubicBezTo>
                      <a:pt x="467" y="368"/>
                      <a:pt x="467" y="367"/>
                      <a:pt x="466" y="367"/>
                    </a:cubicBezTo>
                    <a:cubicBezTo>
                      <a:pt x="466" y="366"/>
                      <a:pt x="465" y="366"/>
                      <a:pt x="465" y="366"/>
                    </a:cubicBezTo>
                    <a:cubicBezTo>
                      <a:pt x="458" y="366"/>
                      <a:pt x="457" y="367"/>
                      <a:pt x="459" y="373"/>
                    </a:cubicBezTo>
                    <a:cubicBezTo>
                      <a:pt x="459" y="374"/>
                      <a:pt x="459" y="375"/>
                      <a:pt x="459" y="376"/>
                    </a:cubicBezTo>
                    <a:cubicBezTo>
                      <a:pt x="459" y="376"/>
                      <a:pt x="460" y="376"/>
                      <a:pt x="460" y="376"/>
                    </a:cubicBezTo>
                    <a:cubicBezTo>
                      <a:pt x="460" y="377"/>
                      <a:pt x="460" y="377"/>
                      <a:pt x="460" y="377"/>
                    </a:cubicBezTo>
                    <a:cubicBezTo>
                      <a:pt x="459" y="376"/>
                      <a:pt x="459" y="376"/>
                      <a:pt x="459" y="376"/>
                    </a:cubicBezTo>
                    <a:cubicBezTo>
                      <a:pt x="459" y="376"/>
                      <a:pt x="459" y="376"/>
                      <a:pt x="459" y="376"/>
                    </a:cubicBezTo>
                    <a:cubicBezTo>
                      <a:pt x="453" y="376"/>
                      <a:pt x="447" y="379"/>
                      <a:pt x="441" y="382"/>
                    </a:cubicBezTo>
                    <a:cubicBezTo>
                      <a:pt x="441" y="382"/>
                      <a:pt x="441" y="384"/>
                      <a:pt x="441" y="385"/>
                    </a:cubicBezTo>
                    <a:cubicBezTo>
                      <a:pt x="441" y="386"/>
                      <a:pt x="442" y="388"/>
                      <a:pt x="442" y="389"/>
                    </a:cubicBezTo>
                    <a:cubicBezTo>
                      <a:pt x="441" y="391"/>
                      <a:pt x="439" y="390"/>
                      <a:pt x="438" y="391"/>
                    </a:cubicBezTo>
                    <a:cubicBezTo>
                      <a:pt x="435" y="391"/>
                      <a:pt x="432" y="392"/>
                      <a:pt x="430" y="393"/>
                    </a:cubicBezTo>
                    <a:cubicBezTo>
                      <a:pt x="430" y="393"/>
                      <a:pt x="430" y="393"/>
                      <a:pt x="430" y="393"/>
                    </a:cubicBezTo>
                    <a:cubicBezTo>
                      <a:pt x="430" y="393"/>
                      <a:pt x="430" y="393"/>
                      <a:pt x="430" y="393"/>
                    </a:cubicBezTo>
                    <a:cubicBezTo>
                      <a:pt x="430" y="393"/>
                      <a:pt x="430" y="393"/>
                      <a:pt x="430" y="393"/>
                    </a:cubicBezTo>
                    <a:cubicBezTo>
                      <a:pt x="429" y="393"/>
                      <a:pt x="429" y="393"/>
                      <a:pt x="428" y="393"/>
                    </a:cubicBezTo>
                    <a:cubicBezTo>
                      <a:pt x="429" y="393"/>
                      <a:pt x="429" y="393"/>
                      <a:pt x="430" y="393"/>
                    </a:cubicBezTo>
                    <a:cubicBezTo>
                      <a:pt x="430" y="391"/>
                      <a:pt x="430" y="390"/>
                      <a:pt x="430" y="388"/>
                    </a:cubicBezTo>
                    <a:cubicBezTo>
                      <a:pt x="430" y="386"/>
                      <a:pt x="428" y="386"/>
                      <a:pt x="427" y="385"/>
                    </a:cubicBezTo>
                    <a:cubicBezTo>
                      <a:pt x="426" y="385"/>
                      <a:pt x="424" y="387"/>
                      <a:pt x="424" y="387"/>
                    </a:cubicBezTo>
                    <a:cubicBezTo>
                      <a:pt x="425" y="389"/>
                      <a:pt x="426" y="391"/>
                      <a:pt x="427" y="393"/>
                    </a:cubicBezTo>
                    <a:cubicBezTo>
                      <a:pt x="427" y="393"/>
                      <a:pt x="427" y="393"/>
                      <a:pt x="426" y="393"/>
                    </a:cubicBezTo>
                    <a:cubicBezTo>
                      <a:pt x="427" y="393"/>
                      <a:pt x="427" y="393"/>
                      <a:pt x="427" y="393"/>
                    </a:cubicBezTo>
                    <a:cubicBezTo>
                      <a:pt x="422" y="393"/>
                      <a:pt x="419" y="395"/>
                      <a:pt x="417" y="399"/>
                    </a:cubicBezTo>
                    <a:cubicBezTo>
                      <a:pt x="417" y="399"/>
                      <a:pt x="417" y="399"/>
                      <a:pt x="417" y="399"/>
                    </a:cubicBezTo>
                    <a:cubicBezTo>
                      <a:pt x="417" y="398"/>
                      <a:pt x="418" y="401"/>
                      <a:pt x="417" y="399"/>
                    </a:cubicBezTo>
                    <a:cubicBezTo>
                      <a:pt x="417" y="399"/>
                      <a:pt x="417" y="399"/>
                      <a:pt x="417" y="399"/>
                    </a:cubicBezTo>
                    <a:cubicBezTo>
                      <a:pt x="415" y="399"/>
                      <a:pt x="414" y="399"/>
                      <a:pt x="412" y="399"/>
                    </a:cubicBezTo>
                    <a:cubicBezTo>
                      <a:pt x="409" y="399"/>
                      <a:pt x="407" y="401"/>
                      <a:pt x="406" y="403"/>
                    </a:cubicBezTo>
                    <a:cubicBezTo>
                      <a:pt x="405" y="407"/>
                      <a:pt x="405" y="410"/>
                      <a:pt x="408" y="412"/>
                    </a:cubicBezTo>
                    <a:cubicBezTo>
                      <a:pt x="409" y="413"/>
                      <a:pt x="410" y="414"/>
                      <a:pt x="411" y="414"/>
                    </a:cubicBezTo>
                    <a:cubicBezTo>
                      <a:pt x="412" y="415"/>
                      <a:pt x="411" y="417"/>
                      <a:pt x="410" y="418"/>
                    </a:cubicBezTo>
                    <a:cubicBezTo>
                      <a:pt x="408" y="420"/>
                      <a:pt x="406" y="421"/>
                      <a:pt x="404" y="420"/>
                    </a:cubicBezTo>
                    <a:cubicBezTo>
                      <a:pt x="401" y="419"/>
                      <a:pt x="398" y="420"/>
                      <a:pt x="396" y="420"/>
                    </a:cubicBezTo>
                    <a:cubicBezTo>
                      <a:pt x="394" y="420"/>
                      <a:pt x="392" y="418"/>
                      <a:pt x="393" y="417"/>
                    </a:cubicBezTo>
                    <a:cubicBezTo>
                      <a:pt x="394" y="414"/>
                      <a:pt x="395" y="412"/>
                      <a:pt x="396" y="409"/>
                    </a:cubicBezTo>
                    <a:cubicBezTo>
                      <a:pt x="396" y="409"/>
                      <a:pt x="395" y="408"/>
                      <a:pt x="395" y="408"/>
                    </a:cubicBezTo>
                    <a:cubicBezTo>
                      <a:pt x="395" y="408"/>
                      <a:pt x="394" y="408"/>
                      <a:pt x="394" y="408"/>
                    </a:cubicBezTo>
                    <a:cubicBezTo>
                      <a:pt x="390" y="412"/>
                      <a:pt x="386" y="416"/>
                      <a:pt x="382" y="420"/>
                    </a:cubicBezTo>
                    <a:cubicBezTo>
                      <a:pt x="381" y="421"/>
                      <a:pt x="382" y="423"/>
                      <a:pt x="383" y="424"/>
                    </a:cubicBezTo>
                    <a:cubicBezTo>
                      <a:pt x="385" y="426"/>
                      <a:pt x="384" y="428"/>
                      <a:pt x="382" y="430"/>
                    </a:cubicBezTo>
                    <a:cubicBezTo>
                      <a:pt x="382" y="430"/>
                      <a:pt x="381" y="431"/>
                      <a:pt x="381" y="432"/>
                    </a:cubicBezTo>
                    <a:cubicBezTo>
                      <a:pt x="383" y="432"/>
                      <a:pt x="385" y="432"/>
                      <a:pt x="387" y="432"/>
                    </a:cubicBezTo>
                    <a:cubicBezTo>
                      <a:pt x="391" y="431"/>
                      <a:pt x="394" y="430"/>
                      <a:pt x="398" y="429"/>
                    </a:cubicBezTo>
                    <a:cubicBezTo>
                      <a:pt x="400" y="429"/>
                      <a:pt x="402" y="430"/>
                      <a:pt x="405" y="430"/>
                    </a:cubicBezTo>
                    <a:cubicBezTo>
                      <a:pt x="405" y="430"/>
                      <a:pt x="405" y="430"/>
                      <a:pt x="406" y="431"/>
                    </a:cubicBezTo>
                    <a:cubicBezTo>
                      <a:pt x="405" y="431"/>
                      <a:pt x="405" y="432"/>
                      <a:pt x="405" y="432"/>
                    </a:cubicBezTo>
                    <a:cubicBezTo>
                      <a:pt x="403" y="433"/>
                      <a:pt x="401" y="434"/>
                      <a:pt x="399" y="435"/>
                    </a:cubicBezTo>
                    <a:cubicBezTo>
                      <a:pt x="398" y="435"/>
                      <a:pt x="397" y="435"/>
                      <a:pt x="395" y="436"/>
                    </a:cubicBezTo>
                    <a:cubicBezTo>
                      <a:pt x="393" y="436"/>
                      <a:pt x="392" y="438"/>
                      <a:pt x="393" y="440"/>
                    </a:cubicBezTo>
                    <a:cubicBezTo>
                      <a:pt x="392" y="442"/>
                      <a:pt x="389" y="442"/>
                      <a:pt x="389" y="444"/>
                    </a:cubicBezTo>
                    <a:cubicBezTo>
                      <a:pt x="388" y="446"/>
                      <a:pt x="389" y="448"/>
                      <a:pt x="388" y="450"/>
                    </a:cubicBezTo>
                    <a:cubicBezTo>
                      <a:pt x="388" y="451"/>
                      <a:pt x="387" y="452"/>
                      <a:pt x="387" y="453"/>
                    </a:cubicBezTo>
                    <a:cubicBezTo>
                      <a:pt x="386" y="455"/>
                      <a:pt x="384" y="456"/>
                      <a:pt x="384" y="457"/>
                    </a:cubicBezTo>
                    <a:cubicBezTo>
                      <a:pt x="385" y="461"/>
                      <a:pt x="383" y="463"/>
                      <a:pt x="381" y="464"/>
                    </a:cubicBezTo>
                    <a:cubicBezTo>
                      <a:pt x="378" y="465"/>
                      <a:pt x="375" y="467"/>
                      <a:pt x="375" y="471"/>
                    </a:cubicBezTo>
                    <a:cubicBezTo>
                      <a:pt x="374" y="474"/>
                      <a:pt x="371" y="477"/>
                      <a:pt x="371" y="480"/>
                    </a:cubicBezTo>
                    <a:cubicBezTo>
                      <a:pt x="371" y="483"/>
                      <a:pt x="371" y="485"/>
                      <a:pt x="367" y="486"/>
                    </a:cubicBezTo>
                    <a:cubicBezTo>
                      <a:pt x="366" y="487"/>
                      <a:pt x="365" y="488"/>
                      <a:pt x="366" y="490"/>
                    </a:cubicBezTo>
                    <a:cubicBezTo>
                      <a:pt x="366" y="493"/>
                      <a:pt x="367" y="497"/>
                      <a:pt x="366" y="500"/>
                    </a:cubicBezTo>
                    <a:cubicBezTo>
                      <a:pt x="364" y="503"/>
                      <a:pt x="364" y="506"/>
                      <a:pt x="363" y="509"/>
                    </a:cubicBezTo>
                    <a:cubicBezTo>
                      <a:pt x="363" y="512"/>
                      <a:pt x="361" y="513"/>
                      <a:pt x="359" y="514"/>
                    </a:cubicBezTo>
                    <a:cubicBezTo>
                      <a:pt x="358" y="515"/>
                      <a:pt x="356" y="515"/>
                      <a:pt x="355" y="516"/>
                    </a:cubicBezTo>
                    <a:cubicBezTo>
                      <a:pt x="354" y="516"/>
                      <a:pt x="353" y="517"/>
                      <a:pt x="353" y="518"/>
                    </a:cubicBezTo>
                    <a:cubicBezTo>
                      <a:pt x="353" y="521"/>
                      <a:pt x="353" y="523"/>
                      <a:pt x="350" y="525"/>
                    </a:cubicBezTo>
                    <a:cubicBezTo>
                      <a:pt x="344" y="529"/>
                      <a:pt x="340" y="534"/>
                      <a:pt x="338" y="541"/>
                    </a:cubicBezTo>
                    <a:cubicBezTo>
                      <a:pt x="337" y="542"/>
                      <a:pt x="337" y="544"/>
                      <a:pt x="336" y="545"/>
                    </a:cubicBezTo>
                    <a:cubicBezTo>
                      <a:pt x="335" y="547"/>
                      <a:pt x="333" y="548"/>
                      <a:pt x="331" y="548"/>
                    </a:cubicBezTo>
                    <a:cubicBezTo>
                      <a:pt x="328" y="548"/>
                      <a:pt x="326" y="547"/>
                      <a:pt x="324" y="547"/>
                    </a:cubicBezTo>
                    <a:cubicBezTo>
                      <a:pt x="324" y="547"/>
                      <a:pt x="323" y="548"/>
                      <a:pt x="323" y="548"/>
                    </a:cubicBezTo>
                    <a:cubicBezTo>
                      <a:pt x="322" y="549"/>
                      <a:pt x="322" y="550"/>
                      <a:pt x="323" y="551"/>
                    </a:cubicBezTo>
                    <a:cubicBezTo>
                      <a:pt x="323" y="551"/>
                      <a:pt x="324" y="552"/>
                      <a:pt x="324" y="552"/>
                    </a:cubicBezTo>
                    <a:cubicBezTo>
                      <a:pt x="325" y="554"/>
                      <a:pt x="324" y="556"/>
                      <a:pt x="323" y="556"/>
                    </a:cubicBezTo>
                    <a:cubicBezTo>
                      <a:pt x="318" y="557"/>
                      <a:pt x="315" y="562"/>
                      <a:pt x="310" y="562"/>
                    </a:cubicBezTo>
                    <a:cubicBezTo>
                      <a:pt x="306" y="564"/>
                      <a:pt x="303" y="567"/>
                      <a:pt x="300" y="569"/>
                    </a:cubicBezTo>
                    <a:cubicBezTo>
                      <a:pt x="299" y="570"/>
                      <a:pt x="299" y="571"/>
                      <a:pt x="299" y="571"/>
                    </a:cubicBezTo>
                    <a:cubicBezTo>
                      <a:pt x="300" y="575"/>
                      <a:pt x="298" y="576"/>
                      <a:pt x="295" y="576"/>
                    </a:cubicBezTo>
                    <a:cubicBezTo>
                      <a:pt x="293" y="577"/>
                      <a:pt x="291" y="577"/>
                      <a:pt x="289" y="578"/>
                    </a:cubicBezTo>
                    <a:cubicBezTo>
                      <a:pt x="287" y="579"/>
                      <a:pt x="286" y="580"/>
                      <a:pt x="286" y="582"/>
                    </a:cubicBezTo>
                    <a:cubicBezTo>
                      <a:pt x="285" y="584"/>
                      <a:pt x="286" y="586"/>
                      <a:pt x="285" y="588"/>
                    </a:cubicBezTo>
                    <a:cubicBezTo>
                      <a:pt x="284" y="594"/>
                      <a:pt x="286" y="600"/>
                      <a:pt x="284" y="606"/>
                    </a:cubicBezTo>
                    <a:cubicBezTo>
                      <a:pt x="284" y="606"/>
                      <a:pt x="284" y="607"/>
                      <a:pt x="284" y="608"/>
                    </a:cubicBezTo>
                    <a:cubicBezTo>
                      <a:pt x="285" y="612"/>
                      <a:pt x="288" y="615"/>
                      <a:pt x="290" y="619"/>
                    </a:cubicBezTo>
                    <a:cubicBezTo>
                      <a:pt x="291" y="621"/>
                      <a:pt x="293" y="624"/>
                      <a:pt x="293" y="626"/>
                    </a:cubicBezTo>
                    <a:cubicBezTo>
                      <a:pt x="294" y="628"/>
                      <a:pt x="293" y="630"/>
                      <a:pt x="292" y="631"/>
                    </a:cubicBezTo>
                    <a:cubicBezTo>
                      <a:pt x="291" y="633"/>
                      <a:pt x="290" y="634"/>
                      <a:pt x="288" y="636"/>
                    </a:cubicBezTo>
                    <a:cubicBezTo>
                      <a:pt x="288" y="637"/>
                      <a:pt x="288" y="640"/>
                      <a:pt x="289" y="640"/>
                    </a:cubicBezTo>
                    <a:cubicBezTo>
                      <a:pt x="291" y="641"/>
                      <a:pt x="292" y="641"/>
                      <a:pt x="294" y="642"/>
                    </a:cubicBezTo>
                    <a:cubicBezTo>
                      <a:pt x="296" y="643"/>
                      <a:pt x="296" y="645"/>
                      <a:pt x="295" y="646"/>
                    </a:cubicBezTo>
                    <a:cubicBezTo>
                      <a:pt x="294" y="648"/>
                      <a:pt x="292" y="649"/>
                      <a:pt x="291" y="651"/>
                    </a:cubicBezTo>
                    <a:cubicBezTo>
                      <a:pt x="290" y="652"/>
                      <a:pt x="291" y="656"/>
                      <a:pt x="292" y="657"/>
                    </a:cubicBezTo>
                    <a:cubicBezTo>
                      <a:pt x="298" y="662"/>
                      <a:pt x="304" y="667"/>
                      <a:pt x="311" y="669"/>
                    </a:cubicBezTo>
                    <a:cubicBezTo>
                      <a:pt x="312" y="669"/>
                      <a:pt x="314" y="670"/>
                      <a:pt x="315" y="670"/>
                    </a:cubicBezTo>
                    <a:cubicBezTo>
                      <a:pt x="321" y="667"/>
                      <a:pt x="329" y="666"/>
                      <a:pt x="333" y="659"/>
                    </a:cubicBezTo>
                    <a:cubicBezTo>
                      <a:pt x="335" y="657"/>
                      <a:pt x="337" y="654"/>
                      <a:pt x="339" y="652"/>
                    </a:cubicBezTo>
                    <a:cubicBezTo>
                      <a:pt x="343" y="649"/>
                      <a:pt x="349" y="648"/>
                      <a:pt x="352" y="642"/>
                    </a:cubicBezTo>
                    <a:cubicBezTo>
                      <a:pt x="352" y="642"/>
                      <a:pt x="353" y="642"/>
                      <a:pt x="353" y="642"/>
                    </a:cubicBezTo>
                    <a:cubicBezTo>
                      <a:pt x="355" y="644"/>
                      <a:pt x="357" y="645"/>
                      <a:pt x="358" y="647"/>
                    </a:cubicBezTo>
                    <a:cubicBezTo>
                      <a:pt x="359" y="650"/>
                      <a:pt x="359" y="653"/>
                      <a:pt x="359" y="656"/>
                    </a:cubicBezTo>
                    <a:cubicBezTo>
                      <a:pt x="360" y="660"/>
                      <a:pt x="363" y="663"/>
                      <a:pt x="363" y="667"/>
                    </a:cubicBezTo>
                    <a:cubicBezTo>
                      <a:pt x="364" y="673"/>
                      <a:pt x="367" y="678"/>
                      <a:pt x="370" y="684"/>
                    </a:cubicBezTo>
                    <a:cubicBezTo>
                      <a:pt x="372" y="688"/>
                      <a:pt x="375" y="693"/>
                      <a:pt x="378" y="698"/>
                    </a:cubicBezTo>
                    <a:cubicBezTo>
                      <a:pt x="380" y="699"/>
                      <a:pt x="379" y="701"/>
                      <a:pt x="378" y="702"/>
                    </a:cubicBezTo>
                    <a:cubicBezTo>
                      <a:pt x="378" y="704"/>
                      <a:pt x="377" y="705"/>
                      <a:pt x="377" y="706"/>
                    </a:cubicBezTo>
                    <a:cubicBezTo>
                      <a:pt x="377" y="706"/>
                      <a:pt x="377" y="706"/>
                      <a:pt x="377" y="706"/>
                    </a:cubicBezTo>
                    <a:cubicBezTo>
                      <a:pt x="377" y="707"/>
                      <a:pt x="377" y="707"/>
                      <a:pt x="377" y="707"/>
                    </a:cubicBezTo>
                    <a:cubicBezTo>
                      <a:pt x="378" y="709"/>
                      <a:pt x="379" y="710"/>
                      <a:pt x="380" y="711"/>
                    </a:cubicBezTo>
                    <a:cubicBezTo>
                      <a:pt x="384" y="722"/>
                      <a:pt x="386" y="719"/>
                      <a:pt x="395" y="718"/>
                    </a:cubicBezTo>
                    <a:cubicBezTo>
                      <a:pt x="397" y="717"/>
                      <a:pt x="399" y="716"/>
                      <a:pt x="399" y="713"/>
                    </a:cubicBezTo>
                    <a:cubicBezTo>
                      <a:pt x="400" y="709"/>
                      <a:pt x="402" y="708"/>
                      <a:pt x="406" y="707"/>
                    </a:cubicBezTo>
                    <a:cubicBezTo>
                      <a:pt x="407" y="707"/>
                      <a:pt x="409" y="706"/>
                      <a:pt x="411" y="707"/>
                    </a:cubicBezTo>
                    <a:cubicBezTo>
                      <a:pt x="415" y="707"/>
                      <a:pt x="419" y="706"/>
                      <a:pt x="422" y="701"/>
                    </a:cubicBezTo>
                    <a:cubicBezTo>
                      <a:pt x="429" y="702"/>
                      <a:pt x="429" y="696"/>
                      <a:pt x="430" y="692"/>
                    </a:cubicBezTo>
                    <a:cubicBezTo>
                      <a:pt x="430" y="691"/>
                      <a:pt x="430" y="690"/>
                      <a:pt x="430" y="689"/>
                    </a:cubicBezTo>
                    <a:cubicBezTo>
                      <a:pt x="430" y="687"/>
                      <a:pt x="429" y="686"/>
                      <a:pt x="427" y="686"/>
                    </a:cubicBezTo>
                    <a:cubicBezTo>
                      <a:pt x="426" y="686"/>
                      <a:pt x="425" y="687"/>
                      <a:pt x="425" y="686"/>
                    </a:cubicBezTo>
                    <a:cubicBezTo>
                      <a:pt x="425" y="686"/>
                      <a:pt x="424" y="685"/>
                      <a:pt x="424" y="685"/>
                    </a:cubicBezTo>
                    <a:cubicBezTo>
                      <a:pt x="424" y="680"/>
                      <a:pt x="424" y="674"/>
                      <a:pt x="426" y="669"/>
                    </a:cubicBezTo>
                    <a:cubicBezTo>
                      <a:pt x="427" y="666"/>
                      <a:pt x="427" y="663"/>
                      <a:pt x="427" y="661"/>
                    </a:cubicBezTo>
                    <a:cubicBezTo>
                      <a:pt x="427" y="656"/>
                      <a:pt x="430" y="652"/>
                      <a:pt x="433" y="650"/>
                    </a:cubicBezTo>
                    <a:cubicBezTo>
                      <a:pt x="436" y="648"/>
                      <a:pt x="439" y="647"/>
                      <a:pt x="441" y="644"/>
                    </a:cubicBezTo>
                    <a:cubicBezTo>
                      <a:pt x="444" y="642"/>
                      <a:pt x="447" y="639"/>
                      <a:pt x="446" y="634"/>
                    </a:cubicBezTo>
                    <a:cubicBezTo>
                      <a:pt x="446" y="632"/>
                      <a:pt x="447" y="630"/>
                      <a:pt x="447" y="628"/>
                    </a:cubicBezTo>
                    <a:cubicBezTo>
                      <a:pt x="447" y="626"/>
                      <a:pt x="446" y="625"/>
                      <a:pt x="445" y="623"/>
                    </a:cubicBezTo>
                    <a:cubicBezTo>
                      <a:pt x="442" y="618"/>
                      <a:pt x="438" y="613"/>
                      <a:pt x="431" y="610"/>
                    </a:cubicBezTo>
                    <a:cubicBezTo>
                      <a:pt x="428" y="608"/>
                      <a:pt x="427" y="605"/>
                      <a:pt x="427" y="602"/>
                    </a:cubicBezTo>
                    <a:cubicBezTo>
                      <a:pt x="427" y="593"/>
                      <a:pt x="427" y="584"/>
                      <a:pt x="427" y="575"/>
                    </a:cubicBezTo>
                    <a:cubicBezTo>
                      <a:pt x="427" y="574"/>
                      <a:pt x="428" y="572"/>
                      <a:pt x="429" y="571"/>
                    </a:cubicBezTo>
                    <a:cubicBezTo>
                      <a:pt x="434" y="563"/>
                      <a:pt x="439" y="556"/>
                      <a:pt x="446" y="551"/>
                    </a:cubicBezTo>
                    <a:cubicBezTo>
                      <a:pt x="450" y="549"/>
                      <a:pt x="453" y="546"/>
                      <a:pt x="456" y="543"/>
                    </a:cubicBezTo>
                    <a:cubicBezTo>
                      <a:pt x="462" y="537"/>
                      <a:pt x="462" y="537"/>
                      <a:pt x="466" y="528"/>
                    </a:cubicBezTo>
                    <a:cubicBezTo>
                      <a:pt x="467" y="525"/>
                      <a:pt x="467" y="523"/>
                      <a:pt x="467" y="520"/>
                    </a:cubicBezTo>
                    <a:cubicBezTo>
                      <a:pt x="465" y="514"/>
                      <a:pt x="466" y="506"/>
                      <a:pt x="469" y="501"/>
                    </a:cubicBezTo>
                    <a:cubicBezTo>
                      <a:pt x="472" y="496"/>
                      <a:pt x="475" y="492"/>
                      <a:pt x="482" y="493"/>
                    </a:cubicBezTo>
                    <a:cubicBezTo>
                      <a:pt x="490" y="492"/>
                      <a:pt x="497" y="494"/>
                      <a:pt x="504" y="497"/>
                    </a:cubicBezTo>
                    <a:cubicBezTo>
                      <a:pt x="506" y="498"/>
                      <a:pt x="508" y="503"/>
                      <a:pt x="506" y="504"/>
                    </a:cubicBezTo>
                    <a:cubicBezTo>
                      <a:pt x="503" y="506"/>
                      <a:pt x="501" y="507"/>
                      <a:pt x="501" y="510"/>
                    </a:cubicBezTo>
                    <a:cubicBezTo>
                      <a:pt x="501" y="512"/>
                      <a:pt x="500" y="515"/>
                      <a:pt x="499" y="516"/>
                    </a:cubicBezTo>
                    <a:cubicBezTo>
                      <a:pt x="494" y="524"/>
                      <a:pt x="489" y="532"/>
                      <a:pt x="483" y="539"/>
                    </a:cubicBezTo>
                    <a:cubicBezTo>
                      <a:pt x="481" y="541"/>
                      <a:pt x="479" y="543"/>
                      <a:pt x="479" y="546"/>
                    </a:cubicBezTo>
                    <a:cubicBezTo>
                      <a:pt x="477" y="550"/>
                      <a:pt x="475" y="551"/>
                      <a:pt x="471" y="551"/>
                    </a:cubicBezTo>
                    <a:cubicBezTo>
                      <a:pt x="469" y="550"/>
                      <a:pt x="468" y="552"/>
                      <a:pt x="468" y="554"/>
                    </a:cubicBezTo>
                    <a:cubicBezTo>
                      <a:pt x="468" y="556"/>
                      <a:pt x="468" y="559"/>
                      <a:pt x="467" y="562"/>
                    </a:cubicBezTo>
                    <a:cubicBezTo>
                      <a:pt x="467" y="564"/>
                      <a:pt x="467" y="566"/>
                      <a:pt x="467" y="568"/>
                    </a:cubicBezTo>
                    <a:cubicBezTo>
                      <a:pt x="468" y="570"/>
                      <a:pt x="469" y="572"/>
                      <a:pt x="469" y="574"/>
                    </a:cubicBezTo>
                    <a:cubicBezTo>
                      <a:pt x="471" y="583"/>
                      <a:pt x="474" y="591"/>
                      <a:pt x="472" y="600"/>
                    </a:cubicBezTo>
                    <a:cubicBezTo>
                      <a:pt x="472" y="602"/>
                      <a:pt x="473" y="604"/>
                      <a:pt x="473" y="605"/>
                    </a:cubicBezTo>
                    <a:cubicBezTo>
                      <a:pt x="473" y="608"/>
                      <a:pt x="475" y="610"/>
                      <a:pt x="477" y="611"/>
                    </a:cubicBezTo>
                    <a:cubicBezTo>
                      <a:pt x="479" y="612"/>
                      <a:pt x="481" y="614"/>
                      <a:pt x="483" y="615"/>
                    </a:cubicBezTo>
                    <a:cubicBezTo>
                      <a:pt x="483" y="615"/>
                      <a:pt x="483" y="615"/>
                      <a:pt x="483" y="615"/>
                    </a:cubicBezTo>
                    <a:cubicBezTo>
                      <a:pt x="483" y="615"/>
                      <a:pt x="483" y="614"/>
                      <a:pt x="483" y="614"/>
                    </a:cubicBezTo>
                    <a:cubicBezTo>
                      <a:pt x="484" y="614"/>
                      <a:pt x="484" y="614"/>
                      <a:pt x="484" y="614"/>
                    </a:cubicBezTo>
                    <a:cubicBezTo>
                      <a:pt x="483" y="615"/>
                      <a:pt x="483" y="615"/>
                      <a:pt x="483" y="615"/>
                    </a:cubicBezTo>
                    <a:cubicBezTo>
                      <a:pt x="484" y="615"/>
                      <a:pt x="486" y="617"/>
                      <a:pt x="487" y="617"/>
                    </a:cubicBezTo>
                    <a:cubicBezTo>
                      <a:pt x="491" y="616"/>
                      <a:pt x="493" y="618"/>
                      <a:pt x="495" y="621"/>
                    </a:cubicBezTo>
                    <a:cubicBezTo>
                      <a:pt x="497" y="624"/>
                      <a:pt x="500" y="624"/>
                      <a:pt x="503" y="623"/>
                    </a:cubicBezTo>
                    <a:cubicBezTo>
                      <a:pt x="507" y="622"/>
                      <a:pt x="510" y="621"/>
                      <a:pt x="513" y="620"/>
                    </a:cubicBezTo>
                    <a:cubicBezTo>
                      <a:pt x="522" y="615"/>
                      <a:pt x="533" y="612"/>
                      <a:pt x="544" y="612"/>
                    </a:cubicBezTo>
                    <a:cubicBezTo>
                      <a:pt x="548" y="612"/>
                      <a:pt x="552" y="611"/>
                      <a:pt x="555" y="611"/>
                    </a:cubicBezTo>
                    <a:cubicBezTo>
                      <a:pt x="556" y="611"/>
                      <a:pt x="558" y="611"/>
                      <a:pt x="558" y="611"/>
                    </a:cubicBezTo>
                    <a:cubicBezTo>
                      <a:pt x="560" y="616"/>
                      <a:pt x="566" y="615"/>
                      <a:pt x="569" y="618"/>
                    </a:cubicBezTo>
                    <a:cubicBezTo>
                      <a:pt x="570" y="618"/>
                      <a:pt x="570" y="618"/>
                      <a:pt x="571" y="618"/>
                    </a:cubicBezTo>
                    <a:cubicBezTo>
                      <a:pt x="571" y="619"/>
                      <a:pt x="571" y="620"/>
                      <a:pt x="571" y="620"/>
                    </a:cubicBezTo>
                    <a:cubicBezTo>
                      <a:pt x="569" y="621"/>
                      <a:pt x="567" y="622"/>
                      <a:pt x="565" y="623"/>
                    </a:cubicBezTo>
                    <a:cubicBezTo>
                      <a:pt x="562" y="624"/>
                      <a:pt x="559" y="625"/>
                      <a:pt x="557" y="628"/>
                    </a:cubicBezTo>
                    <a:cubicBezTo>
                      <a:pt x="553" y="634"/>
                      <a:pt x="549" y="634"/>
                      <a:pt x="543" y="632"/>
                    </a:cubicBezTo>
                    <a:cubicBezTo>
                      <a:pt x="540" y="631"/>
                      <a:pt x="536" y="630"/>
                      <a:pt x="532" y="629"/>
                    </a:cubicBezTo>
                    <a:cubicBezTo>
                      <a:pt x="530" y="629"/>
                      <a:pt x="529" y="629"/>
                      <a:pt x="527" y="629"/>
                    </a:cubicBezTo>
                    <a:cubicBezTo>
                      <a:pt x="522" y="631"/>
                      <a:pt x="517" y="633"/>
                      <a:pt x="512" y="634"/>
                    </a:cubicBezTo>
                    <a:cubicBezTo>
                      <a:pt x="506" y="637"/>
                      <a:pt x="502" y="640"/>
                      <a:pt x="502" y="646"/>
                    </a:cubicBezTo>
                    <a:cubicBezTo>
                      <a:pt x="502" y="650"/>
                      <a:pt x="500" y="651"/>
                      <a:pt x="497" y="652"/>
                    </a:cubicBezTo>
                    <a:cubicBezTo>
                      <a:pt x="495" y="653"/>
                      <a:pt x="493" y="653"/>
                      <a:pt x="491" y="654"/>
                    </a:cubicBezTo>
                    <a:cubicBezTo>
                      <a:pt x="486" y="655"/>
                      <a:pt x="486" y="658"/>
                      <a:pt x="489" y="663"/>
                    </a:cubicBezTo>
                    <a:cubicBezTo>
                      <a:pt x="489" y="663"/>
                      <a:pt x="489" y="663"/>
                      <a:pt x="489" y="664"/>
                    </a:cubicBezTo>
                    <a:cubicBezTo>
                      <a:pt x="494" y="664"/>
                      <a:pt x="497" y="660"/>
                      <a:pt x="501" y="658"/>
                    </a:cubicBezTo>
                    <a:cubicBezTo>
                      <a:pt x="503" y="656"/>
                      <a:pt x="504" y="656"/>
                      <a:pt x="507" y="658"/>
                    </a:cubicBezTo>
                    <a:cubicBezTo>
                      <a:pt x="508" y="659"/>
                      <a:pt x="510" y="661"/>
                      <a:pt x="512" y="662"/>
                    </a:cubicBezTo>
                    <a:cubicBezTo>
                      <a:pt x="513" y="662"/>
                      <a:pt x="515" y="664"/>
                      <a:pt x="515" y="665"/>
                    </a:cubicBezTo>
                    <a:cubicBezTo>
                      <a:pt x="515" y="670"/>
                      <a:pt x="515" y="674"/>
                      <a:pt x="515" y="678"/>
                    </a:cubicBezTo>
                    <a:cubicBezTo>
                      <a:pt x="515" y="681"/>
                      <a:pt x="513" y="682"/>
                      <a:pt x="511" y="683"/>
                    </a:cubicBezTo>
                    <a:cubicBezTo>
                      <a:pt x="510" y="683"/>
                      <a:pt x="507" y="683"/>
                      <a:pt x="506" y="682"/>
                    </a:cubicBezTo>
                    <a:cubicBezTo>
                      <a:pt x="504" y="680"/>
                      <a:pt x="502" y="677"/>
                      <a:pt x="500" y="674"/>
                    </a:cubicBezTo>
                    <a:cubicBezTo>
                      <a:pt x="497" y="672"/>
                      <a:pt x="496" y="671"/>
                      <a:pt x="493" y="672"/>
                    </a:cubicBezTo>
                    <a:cubicBezTo>
                      <a:pt x="488" y="674"/>
                      <a:pt x="485" y="676"/>
                      <a:pt x="483" y="681"/>
                    </a:cubicBezTo>
                    <a:cubicBezTo>
                      <a:pt x="482" y="684"/>
                      <a:pt x="481" y="687"/>
                      <a:pt x="480" y="690"/>
                    </a:cubicBezTo>
                    <a:cubicBezTo>
                      <a:pt x="478" y="694"/>
                      <a:pt x="478" y="698"/>
                      <a:pt x="479" y="703"/>
                    </a:cubicBezTo>
                    <a:cubicBezTo>
                      <a:pt x="480" y="708"/>
                      <a:pt x="481" y="714"/>
                      <a:pt x="481" y="719"/>
                    </a:cubicBezTo>
                    <a:cubicBezTo>
                      <a:pt x="482" y="720"/>
                      <a:pt x="481" y="721"/>
                      <a:pt x="480" y="722"/>
                    </a:cubicBezTo>
                    <a:cubicBezTo>
                      <a:pt x="477" y="723"/>
                      <a:pt x="475" y="724"/>
                      <a:pt x="472" y="725"/>
                    </a:cubicBezTo>
                    <a:cubicBezTo>
                      <a:pt x="469" y="726"/>
                      <a:pt x="468" y="728"/>
                      <a:pt x="468" y="731"/>
                    </a:cubicBezTo>
                    <a:cubicBezTo>
                      <a:pt x="467" y="736"/>
                      <a:pt x="457" y="737"/>
                      <a:pt x="454" y="733"/>
                    </a:cubicBezTo>
                    <a:cubicBezTo>
                      <a:pt x="453" y="732"/>
                      <a:pt x="453" y="731"/>
                      <a:pt x="452" y="730"/>
                    </a:cubicBezTo>
                    <a:cubicBezTo>
                      <a:pt x="451" y="727"/>
                      <a:pt x="448" y="726"/>
                      <a:pt x="446" y="727"/>
                    </a:cubicBezTo>
                    <a:cubicBezTo>
                      <a:pt x="440" y="727"/>
                      <a:pt x="435" y="729"/>
                      <a:pt x="430" y="732"/>
                    </a:cubicBezTo>
                    <a:cubicBezTo>
                      <a:pt x="423" y="736"/>
                      <a:pt x="417" y="740"/>
                      <a:pt x="410" y="743"/>
                    </a:cubicBezTo>
                    <a:cubicBezTo>
                      <a:pt x="408" y="744"/>
                      <a:pt x="406" y="747"/>
                      <a:pt x="404" y="748"/>
                    </a:cubicBezTo>
                    <a:cubicBezTo>
                      <a:pt x="403" y="749"/>
                      <a:pt x="400" y="749"/>
                      <a:pt x="399" y="749"/>
                    </a:cubicBezTo>
                    <a:cubicBezTo>
                      <a:pt x="397" y="746"/>
                      <a:pt x="394" y="744"/>
                      <a:pt x="392" y="741"/>
                    </a:cubicBezTo>
                    <a:cubicBezTo>
                      <a:pt x="391" y="739"/>
                      <a:pt x="392" y="737"/>
                      <a:pt x="391" y="736"/>
                    </a:cubicBezTo>
                    <a:cubicBezTo>
                      <a:pt x="391" y="734"/>
                      <a:pt x="389" y="733"/>
                      <a:pt x="388" y="734"/>
                    </a:cubicBezTo>
                    <a:cubicBezTo>
                      <a:pt x="385" y="736"/>
                      <a:pt x="383" y="738"/>
                      <a:pt x="379" y="738"/>
                    </a:cubicBezTo>
                    <a:cubicBezTo>
                      <a:pt x="374" y="739"/>
                      <a:pt x="370" y="742"/>
                      <a:pt x="366" y="745"/>
                    </a:cubicBezTo>
                    <a:cubicBezTo>
                      <a:pt x="365" y="745"/>
                      <a:pt x="363" y="745"/>
                      <a:pt x="363" y="744"/>
                    </a:cubicBezTo>
                    <a:cubicBezTo>
                      <a:pt x="361" y="742"/>
                      <a:pt x="359" y="740"/>
                      <a:pt x="356" y="739"/>
                    </a:cubicBezTo>
                    <a:cubicBezTo>
                      <a:pt x="354" y="738"/>
                      <a:pt x="351" y="738"/>
                      <a:pt x="349" y="737"/>
                    </a:cubicBezTo>
                    <a:cubicBezTo>
                      <a:pt x="347" y="735"/>
                      <a:pt x="346" y="732"/>
                      <a:pt x="345" y="729"/>
                    </a:cubicBezTo>
                    <a:cubicBezTo>
                      <a:pt x="345" y="728"/>
                      <a:pt x="346" y="727"/>
                      <a:pt x="346" y="726"/>
                    </a:cubicBezTo>
                    <a:cubicBezTo>
                      <a:pt x="346" y="726"/>
                      <a:pt x="347" y="726"/>
                      <a:pt x="347" y="726"/>
                    </a:cubicBezTo>
                    <a:cubicBezTo>
                      <a:pt x="352" y="728"/>
                      <a:pt x="357" y="729"/>
                      <a:pt x="361" y="732"/>
                    </a:cubicBezTo>
                    <a:cubicBezTo>
                      <a:pt x="365" y="736"/>
                      <a:pt x="370" y="734"/>
                      <a:pt x="373" y="729"/>
                    </a:cubicBezTo>
                    <a:cubicBezTo>
                      <a:pt x="377" y="722"/>
                      <a:pt x="378" y="715"/>
                      <a:pt x="377" y="707"/>
                    </a:cubicBezTo>
                    <a:cubicBezTo>
                      <a:pt x="377" y="707"/>
                      <a:pt x="377" y="707"/>
                      <a:pt x="377" y="707"/>
                    </a:cubicBezTo>
                    <a:cubicBezTo>
                      <a:pt x="377" y="707"/>
                      <a:pt x="377" y="707"/>
                      <a:pt x="377" y="706"/>
                    </a:cubicBezTo>
                    <a:cubicBezTo>
                      <a:pt x="371" y="706"/>
                      <a:pt x="367" y="709"/>
                      <a:pt x="363" y="713"/>
                    </a:cubicBezTo>
                    <a:cubicBezTo>
                      <a:pt x="361" y="714"/>
                      <a:pt x="361" y="717"/>
                      <a:pt x="362" y="719"/>
                    </a:cubicBezTo>
                    <a:cubicBezTo>
                      <a:pt x="363" y="721"/>
                      <a:pt x="365" y="722"/>
                      <a:pt x="366" y="724"/>
                    </a:cubicBezTo>
                    <a:cubicBezTo>
                      <a:pt x="366" y="725"/>
                      <a:pt x="366" y="727"/>
                      <a:pt x="365" y="727"/>
                    </a:cubicBezTo>
                    <a:cubicBezTo>
                      <a:pt x="365" y="727"/>
                      <a:pt x="363" y="727"/>
                      <a:pt x="362" y="727"/>
                    </a:cubicBezTo>
                    <a:cubicBezTo>
                      <a:pt x="362" y="727"/>
                      <a:pt x="361" y="726"/>
                      <a:pt x="361" y="726"/>
                    </a:cubicBezTo>
                    <a:cubicBezTo>
                      <a:pt x="357" y="723"/>
                      <a:pt x="356" y="717"/>
                      <a:pt x="351" y="715"/>
                    </a:cubicBezTo>
                    <a:cubicBezTo>
                      <a:pt x="351" y="715"/>
                      <a:pt x="351" y="713"/>
                      <a:pt x="351" y="712"/>
                    </a:cubicBezTo>
                    <a:cubicBezTo>
                      <a:pt x="351" y="708"/>
                      <a:pt x="353" y="705"/>
                      <a:pt x="357" y="704"/>
                    </a:cubicBezTo>
                    <a:cubicBezTo>
                      <a:pt x="358" y="703"/>
                      <a:pt x="358" y="702"/>
                      <a:pt x="358" y="701"/>
                    </a:cubicBezTo>
                    <a:cubicBezTo>
                      <a:pt x="357" y="700"/>
                      <a:pt x="357" y="700"/>
                      <a:pt x="356" y="700"/>
                    </a:cubicBezTo>
                    <a:cubicBezTo>
                      <a:pt x="351" y="697"/>
                      <a:pt x="350" y="693"/>
                      <a:pt x="352" y="687"/>
                    </a:cubicBezTo>
                    <a:cubicBezTo>
                      <a:pt x="353" y="685"/>
                      <a:pt x="354" y="682"/>
                      <a:pt x="353" y="679"/>
                    </a:cubicBezTo>
                    <a:cubicBezTo>
                      <a:pt x="353" y="678"/>
                      <a:pt x="351" y="676"/>
                      <a:pt x="350" y="676"/>
                    </a:cubicBezTo>
                    <a:cubicBezTo>
                      <a:pt x="349" y="677"/>
                      <a:pt x="348" y="677"/>
                      <a:pt x="347" y="677"/>
                    </a:cubicBezTo>
                    <a:cubicBezTo>
                      <a:pt x="341" y="681"/>
                      <a:pt x="336" y="687"/>
                      <a:pt x="329" y="689"/>
                    </a:cubicBezTo>
                    <a:cubicBezTo>
                      <a:pt x="328" y="689"/>
                      <a:pt x="328" y="691"/>
                      <a:pt x="328" y="692"/>
                    </a:cubicBezTo>
                    <a:cubicBezTo>
                      <a:pt x="328" y="698"/>
                      <a:pt x="323" y="704"/>
                      <a:pt x="326" y="711"/>
                    </a:cubicBezTo>
                    <a:cubicBezTo>
                      <a:pt x="326" y="711"/>
                      <a:pt x="325" y="713"/>
                      <a:pt x="325" y="714"/>
                    </a:cubicBezTo>
                    <a:cubicBezTo>
                      <a:pt x="324" y="716"/>
                      <a:pt x="325" y="718"/>
                      <a:pt x="326" y="720"/>
                    </a:cubicBezTo>
                    <a:cubicBezTo>
                      <a:pt x="327" y="721"/>
                      <a:pt x="329" y="722"/>
                      <a:pt x="329" y="724"/>
                    </a:cubicBezTo>
                    <a:cubicBezTo>
                      <a:pt x="331" y="731"/>
                      <a:pt x="333" y="737"/>
                      <a:pt x="334" y="744"/>
                    </a:cubicBezTo>
                    <a:cubicBezTo>
                      <a:pt x="334" y="748"/>
                      <a:pt x="329" y="754"/>
                      <a:pt x="325" y="753"/>
                    </a:cubicBezTo>
                    <a:cubicBezTo>
                      <a:pt x="321" y="752"/>
                      <a:pt x="317" y="752"/>
                      <a:pt x="313" y="754"/>
                    </a:cubicBezTo>
                    <a:cubicBezTo>
                      <a:pt x="309" y="756"/>
                      <a:pt x="306" y="758"/>
                      <a:pt x="302" y="758"/>
                    </a:cubicBezTo>
                    <a:cubicBezTo>
                      <a:pt x="297" y="759"/>
                      <a:pt x="293" y="762"/>
                      <a:pt x="288" y="764"/>
                    </a:cubicBezTo>
                    <a:cubicBezTo>
                      <a:pt x="284" y="766"/>
                      <a:pt x="282" y="769"/>
                      <a:pt x="280" y="774"/>
                    </a:cubicBezTo>
                    <a:cubicBezTo>
                      <a:pt x="276" y="789"/>
                      <a:pt x="276" y="789"/>
                      <a:pt x="264" y="798"/>
                    </a:cubicBezTo>
                    <a:cubicBezTo>
                      <a:pt x="262" y="800"/>
                      <a:pt x="259" y="801"/>
                      <a:pt x="256" y="803"/>
                    </a:cubicBezTo>
                    <a:cubicBezTo>
                      <a:pt x="255" y="804"/>
                      <a:pt x="253" y="805"/>
                      <a:pt x="253" y="806"/>
                    </a:cubicBezTo>
                    <a:cubicBezTo>
                      <a:pt x="252" y="808"/>
                      <a:pt x="252" y="811"/>
                      <a:pt x="251" y="813"/>
                    </a:cubicBezTo>
                    <a:cubicBezTo>
                      <a:pt x="250" y="816"/>
                      <a:pt x="248" y="818"/>
                      <a:pt x="244" y="819"/>
                    </a:cubicBezTo>
                    <a:cubicBezTo>
                      <a:pt x="243" y="820"/>
                      <a:pt x="241" y="820"/>
                      <a:pt x="240" y="821"/>
                    </a:cubicBezTo>
                    <a:cubicBezTo>
                      <a:pt x="237" y="822"/>
                      <a:pt x="235" y="823"/>
                      <a:pt x="234" y="826"/>
                    </a:cubicBezTo>
                    <a:cubicBezTo>
                      <a:pt x="232" y="829"/>
                      <a:pt x="228" y="830"/>
                      <a:pt x="225" y="829"/>
                    </a:cubicBezTo>
                    <a:cubicBezTo>
                      <a:pt x="222" y="829"/>
                      <a:pt x="220" y="828"/>
                      <a:pt x="218" y="826"/>
                    </a:cubicBezTo>
                    <a:cubicBezTo>
                      <a:pt x="217" y="825"/>
                      <a:pt x="215" y="825"/>
                      <a:pt x="213" y="825"/>
                    </a:cubicBezTo>
                    <a:cubicBezTo>
                      <a:pt x="212" y="825"/>
                      <a:pt x="210" y="827"/>
                      <a:pt x="210" y="828"/>
                    </a:cubicBezTo>
                    <a:cubicBezTo>
                      <a:pt x="211" y="831"/>
                      <a:pt x="211" y="834"/>
                      <a:pt x="212" y="837"/>
                    </a:cubicBezTo>
                    <a:cubicBezTo>
                      <a:pt x="213" y="840"/>
                      <a:pt x="211" y="842"/>
                      <a:pt x="208" y="842"/>
                    </a:cubicBezTo>
                    <a:cubicBezTo>
                      <a:pt x="204" y="842"/>
                      <a:pt x="201" y="842"/>
                      <a:pt x="197" y="840"/>
                    </a:cubicBezTo>
                    <a:cubicBezTo>
                      <a:pt x="195" y="839"/>
                      <a:pt x="193" y="839"/>
                      <a:pt x="191" y="839"/>
                    </a:cubicBezTo>
                    <a:cubicBezTo>
                      <a:pt x="186" y="840"/>
                      <a:pt x="182" y="842"/>
                      <a:pt x="178" y="843"/>
                    </a:cubicBezTo>
                    <a:cubicBezTo>
                      <a:pt x="177" y="843"/>
                      <a:pt x="175" y="846"/>
                      <a:pt x="176" y="847"/>
                    </a:cubicBezTo>
                    <a:cubicBezTo>
                      <a:pt x="177" y="852"/>
                      <a:pt x="177" y="858"/>
                      <a:pt x="185" y="858"/>
                    </a:cubicBezTo>
                    <a:cubicBezTo>
                      <a:pt x="188" y="858"/>
                      <a:pt x="191" y="861"/>
                      <a:pt x="194" y="862"/>
                    </a:cubicBezTo>
                    <a:cubicBezTo>
                      <a:pt x="199" y="863"/>
                      <a:pt x="203" y="866"/>
                      <a:pt x="205" y="871"/>
                    </a:cubicBezTo>
                    <a:cubicBezTo>
                      <a:pt x="206" y="876"/>
                      <a:pt x="209" y="880"/>
                      <a:pt x="214" y="882"/>
                    </a:cubicBezTo>
                    <a:cubicBezTo>
                      <a:pt x="217" y="884"/>
                      <a:pt x="218" y="887"/>
                      <a:pt x="218" y="891"/>
                    </a:cubicBezTo>
                    <a:cubicBezTo>
                      <a:pt x="217" y="900"/>
                      <a:pt x="217" y="908"/>
                      <a:pt x="216" y="917"/>
                    </a:cubicBezTo>
                    <a:cubicBezTo>
                      <a:pt x="216" y="920"/>
                      <a:pt x="215" y="923"/>
                      <a:pt x="214" y="927"/>
                    </a:cubicBezTo>
                    <a:cubicBezTo>
                      <a:pt x="213" y="929"/>
                      <a:pt x="209" y="932"/>
                      <a:pt x="206" y="931"/>
                    </a:cubicBezTo>
                    <a:cubicBezTo>
                      <a:pt x="200" y="929"/>
                      <a:pt x="194" y="932"/>
                      <a:pt x="188" y="929"/>
                    </a:cubicBezTo>
                    <a:cubicBezTo>
                      <a:pt x="187" y="928"/>
                      <a:pt x="185" y="928"/>
                      <a:pt x="183" y="929"/>
                    </a:cubicBezTo>
                    <a:cubicBezTo>
                      <a:pt x="178" y="931"/>
                      <a:pt x="172" y="930"/>
                      <a:pt x="167" y="928"/>
                    </a:cubicBezTo>
                    <a:cubicBezTo>
                      <a:pt x="161" y="927"/>
                      <a:pt x="155" y="925"/>
                      <a:pt x="149" y="927"/>
                    </a:cubicBezTo>
                    <a:cubicBezTo>
                      <a:pt x="148" y="927"/>
                      <a:pt x="146" y="927"/>
                      <a:pt x="144" y="927"/>
                    </a:cubicBezTo>
                    <a:cubicBezTo>
                      <a:pt x="138" y="924"/>
                      <a:pt x="132" y="924"/>
                      <a:pt x="127" y="930"/>
                    </a:cubicBezTo>
                    <a:cubicBezTo>
                      <a:pt x="126" y="932"/>
                      <a:pt x="124" y="932"/>
                      <a:pt x="122" y="932"/>
                    </a:cubicBezTo>
                    <a:cubicBezTo>
                      <a:pt x="121" y="933"/>
                      <a:pt x="120" y="933"/>
                      <a:pt x="119" y="933"/>
                    </a:cubicBezTo>
                    <a:cubicBezTo>
                      <a:pt x="117" y="934"/>
                      <a:pt x="116" y="937"/>
                      <a:pt x="117" y="939"/>
                    </a:cubicBezTo>
                    <a:cubicBezTo>
                      <a:pt x="120" y="944"/>
                      <a:pt x="121" y="950"/>
                      <a:pt x="120" y="956"/>
                    </a:cubicBezTo>
                    <a:cubicBezTo>
                      <a:pt x="120" y="957"/>
                      <a:pt x="120" y="957"/>
                      <a:pt x="120" y="958"/>
                    </a:cubicBezTo>
                    <a:cubicBezTo>
                      <a:pt x="123" y="970"/>
                      <a:pt x="121" y="982"/>
                      <a:pt x="115" y="993"/>
                    </a:cubicBezTo>
                    <a:cubicBezTo>
                      <a:pt x="114" y="996"/>
                      <a:pt x="113" y="999"/>
                      <a:pt x="112" y="1002"/>
                    </a:cubicBezTo>
                    <a:cubicBezTo>
                      <a:pt x="111" y="1004"/>
                      <a:pt x="111" y="1007"/>
                      <a:pt x="112" y="1009"/>
                    </a:cubicBezTo>
                    <a:cubicBezTo>
                      <a:pt x="117" y="1014"/>
                      <a:pt x="119" y="1021"/>
                      <a:pt x="119" y="1028"/>
                    </a:cubicBezTo>
                    <a:cubicBezTo>
                      <a:pt x="119" y="1029"/>
                      <a:pt x="119" y="1030"/>
                      <a:pt x="119" y="1031"/>
                    </a:cubicBezTo>
                    <a:cubicBezTo>
                      <a:pt x="119" y="1032"/>
                      <a:pt x="120" y="1034"/>
                      <a:pt x="121" y="1034"/>
                    </a:cubicBezTo>
                    <a:cubicBezTo>
                      <a:pt x="125" y="1035"/>
                      <a:pt x="129" y="1037"/>
                      <a:pt x="134" y="1036"/>
                    </a:cubicBezTo>
                    <a:cubicBezTo>
                      <a:pt x="136" y="1036"/>
                      <a:pt x="138" y="1035"/>
                      <a:pt x="140" y="1035"/>
                    </a:cubicBezTo>
                    <a:cubicBezTo>
                      <a:pt x="143" y="1035"/>
                      <a:pt x="146" y="1036"/>
                      <a:pt x="147" y="1039"/>
                    </a:cubicBezTo>
                    <a:cubicBezTo>
                      <a:pt x="150" y="1042"/>
                      <a:pt x="151" y="1045"/>
                      <a:pt x="154" y="1048"/>
                    </a:cubicBezTo>
                    <a:cubicBezTo>
                      <a:pt x="156" y="1052"/>
                      <a:pt x="161" y="1053"/>
                      <a:pt x="164" y="1051"/>
                    </a:cubicBezTo>
                    <a:cubicBezTo>
                      <a:pt x="166" y="1050"/>
                      <a:pt x="169" y="1048"/>
                      <a:pt x="171" y="1047"/>
                    </a:cubicBezTo>
                    <a:cubicBezTo>
                      <a:pt x="177" y="1043"/>
                      <a:pt x="183" y="1041"/>
                      <a:pt x="190" y="1042"/>
                    </a:cubicBezTo>
                    <a:cubicBezTo>
                      <a:pt x="194" y="1042"/>
                      <a:pt x="199" y="1041"/>
                      <a:pt x="204" y="1041"/>
                    </a:cubicBezTo>
                    <a:cubicBezTo>
                      <a:pt x="207" y="1041"/>
                      <a:pt x="210" y="1039"/>
                      <a:pt x="211" y="1037"/>
                    </a:cubicBezTo>
                    <a:cubicBezTo>
                      <a:pt x="213" y="1034"/>
                      <a:pt x="216" y="1032"/>
                      <a:pt x="219" y="1031"/>
                    </a:cubicBezTo>
                    <a:cubicBezTo>
                      <a:pt x="222" y="1030"/>
                      <a:pt x="225" y="1028"/>
                      <a:pt x="226" y="1025"/>
                    </a:cubicBezTo>
                    <a:cubicBezTo>
                      <a:pt x="227" y="1020"/>
                      <a:pt x="230" y="1016"/>
                      <a:pt x="233" y="1012"/>
                    </a:cubicBezTo>
                    <a:cubicBezTo>
                      <a:pt x="235" y="1010"/>
                      <a:pt x="236" y="1008"/>
                      <a:pt x="234" y="1006"/>
                    </a:cubicBezTo>
                    <a:cubicBezTo>
                      <a:pt x="228" y="998"/>
                      <a:pt x="231" y="992"/>
                      <a:pt x="237" y="986"/>
                    </a:cubicBezTo>
                    <a:cubicBezTo>
                      <a:pt x="239" y="984"/>
                      <a:pt x="240" y="982"/>
                      <a:pt x="241" y="981"/>
                    </a:cubicBezTo>
                    <a:cubicBezTo>
                      <a:pt x="246" y="976"/>
                      <a:pt x="249" y="970"/>
                      <a:pt x="257" y="970"/>
                    </a:cubicBezTo>
                    <a:cubicBezTo>
                      <a:pt x="264" y="966"/>
                      <a:pt x="270" y="962"/>
                      <a:pt x="270" y="953"/>
                    </a:cubicBezTo>
                    <a:cubicBezTo>
                      <a:pt x="270" y="949"/>
                      <a:pt x="271" y="946"/>
                      <a:pt x="271" y="943"/>
                    </a:cubicBezTo>
                    <a:cubicBezTo>
                      <a:pt x="271" y="941"/>
                      <a:pt x="272" y="940"/>
                      <a:pt x="272" y="938"/>
                    </a:cubicBezTo>
                    <a:cubicBezTo>
                      <a:pt x="273" y="934"/>
                      <a:pt x="278" y="931"/>
                      <a:pt x="282" y="931"/>
                    </a:cubicBezTo>
                    <a:cubicBezTo>
                      <a:pt x="290" y="933"/>
                      <a:pt x="298" y="933"/>
                      <a:pt x="304" y="937"/>
                    </a:cubicBezTo>
                    <a:cubicBezTo>
                      <a:pt x="307" y="940"/>
                      <a:pt x="311" y="939"/>
                      <a:pt x="313" y="936"/>
                    </a:cubicBezTo>
                    <a:cubicBezTo>
                      <a:pt x="317" y="931"/>
                      <a:pt x="322" y="927"/>
                      <a:pt x="329" y="925"/>
                    </a:cubicBezTo>
                    <a:cubicBezTo>
                      <a:pt x="331" y="924"/>
                      <a:pt x="333" y="922"/>
                      <a:pt x="334" y="921"/>
                    </a:cubicBezTo>
                    <a:cubicBezTo>
                      <a:pt x="338" y="916"/>
                      <a:pt x="342" y="916"/>
                      <a:pt x="347" y="918"/>
                    </a:cubicBezTo>
                    <a:cubicBezTo>
                      <a:pt x="352" y="920"/>
                      <a:pt x="356" y="922"/>
                      <a:pt x="358" y="927"/>
                    </a:cubicBezTo>
                    <a:cubicBezTo>
                      <a:pt x="360" y="931"/>
                      <a:pt x="362" y="935"/>
                      <a:pt x="364" y="939"/>
                    </a:cubicBezTo>
                    <a:cubicBezTo>
                      <a:pt x="371" y="945"/>
                      <a:pt x="378" y="951"/>
                      <a:pt x="384" y="958"/>
                    </a:cubicBezTo>
                    <a:cubicBezTo>
                      <a:pt x="388" y="963"/>
                      <a:pt x="394" y="967"/>
                      <a:pt x="400" y="969"/>
                    </a:cubicBezTo>
                    <a:cubicBezTo>
                      <a:pt x="408" y="970"/>
                      <a:pt x="413" y="976"/>
                      <a:pt x="420" y="980"/>
                    </a:cubicBezTo>
                    <a:cubicBezTo>
                      <a:pt x="422" y="984"/>
                      <a:pt x="426" y="987"/>
                      <a:pt x="429" y="989"/>
                    </a:cubicBezTo>
                    <a:cubicBezTo>
                      <a:pt x="431" y="990"/>
                      <a:pt x="432" y="991"/>
                      <a:pt x="433" y="992"/>
                    </a:cubicBezTo>
                    <a:cubicBezTo>
                      <a:pt x="435" y="996"/>
                      <a:pt x="436" y="1000"/>
                      <a:pt x="437" y="1005"/>
                    </a:cubicBezTo>
                    <a:cubicBezTo>
                      <a:pt x="438" y="1006"/>
                      <a:pt x="438" y="1007"/>
                      <a:pt x="437" y="1008"/>
                    </a:cubicBezTo>
                    <a:cubicBezTo>
                      <a:pt x="436" y="1012"/>
                      <a:pt x="434" y="1017"/>
                      <a:pt x="428" y="1018"/>
                    </a:cubicBezTo>
                    <a:cubicBezTo>
                      <a:pt x="418" y="1020"/>
                      <a:pt x="409" y="1022"/>
                      <a:pt x="399" y="1021"/>
                    </a:cubicBezTo>
                    <a:cubicBezTo>
                      <a:pt x="397" y="1020"/>
                      <a:pt x="395" y="1021"/>
                      <a:pt x="394" y="1022"/>
                    </a:cubicBezTo>
                    <a:cubicBezTo>
                      <a:pt x="393" y="1022"/>
                      <a:pt x="392" y="1023"/>
                      <a:pt x="392" y="1024"/>
                    </a:cubicBezTo>
                    <a:cubicBezTo>
                      <a:pt x="392" y="1025"/>
                      <a:pt x="392" y="1027"/>
                      <a:pt x="393" y="1027"/>
                    </a:cubicBezTo>
                    <a:cubicBezTo>
                      <a:pt x="396" y="1030"/>
                      <a:pt x="399" y="1031"/>
                      <a:pt x="403" y="1033"/>
                    </a:cubicBezTo>
                    <a:cubicBezTo>
                      <a:pt x="410" y="1037"/>
                      <a:pt x="416" y="1040"/>
                      <a:pt x="423" y="1044"/>
                    </a:cubicBezTo>
                    <a:cubicBezTo>
                      <a:pt x="424" y="1044"/>
                      <a:pt x="427" y="1043"/>
                      <a:pt x="427" y="1042"/>
                    </a:cubicBezTo>
                    <a:cubicBezTo>
                      <a:pt x="428" y="1040"/>
                      <a:pt x="429" y="1038"/>
                      <a:pt x="429" y="1037"/>
                    </a:cubicBezTo>
                    <a:cubicBezTo>
                      <a:pt x="429" y="1035"/>
                      <a:pt x="428" y="1033"/>
                      <a:pt x="428" y="1030"/>
                    </a:cubicBezTo>
                    <a:cubicBezTo>
                      <a:pt x="428" y="1027"/>
                      <a:pt x="431" y="1024"/>
                      <a:pt x="434" y="1025"/>
                    </a:cubicBezTo>
                    <a:cubicBezTo>
                      <a:pt x="438" y="1025"/>
                      <a:pt x="441" y="1024"/>
                      <a:pt x="443" y="1020"/>
                    </a:cubicBezTo>
                    <a:cubicBezTo>
                      <a:pt x="445" y="1016"/>
                      <a:pt x="448" y="1011"/>
                      <a:pt x="450" y="1006"/>
                    </a:cubicBezTo>
                    <a:cubicBezTo>
                      <a:pt x="452" y="1003"/>
                      <a:pt x="452" y="1000"/>
                      <a:pt x="450" y="997"/>
                    </a:cubicBezTo>
                    <a:cubicBezTo>
                      <a:pt x="449" y="995"/>
                      <a:pt x="448" y="994"/>
                      <a:pt x="447" y="992"/>
                    </a:cubicBezTo>
                    <a:cubicBezTo>
                      <a:pt x="447" y="990"/>
                      <a:pt x="447" y="988"/>
                      <a:pt x="448" y="986"/>
                    </a:cubicBezTo>
                    <a:cubicBezTo>
                      <a:pt x="449" y="983"/>
                      <a:pt x="453" y="981"/>
                      <a:pt x="456" y="983"/>
                    </a:cubicBezTo>
                    <a:cubicBezTo>
                      <a:pt x="458" y="985"/>
                      <a:pt x="461" y="987"/>
                      <a:pt x="463" y="989"/>
                    </a:cubicBezTo>
                    <a:cubicBezTo>
                      <a:pt x="464" y="990"/>
                      <a:pt x="466" y="989"/>
                      <a:pt x="466" y="988"/>
                    </a:cubicBezTo>
                    <a:cubicBezTo>
                      <a:pt x="468" y="985"/>
                      <a:pt x="468" y="981"/>
                      <a:pt x="466" y="979"/>
                    </a:cubicBezTo>
                    <a:cubicBezTo>
                      <a:pt x="457" y="975"/>
                      <a:pt x="450" y="967"/>
                      <a:pt x="440" y="965"/>
                    </a:cubicBezTo>
                    <a:cubicBezTo>
                      <a:pt x="437" y="964"/>
                      <a:pt x="436" y="961"/>
                      <a:pt x="436" y="959"/>
                    </a:cubicBezTo>
                    <a:cubicBezTo>
                      <a:pt x="436" y="958"/>
                      <a:pt x="435" y="956"/>
                      <a:pt x="434" y="956"/>
                    </a:cubicBezTo>
                    <a:cubicBezTo>
                      <a:pt x="432" y="955"/>
                      <a:pt x="430" y="955"/>
                      <a:pt x="428" y="955"/>
                    </a:cubicBezTo>
                    <a:cubicBezTo>
                      <a:pt x="422" y="955"/>
                      <a:pt x="418" y="952"/>
                      <a:pt x="415" y="948"/>
                    </a:cubicBezTo>
                    <a:cubicBezTo>
                      <a:pt x="412" y="945"/>
                      <a:pt x="410" y="942"/>
                      <a:pt x="408" y="939"/>
                    </a:cubicBezTo>
                    <a:cubicBezTo>
                      <a:pt x="406" y="932"/>
                      <a:pt x="401" y="928"/>
                      <a:pt x="396" y="924"/>
                    </a:cubicBezTo>
                    <a:cubicBezTo>
                      <a:pt x="394" y="922"/>
                      <a:pt x="391" y="921"/>
                      <a:pt x="389" y="919"/>
                    </a:cubicBezTo>
                    <a:cubicBezTo>
                      <a:pt x="387" y="917"/>
                      <a:pt x="385" y="914"/>
                      <a:pt x="385" y="910"/>
                    </a:cubicBezTo>
                    <a:cubicBezTo>
                      <a:pt x="385" y="907"/>
                      <a:pt x="386" y="905"/>
                      <a:pt x="386" y="902"/>
                    </a:cubicBezTo>
                    <a:cubicBezTo>
                      <a:pt x="386" y="900"/>
                      <a:pt x="387" y="899"/>
                      <a:pt x="389" y="898"/>
                    </a:cubicBezTo>
                    <a:cubicBezTo>
                      <a:pt x="391" y="897"/>
                      <a:pt x="394" y="896"/>
                      <a:pt x="396" y="895"/>
                    </a:cubicBezTo>
                    <a:cubicBezTo>
                      <a:pt x="397" y="895"/>
                      <a:pt x="399" y="896"/>
                      <a:pt x="399" y="896"/>
                    </a:cubicBezTo>
                    <a:cubicBezTo>
                      <a:pt x="400" y="899"/>
                      <a:pt x="400" y="902"/>
                      <a:pt x="401" y="904"/>
                    </a:cubicBezTo>
                    <a:cubicBezTo>
                      <a:pt x="401" y="906"/>
                      <a:pt x="403" y="909"/>
                      <a:pt x="405" y="908"/>
                    </a:cubicBezTo>
                    <a:cubicBezTo>
                      <a:pt x="409" y="907"/>
                      <a:pt x="411" y="911"/>
                      <a:pt x="415" y="910"/>
                    </a:cubicBezTo>
                    <a:cubicBezTo>
                      <a:pt x="417" y="910"/>
                      <a:pt x="419" y="912"/>
                      <a:pt x="420" y="914"/>
                    </a:cubicBezTo>
                    <a:cubicBezTo>
                      <a:pt x="422" y="921"/>
                      <a:pt x="427" y="926"/>
                      <a:pt x="433" y="929"/>
                    </a:cubicBezTo>
                    <a:cubicBezTo>
                      <a:pt x="438" y="933"/>
                      <a:pt x="443" y="937"/>
                      <a:pt x="449" y="937"/>
                    </a:cubicBezTo>
                    <a:cubicBezTo>
                      <a:pt x="452" y="939"/>
                      <a:pt x="454" y="942"/>
                      <a:pt x="458" y="942"/>
                    </a:cubicBezTo>
                    <a:cubicBezTo>
                      <a:pt x="462" y="943"/>
                      <a:pt x="464" y="945"/>
                      <a:pt x="467" y="948"/>
                    </a:cubicBezTo>
                    <a:cubicBezTo>
                      <a:pt x="470" y="951"/>
                      <a:pt x="473" y="955"/>
                      <a:pt x="476" y="958"/>
                    </a:cubicBezTo>
                    <a:cubicBezTo>
                      <a:pt x="478" y="960"/>
                      <a:pt x="478" y="961"/>
                      <a:pt x="478" y="964"/>
                    </a:cubicBezTo>
                    <a:cubicBezTo>
                      <a:pt x="478" y="967"/>
                      <a:pt x="478" y="970"/>
                      <a:pt x="478" y="974"/>
                    </a:cubicBezTo>
                    <a:cubicBezTo>
                      <a:pt x="478" y="979"/>
                      <a:pt x="479" y="985"/>
                      <a:pt x="484" y="988"/>
                    </a:cubicBezTo>
                    <a:cubicBezTo>
                      <a:pt x="484" y="988"/>
                      <a:pt x="485" y="989"/>
                      <a:pt x="485" y="990"/>
                    </a:cubicBezTo>
                    <a:cubicBezTo>
                      <a:pt x="483" y="994"/>
                      <a:pt x="486" y="996"/>
                      <a:pt x="490" y="999"/>
                    </a:cubicBezTo>
                    <a:cubicBezTo>
                      <a:pt x="492" y="1001"/>
                      <a:pt x="494" y="1003"/>
                      <a:pt x="497" y="1005"/>
                    </a:cubicBezTo>
                    <a:cubicBezTo>
                      <a:pt x="497" y="1010"/>
                      <a:pt x="503" y="1013"/>
                      <a:pt x="503" y="1018"/>
                    </a:cubicBezTo>
                    <a:cubicBezTo>
                      <a:pt x="505" y="1019"/>
                      <a:pt x="505" y="1020"/>
                      <a:pt x="503" y="1021"/>
                    </a:cubicBezTo>
                    <a:cubicBezTo>
                      <a:pt x="503" y="1022"/>
                      <a:pt x="503" y="1024"/>
                      <a:pt x="503" y="1025"/>
                    </a:cubicBezTo>
                    <a:cubicBezTo>
                      <a:pt x="508" y="1028"/>
                      <a:pt x="512" y="1031"/>
                      <a:pt x="513" y="1037"/>
                    </a:cubicBezTo>
                    <a:cubicBezTo>
                      <a:pt x="513" y="1038"/>
                      <a:pt x="515" y="1040"/>
                      <a:pt x="516" y="1040"/>
                    </a:cubicBezTo>
                    <a:cubicBezTo>
                      <a:pt x="520" y="1042"/>
                      <a:pt x="524" y="1043"/>
                      <a:pt x="529" y="1043"/>
                    </a:cubicBezTo>
                    <a:cubicBezTo>
                      <a:pt x="531" y="1043"/>
                      <a:pt x="532" y="1042"/>
                      <a:pt x="531" y="1040"/>
                    </a:cubicBezTo>
                    <a:cubicBezTo>
                      <a:pt x="529" y="1034"/>
                      <a:pt x="535" y="1031"/>
                      <a:pt x="534" y="1026"/>
                    </a:cubicBezTo>
                    <a:cubicBezTo>
                      <a:pt x="534" y="1026"/>
                      <a:pt x="535" y="1025"/>
                      <a:pt x="536" y="1026"/>
                    </a:cubicBezTo>
                    <a:cubicBezTo>
                      <a:pt x="540" y="1027"/>
                      <a:pt x="543" y="1023"/>
                      <a:pt x="546" y="1023"/>
                    </a:cubicBezTo>
                    <a:cubicBezTo>
                      <a:pt x="548" y="1022"/>
                      <a:pt x="548" y="1021"/>
                      <a:pt x="548" y="1020"/>
                    </a:cubicBezTo>
                    <a:cubicBezTo>
                      <a:pt x="546" y="1016"/>
                      <a:pt x="545" y="1012"/>
                      <a:pt x="541" y="1009"/>
                    </a:cubicBezTo>
                    <a:cubicBezTo>
                      <a:pt x="539" y="1008"/>
                      <a:pt x="536" y="1007"/>
                      <a:pt x="535" y="1005"/>
                    </a:cubicBezTo>
                    <a:cubicBezTo>
                      <a:pt x="531" y="1000"/>
                      <a:pt x="527" y="994"/>
                      <a:pt x="523" y="988"/>
                    </a:cubicBezTo>
                    <a:cubicBezTo>
                      <a:pt x="523" y="987"/>
                      <a:pt x="523" y="986"/>
                      <a:pt x="523" y="984"/>
                    </a:cubicBezTo>
                    <a:cubicBezTo>
                      <a:pt x="523" y="984"/>
                      <a:pt x="523" y="983"/>
                      <a:pt x="523" y="983"/>
                    </a:cubicBezTo>
                    <a:cubicBezTo>
                      <a:pt x="524" y="982"/>
                      <a:pt x="525" y="982"/>
                      <a:pt x="526" y="983"/>
                    </a:cubicBezTo>
                    <a:cubicBezTo>
                      <a:pt x="527" y="983"/>
                      <a:pt x="528" y="984"/>
                      <a:pt x="528" y="985"/>
                    </a:cubicBezTo>
                    <a:cubicBezTo>
                      <a:pt x="533" y="989"/>
                      <a:pt x="538" y="988"/>
                      <a:pt x="540" y="982"/>
                    </a:cubicBezTo>
                    <a:cubicBezTo>
                      <a:pt x="540" y="980"/>
                      <a:pt x="541" y="978"/>
                      <a:pt x="542" y="976"/>
                    </a:cubicBezTo>
                    <a:cubicBezTo>
                      <a:pt x="542" y="975"/>
                      <a:pt x="544" y="974"/>
                      <a:pt x="545" y="975"/>
                    </a:cubicBezTo>
                    <a:cubicBezTo>
                      <a:pt x="547" y="976"/>
                      <a:pt x="549" y="976"/>
                      <a:pt x="551" y="974"/>
                    </a:cubicBezTo>
                    <a:cubicBezTo>
                      <a:pt x="554" y="972"/>
                      <a:pt x="557" y="972"/>
                      <a:pt x="560" y="973"/>
                    </a:cubicBezTo>
                    <a:cubicBezTo>
                      <a:pt x="565" y="973"/>
                      <a:pt x="568" y="977"/>
                      <a:pt x="568" y="982"/>
                    </a:cubicBezTo>
                    <a:cubicBezTo>
                      <a:pt x="569" y="988"/>
                      <a:pt x="569" y="995"/>
                      <a:pt x="567" y="1001"/>
                    </a:cubicBezTo>
                    <a:cubicBezTo>
                      <a:pt x="566" y="1002"/>
                      <a:pt x="568" y="1004"/>
                      <a:pt x="570" y="1004"/>
                    </a:cubicBezTo>
                    <a:cubicBezTo>
                      <a:pt x="571" y="1004"/>
                      <a:pt x="573" y="1004"/>
                      <a:pt x="575" y="1004"/>
                    </a:cubicBezTo>
                    <a:cubicBezTo>
                      <a:pt x="575" y="1004"/>
                      <a:pt x="576" y="1004"/>
                      <a:pt x="576" y="1004"/>
                    </a:cubicBezTo>
                    <a:cubicBezTo>
                      <a:pt x="577" y="1004"/>
                      <a:pt x="577" y="1005"/>
                      <a:pt x="577" y="1005"/>
                    </a:cubicBezTo>
                    <a:cubicBezTo>
                      <a:pt x="578" y="1006"/>
                      <a:pt x="578" y="1008"/>
                      <a:pt x="577" y="1008"/>
                    </a:cubicBezTo>
                    <a:cubicBezTo>
                      <a:pt x="575" y="1012"/>
                      <a:pt x="571" y="1011"/>
                      <a:pt x="569" y="1013"/>
                    </a:cubicBezTo>
                    <a:cubicBezTo>
                      <a:pt x="568" y="1013"/>
                      <a:pt x="568" y="1013"/>
                      <a:pt x="568" y="1014"/>
                    </a:cubicBezTo>
                    <a:cubicBezTo>
                      <a:pt x="567" y="1015"/>
                      <a:pt x="567" y="1016"/>
                      <a:pt x="569" y="1017"/>
                    </a:cubicBezTo>
                    <a:cubicBezTo>
                      <a:pt x="570" y="1018"/>
                      <a:pt x="572" y="1019"/>
                      <a:pt x="574" y="1020"/>
                    </a:cubicBezTo>
                    <a:cubicBezTo>
                      <a:pt x="576" y="1020"/>
                      <a:pt x="577" y="1021"/>
                      <a:pt x="579" y="1022"/>
                    </a:cubicBezTo>
                    <a:cubicBezTo>
                      <a:pt x="581" y="1024"/>
                      <a:pt x="576" y="1026"/>
                      <a:pt x="578" y="1027"/>
                    </a:cubicBezTo>
                    <a:cubicBezTo>
                      <a:pt x="581" y="1029"/>
                      <a:pt x="584" y="1031"/>
                      <a:pt x="585" y="1034"/>
                    </a:cubicBezTo>
                    <a:cubicBezTo>
                      <a:pt x="587" y="1037"/>
                      <a:pt x="590" y="1039"/>
                      <a:pt x="592" y="1041"/>
                    </a:cubicBezTo>
                    <a:cubicBezTo>
                      <a:pt x="594" y="1043"/>
                      <a:pt x="596" y="1043"/>
                      <a:pt x="598" y="1042"/>
                    </a:cubicBezTo>
                    <a:cubicBezTo>
                      <a:pt x="603" y="1041"/>
                      <a:pt x="607" y="1043"/>
                      <a:pt x="610" y="1047"/>
                    </a:cubicBezTo>
                    <a:cubicBezTo>
                      <a:pt x="611" y="1048"/>
                      <a:pt x="612" y="1049"/>
                      <a:pt x="614" y="1049"/>
                    </a:cubicBezTo>
                    <a:cubicBezTo>
                      <a:pt x="615" y="1050"/>
                      <a:pt x="616" y="1051"/>
                      <a:pt x="617" y="1050"/>
                    </a:cubicBezTo>
                    <a:cubicBezTo>
                      <a:pt x="622" y="1050"/>
                      <a:pt x="628" y="1049"/>
                      <a:pt x="632" y="1044"/>
                    </a:cubicBezTo>
                    <a:cubicBezTo>
                      <a:pt x="634" y="1041"/>
                      <a:pt x="638" y="1041"/>
                      <a:pt x="642" y="1042"/>
                    </a:cubicBezTo>
                    <a:cubicBezTo>
                      <a:pt x="646" y="1043"/>
                      <a:pt x="649" y="1044"/>
                      <a:pt x="652" y="1047"/>
                    </a:cubicBezTo>
                    <a:cubicBezTo>
                      <a:pt x="656" y="1052"/>
                      <a:pt x="662" y="1052"/>
                      <a:pt x="667" y="1051"/>
                    </a:cubicBezTo>
                    <a:cubicBezTo>
                      <a:pt x="673" y="1050"/>
                      <a:pt x="678" y="1047"/>
                      <a:pt x="683" y="1042"/>
                    </a:cubicBezTo>
                    <a:cubicBezTo>
                      <a:pt x="684" y="1040"/>
                      <a:pt x="686" y="1039"/>
                      <a:pt x="689" y="1040"/>
                    </a:cubicBezTo>
                    <a:cubicBezTo>
                      <a:pt x="693" y="1042"/>
                      <a:pt x="697" y="1041"/>
                      <a:pt x="701" y="1042"/>
                    </a:cubicBezTo>
                    <a:cubicBezTo>
                      <a:pt x="701" y="1042"/>
                      <a:pt x="701" y="1042"/>
                      <a:pt x="701" y="1041"/>
                    </a:cubicBezTo>
                    <a:cubicBezTo>
                      <a:pt x="702" y="1041"/>
                      <a:pt x="702" y="1041"/>
                      <a:pt x="702" y="1041"/>
                    </a:cubicBezTo>
                    <a:cubicBezTo>
                      <a:pt x="702" y="1042"/>
                      <a:pt x="702" y="1042"/>
                      <a:pt x="702" y="1042"/>
                    </a:cubicBezTo>
                    <a:cubicBezTo>
                      <a:pt x="701" y="1042"/>
                      <a:pt x="701" y="1042"/>
                      <a:pt x="701" y="1042"/>
                    </a:cubicBezTo>
                    <a:cubicBezTo>
                      <a:pt x="699" y="1048"/>
                      <a:pt x="700" y="1053"/>
                      <a:pt x="701" y="1059"/>
                    </a:cubicBezTo>
                    <a:cubicBezTo>
                      <a:pt x="702" y="1065"/>
                      <a:pt x="701" y="1070"/>
                      <a:pt x="700" y="1076"/>
                    </a:cubicBezTo>
                    <a:cubicBezTo>
                      <a:pt x="699" y="1080"/>
                      <a:pt x="697" y="1084"/>
                      <a:pt x="696" y="1088"/>
                    </a:cubicBezTo>
                    <a:cubicBezTo>
                      <a:pt x="694" y="1094"/>
                      <a:pt x="691" y="1099"/>
                      <a:pt x="690" y="1105"/>
                    </a:cubicBezTo>
                    <a:cubicBezTo>
                      <a:pt x="689" y="1111"/>
                      <a:pt x="686" y="1115"/>
                      <a:pt x="683" y="1120"/>
                    </a:cubicBezTo>
                    <a:cubicBezTo>
                      <a:pt x="681" y="1122"/>
                      <a:pt x="679" y="1123"/>
                      <a:pt x="677" y="1123"/>
                    </a:cubicBezTo>
                    <a:cubicBezTo>
                      <a:pt x="669" y="1123"/>
                      <a:pt x="661" y="1125"/>
                      <a:pt x="653" y="1121"/>
                    </a:cubicBezTo>
                    <a:cubicBezTo>
                      <a:pt x="650" y="1120"/>
                      <a:pt x="646" y="1120"/>
                      <a:pt x="643" y="1120"/>
                    </a:cubicBezTo>
                    <a:cubicBezTo>
                      <a:pt x="636" y="1119"/>
                      <a:pt x="629" y="1121"/>
                      <a:pt x="623" y="1125"/>
                    </a:cubicBezTo>
                    <a:cubicBezTo>
                      <a:pt x="620" y="1127"/>
                      <a:pt x="617" y="1127"/>
                      <a:pt x="613" y="1126"/>
                    </a:cubicBezTo>
                    <a:cubicBezTo>
                      <a:pt x="601" y="1124"/>
                      <a:pt x="590" y="1120"/>
                      <a:pt x="578" y="1119"/>
                    </a:cubicBezTo>
                    <a:cubicBezTo>
                      <a:pt x="573" y="1118"/>
                      <a:pt x="569" y="1118"/>
                      <a:pt x="565" y="1116"/>
                    </a:cubicBezTo>
                    <a:cubicBezTo>
                      <a:pt x="560" y="1112"/>
                      <a:pt x="554" y="1111"/>
                      <a:pt x="548" y="1111"/>
                    </a:cubicBezTo>
                    <a:cubicBezTo>
                      <a:pt x="543" y="1110"/>
                      <a:pt x="538" y="1108"/>
                      <a:pt x="535" y="1104"/>
                    </a:cubicBezTo>
                    <a:cubicBezTo>
                      <a:pt x="533" y="1103"/>
                      <a:pt x="531" y="1102"/>
                      <a:pt x="529" y="1101"/>
                    </a:cubicBezTo>
                    <a:cubicBezTo>
                      <a:pt x="520" y="1099"/>
                      <a:pt x="510" y="1099"/>
                      <a:pt x="502" y="1103"/>
                    </a:cubicBezTo>
                    <a:cubicBezTo>
                      <a:pt x="496" y="1106"/>
                      <a:pt x="491" y="1114"/>
                      <a:pt x="493" y="1121"/>
                    </a:cubicBezTo>
                    <a:cubicBezTo>
                      <a:pt x="494" y="1124"/>
                      <a:pt x="494" y="1126"/>
                      <a:pt x="495" y="1128"/>
                    </a:cubicBezTo>
                    <a:cubicBezTo>
                      <a:pt x="495" y="1130"/>
                      <a:pt x="495" y="1132"/>
                      <a:pt x="493" y="1134"/>
                    </a:cubicBezTo>
                    <a:cubicBezTo>
                      <a:pt x="492" y="1135"/>
                      <a:pt x="491" y="1136"/>
                      <a:pt x="490" y="1138"/>
                    </a:cubicBezTo>
                    <a:cubicBezTo>
                      <a:pt x="487" y="1140"/>
                      <a:pt x="482" y="1141"/>
                      <a:pt x="479" y="1139"/>
                    </a:cubicBezTo>
                    <a:cubicBezTo>
                      <a:pt x="477" y="1138"/>
                      <a:pt x="476" y="1137"/>
                      <a:pt x="474" y="1135"/>
                    </a:cubicBezTo>
                    <a:cubicBezTo>
                      <a:pt x="471" y="1134"/>
                      <a:pt x="468" y="1132"/>
                      <a:pt x="466" y="1130"/>
                    </a:cubicBezTo>
                    <a:cubicBezTo>
                      <a:pt x="459" y="1126"/>
                      <a:pt x="452" y="1124"/>
                      <a:pt x="444" y="1124"/>
                    </a:cubicBezTo>
                    <a:cubicBezTo>
                      <a:pt x="440" y="1124"/>
                      <a:pt x="437" y="1122"/>
                      <a:pt x="436" y="1118"/>
                    </a:cubicBezTo>
                    <a:cubicBezTo>
                      <a:pt x="435" y="1116"/>
                      <a:pt x="434" y="1114"/>
                      <a:pt x="434" y="1112"/>
                    </a:cubicBezTo>
                    <a:cubicBezTo>
                      <a:pt x="432" y="1109"/>
                      <a:pt x="430" y="1107"/>
                      <a:pt x="427" y="1105"/>
                    </a:cubicBezTo>
                    <a:cubicBezTo>
                      <a:pt x="418" y="1102"/>
                      <a:pt x="408" y="1099"/>
                      <a:pt x="398" y="1100"/>
                    </a:cubicBezTo>
                    <a:cubicBezTo>
                      <a:pt x="392" y="1101"/>
                      <a:pt x="387" y="1098"/>
                      <a:pt x="382" y="1096"/>
                    </a:cubicBezTo>
                    <a:cubicBezTo>
                      <a:pt x="382" y="1096"/>
                      <a:pt x="381" y="1096"/>
                      <a:pt x="381" y="1096"/>
                    </a:cubicBezTo>
                    <a:cubicBezTo>
                      <a:pt x="377" y="1091"/>
                      <a:pt x="372" y="1089"/>
                      <a:pt x="367" y="1087"/>
                    </a:cubicBezTo>
                    <a:cubicBezTo>
                      <a:pt x="365" y="1087"/>
                      <a:pt x="364" y="1082"/>
                      <a:pt x="365" y="1080"/>
                    </a:cubicBezTo>
                    <a:cubicBezTo>
                      <a:pt x="367" y="1078"/>
                      <a:pt x="370" y="1076"/>
                      <a:pt x="372" y="1073"/>
                    </a:cubicBezTo>
                    <a:cubicBezTo>
                      <a:pt x="375" y="1070"/>
                      <a:pt x="375" y="1065"/>
                      <a:pt x="374" y="1061"/>
                    </a:cubicBezTo>
                    <a:cubicBezTo>
                      <a:pt x="373" y="1058"/>
                      <a:pt x="371" y="1056"/>
                      <a:pt x="369" y="1054"/>
                    </a:cubicBezTo>
                    <a:cubicBezTo>
                      <a:pt x="369" y="1053"/>
                      <a:pt x="368" y="1052"/>
                      <a:pt x="369" y="1051"/>
                    </a:cubicBezTo>
                    <a:cubicBezTo>
                      <a:pt x="370" y="1048"/>
                      <a:pt x="371" y="1045"/>
                      <a:pt x="373" y="1042"/>
                    </a:cubicBezTo>
                    <a:cubicBezTo>
                      <a:pt x="373" y="1040"/>
                      <a:pt x="372" y="1039"/>
                      <a:pt x="370" y="1039"/>
                    </a:cubicBezTo>
                    <a:cubicBezTo>
                      <a:pt x="367" y="1040"/>
                      <a:pt x="365" y="1040"/>
                      <a:pt x="362" y="1037"/>
                    </a:cubicBezTo>
                    <a:cubicBezTo>
                      <a:pt x="359" y="1033"/>
                      <a:pt x="355" y="1033"/>
                      <a:pt x="350" y="1035"/>
                    </a:cubicBezTo>
                    <a:cubicBezTo>
                      <a:pt x="346" y="1036"/>
                      <a:pt x="342" y="1038"/>
                      <a:pt x="338" y="1039"/>
                    </a:cubicBezTo>
                    <a:cubicBezTo>
                      <a:pt x="335" y="1039"/>
                      <a:pt x="333" y="1039"/>
                      <a:pt x="330" y="1039"/>
                    </a:cubicBezTo>
                    <a:cubicBezTo>
                      <a:pt x="326" y="1036"/>
                      <a:pt x="321" y="1041"/>
                      <a:pt x="317" y="1039"/>
                    </a:cubicBezTo>
                    <a:cubicBezTo>
                      <a:pt x="312" y="1036"/>
                      <a:pt x="309" y="1040"/>
                      <a:pt x="305" y="1040"/>
                    </a:cubicBezTo>
                    <a:cubicBezTo>
                      <a:pt x="301" y="1041"/>
                      <a:pt x="298" y="1041"/>
                      <a:pt x="295" y="1041"/>
                    </a:cubicBezTo>
                    <a:cubicBezTo>
                      <a:pt x="286" y="1039"/>
                      <a:pt x="278" y="1040"/>
                      <a:pt x="270" y="1042"/>
                    </a:cubicBezTo>
                    <a:cubicBezTo>
                      <a:pt x="266" y="1044"/>
                      <a:pt x="262" y="1044"/>
                      <a:pt x="257" y="1044"/>
                    </a:cubicBezTo>
                    <a:cubicBezTo>
                      <a:pt x="253" y="1044"/>
                      <a:pt x="250" y="1045"/>
                      <a:pt x="246" y="1047"/>
                    </a:cubicBezTo>
                    <a:cubicBezTo>
                      <a:pt x="240" y="1050"/>
                      <a:pt x="235" y="1053"/>
                      <a:pt x="228" y="1055"/>
                    </a:cubicBezTo>
                    <a:cubicBezTo>
                      <a:pt x="224" y="1057"/>
                      <a:pt x="220" y="1059"/>
                      <a:pt x="216" y="1063"/>
                    </a:cubicBezTo>
                    <a:cubicBezTo>
                      <a:pt x="211" y="1067"/>
                      <a:pt x="206" y="1068"/>
                      <a:pt x="200" y="1065"/>
                    </a:cubicBezTo>
                    <a:cubicBezTo>
                      <a:pt x="196" y="1064"/>
                      <a:pt x="192" y="1063"/>
                      <a:pt x="188" y="1064"/>
                    </a:cubicBezTo>
                    <a:cubicBezTo>
                      <a:pt x="183" y="1064"/>
                      <a:pt x="179" y="1064"/>
                      <a:pt x="174" y="1064"/>
                    </a:cubicBezTo>
                    <a:cubicBezTo>
                      <a:pt x="172" y="1064"/>
                      <a:pt x="170" y="1062"/>
                      <a:pt x="169" y="1061"/>
                    </a:cubicBezTo>
                    <a:cubicBezTo>
                      <a:pt x="168" y="1061"/>
                      <a:pt x="167" y="1060"/>
                      <a:pt x="166" y="1059"/>
                    </a:cubicBezTo>
                    <a:cubicBezTo>
                      <a:pt x="162" y="1054"/>
                      <a:pt x="158" y="1055"/>
                      <a:pt x="155" y="1061"/>
                    </a:cubicBezTo>
                    <a:cubicBezTo>
                      <a:pt x="154" y="1065"/>
                      <a:pt x="153" y="1068"/>
                      <a:pt x="152" y="1071"/>
                    </a:cubicBezTo>
                    <a:cubicBezTo>
                      <a:pt x="151" y="1079"/>
                      <a:pt x="146" y="1083"/>
                      <a:pt x="139" y="1087"/>
                    </a:cubicBezTo>
                    <a:cubicBezTo>
                      <a:pt x="134" y="1090"/>
                      <a:pt x="128" y="1093"/>
                      <a:pt x="122" y="1097"/>
                    </a:cubicBezTo>
                    <a:cubicBezTo>
                      <a:pt x="117" y="1100"/>
                      <a:pt x="112" y="1104"/>
                      <a:pt x="112" y="1111"/>
                    </a:cubicBezTo>
                    <a:cubicBezTo>
                      <a:pt x="112" y="1114"/>
                      <a:pt x="110" y="1116"/>
                      <a:pt x="109" y="1118"/>
                    </a:cubicBezTo>
                    <a:cubicBezTo>
                      <a:pt x="106" y="1122"/>
                      <a:pt x="105" y="1126"/>
                      <a:pt x="105" y="1131"/>
                    </a:cubicBezTo>
                    <a:cubicBezTo>
                      <a:pt x="106" y="1134"/>
                      <a:pt x="106" y="1137"/>
                      <a:pt x="106" y="1141"/>
                    </a:cubicBezTo>
                    <a:cubicBezTo>
                      <a:pt x="106" y="1144"/>
                      <a:pt x="105" y="1146"/>
                      <a:pt x="103" y="1148"/>
                    </a:cubicBezTo>
                    <a:cubicBezTo>
                      <a:pt x="101" y="1152"/>
                      <a:pt x="99" y="1155"/>
                      <a:pt x="97" y="1158"/>
                    </a:cubicBezTo>
                    <a:cubicBezTo>
                      <a:pt x="96" y="1160"/>
                      <a:pt x="94" y="1161"/>
                      <a:pt x="92" y="1162"/>
                    </a:cubicBezTo>
                    <a:cubicBezTo>
                      <a:pt x="89" y="1164"/>
                      <a:pt x="86" y="1166"/>
                      <a:pt x="84" y="1168"/>
                    </a:cubicBezTo>
                    <a:cubicBezTo>
                      <a:pt x="80" y="1171"/>
                      <a:pt x="76" y="1172"/>
                      <a:pt x="72" y="1173"/>
                    </a:cubicBezTo>
                    <a:cubicBezTo>
                      <a:pt x="68" y="1173"/>
                      <a:pt x="65" y="1176"/>
                      <a:pt x="63" y="1179"/>
                    </a:cubicBezTo>
                    <a:cubicBezTo>
                      <a:pt x="61" y="1181"/>
                      <a:pt x="60" y="1183"/>
                      <a:pt x="59" y="1185"/>
                    </a:cubicBezTo>
                    <a:cubicBezTo>
                      <a:pt x="57" y="1189"/>
                      <a:pt x="54" y="1192"/>
                      <a:pt x="50" y="1194"/>
                    </a:cubicBezTo>
                    <a:cubicBezTo>
                      <a:pt x="46" y="1197"/>
                      <a:pt x="43" y="1201"/>
                      <a:pt x="41" y="1205"/>
                    </a:cubicBezTo>
                    <a:cubicBezTo>
                      <a:pt x="37" y="1213"/>
                      <a:pt x="33" y="1221"/>
                      <a:pt x="27" y="1227"/>
                    </a:cubicBezTo>
                    <a:cubicBezTo>
                      <a:pt x="25" y="1229"/>
                      <a:pt x="24" y="1231"/>
                      <a:pt x="23" y="1233"/>
                    </a:cubicBezTo>
                    <a:cubicBezTo>
                      <a:pt x="19" y="1241"/>
                      <a:pt x="15" y="1250"/>
                      <a:pt x="10" y="1257"/>
                    </a:cubicBezTo>
                    <a:cubicBezTo>
                      <a:pt x="7" y="1261"/>
                      <a:pt x="7" y="1264"/>
                      <a:pt x="6" y="1268"/>
                    </a:cubicBezTo>
                    <a:cubicBezTo>
                      <a:pt x="6" y="1273"/>
                      <a:pt x="7" y="1277"/>
                      <a:pt x="11" y="1280"/>
                    </a:cubicBezTo>
                    <a:cubicBezTo>
                      <a:pt x="15" y="1282"/>
                      <a:pt x="16" y="1286"/>
                      <a:pt x="15" y="1290"/>
                    </a:cubicBezTo>
                    <a:cubicBezTo>
                      <a:pt x="14" y="1293"/>
                      <a:pt x="14" y="1297"/>
                      <a:pt x="15" y="1301"/>
                    </a:cubicBezTo>
                    <a:cubicBezTo>
                      <a:pt x="18" y="1310"/>
                      <a:pt x="18" y="1320"/>
                      <a:pt x="14" y="1330"/>
                    </a:cubicBezTo>
                    <a:cubicBezTo>
                      <a:pt x="13" y="1331"/>
                      <a:pt x="13" y="1332"/>
                      <a:pt x="13" y="1333"/>
                    </a:cubicBezTo>
                    <a:cubicBezTo>
                      <a:pt x="11" y="1343"/>
                      <a:pt x="8" y="1352"/>
                      <a:pt x="1" y="1360"/>
                    </a:cubicBezTo>
                    <a:cubicBezTo>
                      <a:pt x="0" y="1360"/>
                      <a:pt x="0" y="1362"/>
                      <a:pt x="1" y="1363"/>
                    </a:cubicBezTo>
                    <a:cubicBezTo>
                      <a:pt x="3" y="1365"/>
                      <a:pt x="4" y="1368"/>
                      <a:pt x="6" y="1371"/>
                    </a:cubicBezTo>
                    <a:cubicBezTo>
                      <a:pt x="8" y="1374"/>
                      <a:pt x="9" y="1377"/>
                      <a:pt x="8" y="1380"/>
                    </a:cubicBezTo>
                    <a:cubicBezTo>
                      <a:pt x="6" y="1385"/>
                      <a:pt x="7" y="1390"/>
                      <a:pt x="9" y="1394"/>
                    </a:cubicBezTo>
                    <a:cubicBezTo>
                      <a:pt x="11" y="1398"/>
                      <a:pt x="14" y="1401"/>
                      <a:pt x="17" y="1402"/>
                    </a:cubicBezTo>
                    <a:cubicBezTo>
                      <a:pt x="20" y="1404"/>
                      <a:pt x="24" y="1405"/>
                      <a:pt x="27" y="1406"/>
                    </a:cubicBezTo>
                    <a:cubicBezTo>
                      <a:pt x="27" y="1405"/>
                      <a:pt x="27" y="1405"/>
                      <a:pt x="27" y="1405"/>
                    </a:cubicBezTo>
                    <a:cubicBezTo>
                      <a:pt x="27" y="1405"/>
                      <a:pt x="27" y="1405"/>
                      <a:pt x="27" y="1405"/>
                    </a:cubicBezTo>
                    <a:cubicBezTo>
                      <a:pt x="27" y="1406"/>
                      <a:pt x="27" y="1406"/>
                      <a:pt x="27" y="1406"/>
                    </a:cubicBezTo>
                    <a:cubicBezTo>
                      <a:pt x="27" y="1406"/>
                      <a:pt x="27" y="1406"/>
                      <a:pt x="27" y="1406"/>
                    </a:cubicBezTo>
                    <a:cubicBezTo>
                      <a:pt x="27" y="1409"/>
                      <a:pt x="28" y="1412"/>
                      <a:pt x="31" y="1414"/>
                    </a:cubicBezTo>
                    <a:cubicBezTo>
                      <a:pt x="34" y="1415"/>
                      <a:pt x="36" y="1418"/>
                      <a:pt x="37" y="1421"/>
                    </a:cubicBezTo>
                    <a:cubicBezTo>
                      <a:pt x="37" y="1423"/>
                      <a:pt x="39" y="1425"/>
                      <a:pt x="41" y="1426"/>
                    </a:cubicBezTo>
                    <a:cubicBezTo>
                      <a:pt x="46" y="1428"/>
                      <a:pt x="49" y="1431"/>
                      <a:pt x="53" y="1435"/>
                    </a:cubicBezTo>
                    <a:cubicBezTo>
                      <a:pt x="54" y="1437"/>
                      <a:pt x="56" y="1439"/>
                      <a:pt x="56" y="1441"/>
                    </a:cubicBezTo>
                    <a:cubicBezTo>
                      <a:pt x="56" y="1448"/>
                      <a:pt x="60" y="1453"/>
                      <a:pt x="63" y="1459"/>
                    </a:cubicBezTo>
                    <a:cubicBezTo>
                      <a:pt x="66" y="1465"/>
                      <a:pt x="71" y="1470"/>
                      <a:pt x="77" y="1472"/>
                    </a:cubicBezTo>
                    <a:cubicBezTo>
                      <a:pt x="82" y="1474"/>
                      <a:pt x="86" y="1477"/>
                      <a:pt x="90" y="1480"/>
                    </a:cubicBezTo>
                    <a:cubicBezTo>
                      <a:pt x="99" y="1487"/>
                      <a:pt x="107" y="1495"/>
                      <a:pt x="117" y="1500"/>
                    </a:cubicBezTo>
                    <a:cubicBezTo>
                      <a:pt x="122" y="1503"/>
                      <a:pt x="127" y="1505"/>
                      <a:pt x="132" y="1507"/>
                    </a:cubicBezTo>
                    <a:cubicBezTo>
                      <a:pt x="134" y="1507"/>
                      <a:pt x="136" y="1507"/>
                      <a:pt x="137" y="1507"/>
                    </a:cubicBezTo>
                    <a:cubicBezTo>
                      <a:pt x="141" y="1505"/>
                      <a:pt x="144" y="1504"/>
                      <a:pt x="148" y="1502"/>
                    </a:cubicBezTo>
                    <a:cubicBezTo>
                      <a:pt x="154" y="1499"/>
                      <a:pt x="160" y="1497"/>
                      <a:pt x="167" y="1498"/>
                    </a:cubicBezTo>
                    <a:cubicBezTo>
                      <a:pt x="171" y="1498"/>
                      <a:pt x="176" y="1497"/>
                      <a:pt x="180" y="1497"/>
                    </a:cubicBezTo>
                    <a:cubicBezTo>
                      <a:pt x="187" y="1496"/>
                      <a:pt x="193" y="1496"/>
                      <a:pt x="199" y="1499"/>
                    </a:cubicBezTo>
                    <a:cubicBezTo>
                      <a:pt x="201" y="1500"/>
                      <a:pt x="202" y="1500"/>
                      <a:pt x="204" y="1501"/>
                    </a:cubicBezTo>
                    <a:cubicBezTo>
                      <a:pt x="207" y="1502"/>
                      <a:pt x="210" y="1501"/>
                      <a:pt x="213" y="1500"/>
                    </a:cubicBezTo>
                    <a:cubicBezTo>
                      <a:pt x="217" y="1499"/>
                      <a:pt x="221" y="1498"/>
                      <a:pt x="224" y="1497"/>
                    </a:cubicBezTo>
                    <a:cubicBezTo>
                      <a:pt x="227" y="1495"/>
                      <a:pt x="231" y="1494"/>
                      <a:pt x="233" y="1493"/>
                    </a:cubicBezTo>
                    <a:cubicBezTo>
                      <a:pt x="237" y="1490"/>
                      <a:pt x="242" y="1488"/>
                      <a:pt x="247" y="1486"/>
                    </a:cubicBezTo>
                    <a:cubicBezTo>
                      <a:pt x="252" y="1485"/>
                      <a:pt x="256" y="1483"/>
                      <a:pt x="261" y="1482"/>
                    </a:cubicBezTo>
                    <a:cubicBezTo>
                      <a:pt x="268" y="1481"/>
                      <a:pt x="275" y="1478"/>
                      <a:pt x="282" y="1479"/>
                    </a:cubicBezTo>
                    <a:cubicBezTo>
                      <a:pt x="284" y="1479"/>
                      <a:pt x="285" y="1479"/>
                      <a:pt x="287" y="1480"/>
                    </a:cubicBezTo>
                    <a:cubicBezTo>
                      <a:pt x="293" y="1483"/>
                      <a:pt x="298" y="1487"/>
                      <a:pt x="301" y="1493"/>
                    </a:cubicBezTo>
                    <a:cubicBezTo>
                      <a:pt x="302" y="1496"/>
                      <a:pt x="303" y="1499"/>
                      <a:pt x="305" y="1502"/>
                    </a:cubicBezTo>
                    <a:cubicBezTo>
                      <a:pt x="307" y="1508"/>
                      <a:pt x="312" y="1510"/>
                      <a:pt x="318" y="1510"/>
                    </a:cubicBezTo>
                    <a:cubicBezTo>
                      <a:pt x="320" y="1510"/>
                      <a:pt x="321" y="1510"/>
                      <a:pt x="323" y="1510"/>
                    </a:cubicBezTo>
                    <a:cubicBezTo>
                      <a:pt x="330" y="1509"/>
                      <a:pt x="337" y="1508"/>
                      <a:pt x="344" y="1506"/>
                    </a:cubicBezTo>
                    <a:cubicBezTo>
                      <a:pt x="348" y="1505"/>
                      <a:pt x="352" y="1505"/>
                      <a:pt x="354" y="1509"/>
                    </a:cubicBezTo>
                    <a:cubicBezTo>
                      <a:pt x="355" y="1511"/>
                      <a:pt x="357" y="1513"/>
                      <a:pt x="359" y="1514"/>
                    </a:cubicBezTo>
                    <a:cubicBezTo>
                      <a:pt x="365" y="1517"/>
                      <a:pt x="365" y="1524"/>
                      <a:pt x="365" y="1529"/>
                    </a:cubicBezTo>
                    <a:cubicBezTo>
                      <a:pt x="366" y="1533"/>
                      <a:pt x="364" y="1537"/>
                      <a:pt x="363" y="1541"/>
                    </a:cubicBezTo>
                    <a:cubicBezTo>
                      <a:pt x="362" y="1544"/>
                      <a:pt x="360" y="1547"/>
                      <a:pt x="359" y="1550"/>
                    </a:cubicBezTo>
                    <a:cubicBezTo>
                      <a:pt x="358" y="1553"/>
                      <a:pt x="360" y="1557"/>
                      <a:pt x="359" y="1561"/>
                    </a:cubicBezTo>
                    <a:cubicBezTo>
                      <a:pt x="357" y="1567"/>
                      <a:pt x="357" y="1573"/>
                      <a:pt x="352" y="1578"/>
                    </a:cubicBezTo>
                    <a:cubicBezTo>
                      <a:pt x="351" y="1578"/>
                      <a:pt x="351" y="1580"/>
                      <a:pt x="351" y="1581"/>
                    </a:cubicBezTo>
                    <a:cubicBezTo>
                      <a:pt x="351" y="1581"/>
                      <a:pt x="352" y="1582"/>
                      <a:pt x="352" y="1582"/>
                    </a:cubicBezTo>
                    <a:cubicBezTo>
                      <a:pt x="359" y="1600"/>
                      <a:pt x="361" y="1604"/>
                      <a:pt x="376" y="1617"/>
                    </a:cubicBezTo>
                    <a:cubicBezTo>
                      <a:pt x="378" y="1619"/>
                      <a:pt x="381" y="1622"/>
                      <a:pt x="383" y="1624"/>
                    </a:cubicBezTo>
                    <a:cubicBezTo>
                      <a:pt x="387" y="1627"/>
                      <a:pt x="390" y="1632"/>
                      <a:pt x="393" y="1637"/>
                    </a:cubicBezTo>
                    <a:cubicBezTo>
                      <a:pt x="394" y="1639"/>
                      <a:pt x="395" y="1642"/>
                      <a:pt x="395" y="1645"/>
                    </a:cubicBezTo>
                    <a:cubicBezTo>
                      <a:pt x="397" y="1651"/>
                      <a:pt x="400" y="1657"/>
                      <a:pt x="403" y="1663"/>
                    </a:cubicBezTo>
                    <a:cubicBezTo>
                      <a:pt x="407" y="1669"/>
                      <a:pt x="408" y="1677"/>
                      <a:pt x="409" y="1684"/>
                    </a:cubicBezTo>
                    <a:cubicBezTo>
                      <a:pt x="410" y="1686"/>
                      <a:pt x="408" y="1688"/>
                      <a:pt x="408" y="1689"/>
                    </a:cubicBezTo>
                    <a:cubicBezTo>
                      <a:pt x="408" y="1691"/>
                      <a:pt x="408" y="1694"/>
                      <a:pt x="408" y="1696"/>
                    </a:cubicBezTo>
                    <a:cubicBezTo>
                      <a:pt x="409" y="1701"/>
                      <a:pt x="410" y="1705"/>
                      <a:pt x="413" y="1710"/>
                    </a:cubicBezTo>
                    <a:cubicBezTo>
                      <a:pt x="414" y="1712"/>
                      <a:pt x="415" y="1714"/>
                      <a:pt x="415" y="1716"/>
                    </a:cubicBezTo>
                    <a:cubicBezTo>
                      <a:pt x="418" y="1725"/>
                      <a:pt x="418" y="1733"/>
                      <a:pt x="410" y="1740"/>
                    </a:cubicBezTo>
                    <a:cubicBezTo>
                      <a:pt x="406" y="1743"/>
                      <a:pt x="404" y="1747"/>
                      <a:pt x="401" y="1750"/>
                    </a:cubicBezTo>
                    <a:cubicBezTo>
                      <a:pt x="398" y="1753"/>
                      <a:pt x="396" y="1757"/>
                      <a:pt x="395" y="1761"/>
                    </a:cubicBezTo>
                    <a:cubicBezTo>
                      <a:pt x="394" y="1769"/>
                      <a:pt x="392" y="1775"/>
                      <a:pt x="389" y="1782"/>
                    </a:cubicBezTo>
                    <a:cubicBezTo>
                      <a:pt x="387" y="1785"/>
                      <a:pt x="387" y="1789"/>
                      <a:pt x="387" y="1793"/>
                    </a:cubicBezTo>
                    <a:cubicBezTo>
                      <a:pt x="386" y="1800"/>
                      <a:pt x="386" y="1806"/>
                      <a:pt x="386" y="1813"/>
                    </a:cubicBezTo>
                    <a:cubicBezTo>
                      <a:pt x="387" y="1816"/>
                      <a:pt x="387" y="1820"/>
                      <a:pt x="390" y="1822"/>
                    </a:cubicBezTo>
                    <a:cubicBezTo>
                      <a:pt x="396" y="1828"/>
                      <a:pt x="400" y="1836"/>
                      <a:pt x="403" y="1844"/>
                    </a:cubicBezTo>
                    <a:cubicBezTo>
                      <a:pt x="406" y="1853"/>
                      <a:pt x="411" y="1862"/>
                      <a:pt x="415" y="1870"/>
                    </a:cubicBezTo>
                    <a:cubicBezTo>
                      <a:pt x="418" y="1876"/>
                      <a:pt x="420" y="1882"/>
                      <a:pt x="420" y="1889"/>
                    </a:cubicBezTo>
                    <a:cubicBezTo>
                      <a:pt x="420" y="1896"/>
                      <a:pt x="422" y="1903"/>
                      <a:pt x="424" y="1910"/>
                    </a:cubicBezTo>
                    <a:cubicBezTo>
                      <a:pt x="425" y="1912"/>
                      <a:pt x="426" y="1915"/>
                      <a:pt x="425" y="1918"/>
                    </a:cubicBezTo>
                    <a:cubicBezTo>
                      <a:pt x="425" y="1926"/>
                      <a:pt x="428" y="1933"/>
                      <a:pt x="429" y="1940"/>
                    </a:cubicBezTo>
                    <a:cubicBezTo>
                      <a:pt x="431" y="1949"/>
                      <a:pt x="435" y="1956"/>
                      <a:pt x="440" y="1963"/>
                    </a:cubicBezTo>
                    <a:cubicBezTo>
                      <a:pt x="443" y="1966"/>
                      <a:pt x="445" y="1970"/>
                      <a:pt x="448" y="1973"/>
                    </a:cubicBezTo>
                    <a:cubicBezTo>
                      <a:pt x="451" y="1976"/>
                      <a:pt x="452" y="1980"/>
                      <a:pt x="453" y="1985"/>
                    </a:cubicBezTo>
                    <a:cubicBezTo>
                      <a:pt x="455" y="1993"/>
                      <a:pt x="458" y="2002"/>
                      <a:pt x="462" y="2010"/>
                    </a:cubicBezTo>
                    <a:cubicBezTo>
                      <a:pt x="463" y="2012"/>
                      <a:pt x="464" y="2014"/>
                      <a:pt x="465" y="2016"/>
                    </a:cubicBezTo>
                    <a:cubicBezTo>
                      <a:pt x="466" y="2021"/>
                      <a:pt x="467" y="2025"/>
                      <a:pt x="463" y="2030"/>
                    </a:cubicBezTo>
                    <a:cubicBezTo>
                      <a:pt x="462" y="2031"/>
                      <a:pt x="461" y="2034"/>
                      <a:pt x="463" y="2036"/>
                    </a:cubicBezTo>
                    <a:cubicBezTo>
                      <a:pt x="466" y="2040"/>
                      <a:pt x="466" y="2045"/>
                      <a:pt x="467" y="2050"/>
                    </a:cubicBezTo>
                    <a:cubicBezTo>
                      <a:pt x="467" y="2051"/>
                      <a:pt x="467" y="2052"/>
                      <a:pt x="468" y="2053"/>
                    </a:cubicBezTo>
                    <a:cubicBezTo>
                      <a:pt x="474" y="2056"/>
                      <a:pt x="480" y="2059"/>
                      <a:pt x="486" y="2062"/>
                    </a:cubicBezTo>
                    <a:cubicBezTo>
                      <a:pt x="487" y="2063"/>
                      <a:pt x="489" y="2063"/>
                      <a:pt x="490" y="2062"/>
                    </a:cubicBezTo>
                    <a:cubicBezTo>
                      <a:pt x="496" y="2059"/>
                      <a:pt x="501" y="2057"/>
                      <a:pt x="508" y="2057"/>
                    </a:cubicBezTo>
                    <a:cubicBezTo>
                      <a:pt x="510" y="2058"/>
                      <a:pt x="513" y="2057"/>
                      <a:pt x="515" y="2055"/>
                    </a:cubicBezTo>
                    <a:cubicBezTo>
                      <a:pt x="520" y="2054"/>
                      <a:pt x="525" y="2053"/>
                      <a:pt x="530" y="2053"/>
                    </a:cubicBezTo>
                    <a:cubicBezTo>
                      <a:pt x="535" y="2053"/>
                      <a:pt x="541" y="2051"/>
                      <a:pt x="546" y="2054"/>
                    </a:cubicBezTo>
                    <a:cubicBezTo>
                      <a:pt x="547" y="2054"/>
                      <a:pt x="550" y="2055"/>
                      <a:pt x="551" y="2054"/>
                    </a:cubicBezTo>
                    <a:cubicBezTo>
                      <a:pt x="556" y="2051"/>
                      <a:pt x="562" y="2054"/>
                      <a:pt x="566" y="2049"/>
                    </a:cubicBezTo>
                    <a:cubicBezTo>
                      <a:pt x="567" y="2048"/>
                      <a:pt x="569" y="2047"/>
                      <a:pt x="571" y="2047"/>
                    </a:cubicBezTo>
                    <a:cubicBezTo>
                      <a:pt x="579" y="2047"/>
                      <a:pt x="585" y="2044"/>
                      <a:pt x="592" y="2039"/>
                    </a:cubicBezTo>
                    <a:cubicBezTo>
                      <a:pt x="601" y="2033"/>
                      <a:pt x="609" y="2025"/>
                      <a:pt x="617" y="2018"/>
                    </a:cubicBezTo>
                    <a:cubicBezTo>
                      <a:pt x="622" y="2013"/>
                      <a:pt x="627" y="2008"/>
                      <a:pt x="631" y="2002"/>
                    </a:cubicBezTo>
                    <a:cubicBezTo>
                      <a:pt x="635" y="1995"/>
                      <a:pt x="639" y="1990"/>
                      <a:pt x="643" y="1984"/>
                    </a:cubicBezTo>
                    <a:cubicBezTo>
                      <a:pt x="645" y="1981"/>
                      <a:pt x="648" y="1978"/>
                      <a:pt x="651" y="1976"/>
                    </a:cubicBezTo>
                    <a:cubicBezTo>
                      <a:pt x="658" y="1971"/>
                      <a:pt x="662" y="1965"/>
                      <a:pt x="664" y="1957"/>
                    </a:cubicBezTo>
                    <a:cubicBezTo>
                      <a:pt x="666" y="1952"/>
                      <a:pt x="667" y="1947"/>
                      <a:pt x="668" y="1941"/>
                    </a:cubicBezTo>
                    <a:cubicBezTo>
                      <a:pt x="669" y="1939"/>
                      <a:pt x="669" y="1936"/>
                      <a:pt x="667" y="1933"/>
                    </a:cubicBezTo>
                    <a:cubicBezTo>
                      <a:pt x="665" y="1930"/>
                      <a:pt x="667" y="1927"/>
                      <a:pt x="670" y="1925"/>
                    </a:cubicBezTo>
                    <a:cubicBezTo>
                      <a:pt x="674" y="1921"/>
                      <a:pt x="678" y="1919"/>
                      <a:pt x="683" y="1917"/>
                    </a:cubicBezTo>
                    <a:cubicBezTo>
                      <a:pt x="688" y="1916"/>
                      <a:pt x="693" y="1915"/>
                      <a:pt x="698" y="1912"/>
                    </a:cubicBezTo>
                    <a:cubicBezTo>
                      <a:pt x="702" y="1909"/>
                      <a:pt x="705" y="1906"/>
                      <a:pt x="705" y="1901"/>
                    </a:cubicBezTo>
                    <a:cubicBezTo>
                      <a:pt x="705" y="1895"/>
                      <a:pt x="706" y="1890"/>
                      <a:pt x="707" y="1885"/>
                    </a:cubicBezTo>
                    <a:cubicBezTo>
                      <a:pt x="708" y="1882"/>
                      <a:pt x="708" y="1879"/>
                      <a:pt x="707" y="1876"/>
                    </a:cubicBezTo>
                    <a:cubicBezTo>
                      <a:pt x="704" y="1868"/>
                      <a:pt x="702" y="1860"/>
                      <a:pt x="700" y="1851"/>
                    </a:cubicBezTo>
                    <a:cubicBezTo>
                      <a:pt x="699" y="1848"/>
                      <a:pt x="699" y="1845"/>
                      <a:pt x="702" y="1843"/>
                    </a:cubicBezTo>
                    <a:cubicBezTo>
                      <a:pt x="714" y="1834"/>
                      <a:pt x="725" y="1824"/>
                      <a:pt x="737" y="1814"/>
                    </a:cubicBezTo>
                    <a:cubicBezTo>
                      <a:pt x="740" y="1811"/>
                      <a:pt x="744" y="1809"/>
                      <a:pt x="748" y="1808"/>
                    </a:cubicBezTo>
                    <a:cubicBezTo>
                      <a:pt x="753" y="1806"/>
                      <a:pt x="757" y="1803"/>
                      <a:pt x="762" y="1801"/>
                    </a:cubicBezTo>
                    <a:cubicBezTo>
                      <a:pt x="771" y="1795"/>
                      <a:pt x="777" y="1787"/>
                      <a:pt x="781" y="1777"/>
                    </a:cubicBezTo>
                    <a:cubicBezTo>
                      <a:pt x="783" y="1773"/>
                      <a:pt x="785" y="1768"/>
                      <a:pt x="784" y="1763"/>
                    </a:cubicBezTo>
                    <a:cubicBezTo>
                      <a:pt x="783" y="1758"/>
                      <a:pt x="784" y="1753"/>
                      <a:pt x="784" y="1748"/>
                    </a:cubicBezTo>
                    <a:cubicBezTo>
                      <a:pt x="784" y="1744"/>
                      <a:pt x="784" y="1740"/>
                      <a:pt x="784" y="1737"/>
                    </a:cubicBezTo>
                    <a:cubicBezTo>
                      <a:pt x="782" y="1730"/>
                      <a:pt x="783" y="1724"/>
                      <a:pt x="785" y="1717"/>
                    </a:cubicBezTo>
                    <a:cubicBezTo>
                      <a:pt x="785" y="1714"/>
                      <a:pt x="784" y="1710"/>
                      <a:pt x="781" y="1709"/>
                    </a:cubicBezTo>
                    <a:cubicBezTo>
                      <a:pt x="775" y="1705"/>
                      <a:pt x="773" y="1700"/>
                      <a:pt x="771" y="1694"/>
                    </a:cubicBezTo>
                    <a:cubicBezTo>
                      <a:pt x="769" y="1686"/>
                      <a:pt x="770" y="1679"/>
                      <a:pt x="769" y="1671"/>
                    </a:cubicBezTo>
                    <a:cubicBezTo>
                      <a:pt x="768" y="1670"/>
                      <a:pt x="769" y="1668"/>
                      <a:pt x="770" y="1666"/>
                    </a:cubicBezTo>
                    <a:cubicBezTo>
                      <a:pt x="771" y="1663"/>
                      <a:pt x="771" y="1660"/>
                      <a:pt x="768" y="1658"/>
                    </a:cubicBezTo>
                    <a:cubicBezTo>
                      <a:pt x="763" y="1653"/>
                      <a:pt x="762" y="1648"/>
                      <a:pt x="765" y="1642"/>
                    </a:cubicBezTo>
                    <a:cubicBezTo>
                      <a:pt x="767" y="1637"/>
                      <a:pt x="769" y="1631"/>
                      <a:pt x="773" y="1627"/>
                    </a:cubicBezTo>
                    <a:cubicBezTo>
                      <a:pt x="778" y="1623"/>
                      <a:pt x="779" y="1616"/>
                      <a:pt x="782" y="1610"/>
                    </a:cubicBezTo>
                    <a:cubicBezTo>
                      <a:pt x="784" y="1607"/>
                      <a:pt x="785" y="1604"/>
                      <a:pt x="788" y="1603"/>
                    </a:cubicBezTo>
                    <a:cubicBezTo>
                      <a:pt x="794" y="1600"/>
                      <a:pt x="798" y="1596"/>
                      <a:pt x="802" y="1591"/>
                    </a:cubicBezTo>
                    <a:cubicBezTo>
                      <a:pt x="811" y="1578"/>
                      <a:pt x="823" y="1567"/>
                      <a:pt x="834" y="1556"/>
                    </a:cubicBezTo>
                    <a:cubicBezTo>
                      <a:pt x="841" y="1549"/>
                      <a:pt x="848" y="1542"/>
                      <a:pt x="857" y="1539"/>
                    </a:cubicBezTo>
                    <a:cubicBezTo>
                      <a:pt x="858" y="1539"/>
                      <a:pt x="859" y="1538"/>
                      <a:pt x="859" y="1537"/>
                    </a:cubicBezTo>
                    <a:cubicBezTo>
                      <a:pt x="880" y="1521"/>
                      <a:pt x="897" y="1501"/>
                      <a:pt x="907" y="1477"/>
                    </a:cubicBezTo>
                    <a:cubicBezTo>
                      <a:pt x="911" y="1468"/>
                      <a:pt x="914" y="1459"/>
                      <a:pt x="921" y="1451"/>
                    </a:cubicBezTo>
                    <a:cubicBezTo>
                      <a:pt x="925" y="1446"/>
                      <a:pt x="927" y="1439"/>
                      <a:pt x="929" y="1433"/>
                    </a:cubicBezTo>
                    <a:cubicBezTo>
                      <a:pt x="932" y="1424"/>
                      <a:pt x="931" y="1415"/>
                      <a:pt x="931" y="1407"/>
                    </a:cubicBezTo>
                    <a:cubicBezTo>
                      <a:pt x="932" y="1405"/>
                      <a:pt x="927" y="1402"/>
                      <a:pt x="925" y="1403"/>
                    </a:cubicBezTo>
                    <a:cubicBezTo>
                      <a:pt x="925" y="1403"/>
                      <a:pt x="924" y="1403"/>
                      <a:pt x="924" y="1403"/>
                    </a:cubicBezTo>
                    <a:cubicBezTo>
                      <a:pt x="917" y="1409"/>
                      <a:pt x="910" y="1410"/>
                      <a:pt x="902" y="1411"/>
                    </a:cubicBezTo>
                    <a:cubicBezTo>
                      <a:pt x="891" y="1413"/>
                      <a:pt x="880" y="1413"/>
                      <a:pt x="870" y="1417"/>
                    </a:cubicBezTo>
                    <a:cubicBezTo>
                      <a:pt x="868" y="1418"/>
                      <a:pt x="867" y="1418"/>
                      <a:pt x="865" y="1418"/>
                    </a:cubicBezTo>
                    <a:cubicBezTo>
                      <a:pt x="859" y="1417"/>
                      <a:pt x="853" y="1419"/>
                      <a:pt x="848" y="1422"/>
                    </a:cubicBezTo>
                    <a:cubicBezTo>
                      <a:pt x="846" y="1423"/>
                      <a:pt x="845" y="1424"/>
                      <a:pt x="843" y="1424"/>
                    </a:cubicBezTo>
                    <a:cubicBezTo>
                      <a:pt x="841" y="1425"/>
                      <a:pt x="839" y="1424"/>
                      <a:pt x="837" y="1423"/>
                    </a:cubicBezTo>
                    <a:cubicBezTo>
                      <a:pt x="835" y="1422"/>
                      <a:pt x="834" y="1421"/>
                      <a:pt x="833" y="1420"/>
                    </a:cubicBezTo>
                    <a:cubicBezTo>
                      <a:pt x="829" y="1416"/>
                      <a:pt x="825" y="1412"/>
                      <a:pt x="821" y="1408"/>
                    </a:cubicBezTo>
                    <a:cubicBezTo>
                      <a:pt x="820" y="1407"/>
                      <a:pt x="820" y="1406"/>
                      <a:pt x="821" y="1404"/>
                    </a:cubicBezTo>
                    <a:cubicBezTo>
                      <a:pt x="824" y="1398"/>
                      <a:pt x="824" y="1396"/>
                      <a:pt x="820" y="1393"/>
                    </a:cubicBezTo>
                    <a:cubicBezTo>
                      <a:pt x="817" y="1390"/>
                      <a:pt x="814" y="1388"/>
                      <a:pt x="812" y="1384"/>
                    </a:cubicBezTo>
                    <a:cubicBezTo>
                      <a:pt x="807" y="1378"/>
                      <a:pt x="800" y="1372"/>
                      <a:pt x="795" y="1366"/>
                    </a:cubicBezTo>
                    <a:cubicBezTo>
                      <a:pt x="791" y="1363"/>
                      <a:pt x="787" y="1361"/>
                      <a:pt x="782" y="1358"/>
                    </a:cubicBezTo>
                    <a:cubicBezTo>
                      <a:pt x="774" y="1354"/>
                      <a:pt x="768" y="1349"/>
                      <a:pt x="766" y="1339"/>
                    </a:cubicBezTo>
                    <a:cubicBezTo>
                      <a:pt x="765" y="1335"/>
                      <a:pt x="763" y="1330"/>
                      <a:pt x="761" y="1325"/>
                    </a:cubicBezTo>
                    <a:cubicBezTo>
                      <a:pt x="760" y="1320"/>
                      <a:pt x="757" y="1316"/>
                      <a:pt x="753" y="1313"/>
                    </a:cubicBezTo>
                    <a:cubicBezTo>
                      <a:pt x="749" y="1311"/>
                      <a:pt x="746" y="1308"/>
                      <a:pt x="742" y="1305"/>
                    </a:cubicBezTo>
                    <a:cubicBezTo>
                      <a:pt x="740" y="1303"/>
                      <a:pt x="738" y="1300"/>
                      <a:pt x="738" y="1297"/>
                    </a:cubicBezTo>
                    <a:cubicBezTo>
                      <a:pt x="738" y="1287"/>
                      <a:pt x="735" y="1278"/>
                      <a:pt x="733" y="1269"/>
                    </a:cubicBezTo>
                    <a:cubicBezTo>
                      <a:pt x="731" y="1260"/>
                      <a:pt x="726" y="1254"/>
                      <a:pt x="719" y="1250"/>
                    </a:cubicBezTo>
                    <a:cubicBezTo>
                      <a:pt x="717" y="1249"/>
                      <a:pt x="716" y="1249"/>
                      <a:pt x="714" y="1248"/>
                    </a:cubicBezTo>
                    <a:cubicBezTo>
                      <a:pt x="713" y="1247"/>
                      <a:pt x="712" y="1245"/>
                      <a:pt x="712" y="1244"/>
                    </a:cubicBezTo>
                    <a:cubicBezTo>
                      <a:pt x="711" y="1242"/>
                      <a:pt x="711" y="1240"/>
                      <a:pt x="711" y="1239"/>
                    </a:cubicBezTo>
                    <a:cubicBezTo>
                      <a:pt x="711" y="1233"/>
                      <a:pt x="710" y="1228"/>
                      <a:pt x="706" y="1224"/>
                    </a:cubicBezTo>
                    <a:cubicBezTo>
                      <a:pt x="704" y="1222"/>
                      <a:pt x="703" y="1219"/>
                      <a:pt x="702" y="1217"/>
                    </a:cubicBezTo>
                    <a:cubicBezTo>
                      <a:pt x="695" y="1207"/>
                      <a:pt x="688" y="1197"/>
                      <a:pt x="685" y="1184"/>
                    </a:cubicBezTo>
                    <a:cubicBezTo>
                      <a:pt x="685" y="1182"/>
                      <a:pt x="684" y="1181"/>
                      <a:pt x="683" y="1179"/>
                    </a:cubicBezTo>
                    <a:cubicBezTo>
                      <a:pt x="682" y="1177"/>
                      <a:pt x="683" y="1175"/>
                      <a:pt x="685" y="1175"/>
                    </a:cubicBezTo>
                    <a:cubicBezTo>
                      <a:pt x="687" y="1175"/>
                      <a:pt x="689" y="1176"/>
                      <a:pt x="691" y="1174"/>
                    </a:cubicBezTo>
                    <a:cubicBezTo>
                      <a:pt x="693" y="1173"/>
                      <a:pt x="694" y="1171"/>
                      <a:pt x="697" y="1171"/>
                    </a:cubicBezTo>
                    <a:cubicBezTo>
                      <a:pt x="700" y="1171"/>
                      <a:pt x="702" y="1173"/>
                      <a:pt x="703" y="1175"/>
                    </a:cubicBezTo>
                    <a:cubicBezTo>
                      <a:pt x="705" y="1177"/>
                      <a:pt x="706" y="1179"/>
                      <a:pt x="707" y="1181"/>
                    </a:cubicBezTo>
                    <a:cubicBezTo>
                      <a:pt x="714" y="1188"/>
                      <a:pt x="718" y="1198"/>
                      <a:pt x="724" y="1205"/>
                    </a:cubicBezTo>
                    <a:cubicBezTo>
                      <a:pt x="727" y="1210"/>
                      <a:pt x="730" y="1214"/>
                      <a:pt x="731" y="1220"/>
                    </a:cubicBezTo>
                    <a:cubicBezTo>
                      <a:pt x="732" y="1223"/>
                      <a:pt x="734" y="1226"/>
                      <a:pt x="737" y="1227"/>
                    </a:cubicBezTo>
                    <a:cubicBezTo>
                      <a:pt x="744" y="1229"/>
                      <a:pt x="748" y="1234"/>
                      <a:pt x="751" y="1240"/>
                    </a:cubicBezTo>
                    <a:cubicBezTo>
                      <a:pt x="752" y="1242"/>
                      <a:pt x="753" y="1244"/>
                      <a:pt x="754" y="1246"/>
                    </a:cubicBezTo>
                    <a:cubicBezTo>
                      <a:pt x="756" y="1250"/>
                      <a:pt x="757" y="1253"/>
                      <a:pt x="756" y="1257"/>
                    </a:cubicBezTo>
                    <a:cubicBezTo>
                      <a:pt x="756" y="1259"/>
                      <a:pt x="757" y="1261"/>
                      <a:pt x="757" y="1262"/>
                    </a:cubicBezTo>
                    <a:cubicBezTo>
                      <a:pt x="757" y="1271"/>
                      <a:pt x="762" y="1278"/>
                      <a:pt x="769" y="1283"/>
                    </a:cubicBezTo>
                    <a:cubicBezTo>
                      <a:pt x="771" y="1285"/>
                      <a:pt x="774" y="1287"/>
                      <a:pt x="777" y="1289"/>
                    </a:cubicBezTo>
                    <a:cubicBezTo>
                      <a:pt x="781" y="1292"/>
                      <a:pt x="785" y="1296"/>
                      <a:pt x="786" y="1302"/>
                    </a:cubicBezTo>
                    <a:cubicBezTo>
                      <a:pt x="788" y="1308"/>
                      <a:pt x="792" y="1313"/>
                      <a:pt x="797" y="1318"/>
                    </a:cubicBezTo>
                    <a:cubicBezTo>
                      <a:pt x="800" y="1322"/>
                      <a:pt x="804" y="1327"/>
                      <a:pt x="807" y="1331"/>
                    </a:cubicBezTo>
                    <a:cubicBezTo>
                      <a:pt x="811" y="1337"/>
                      <a:pt x="813" y="1343"/>
                      <a:pt x="812" y="1350"/>
                    </a:cubicBezTo>
                    <a:cubicBezTo>
                      <a:pt x="811" y="1352"/>
                      <a:pt x="811" y="1354"/>
                      <a:pt x="812" y="1356"/>
                    </a:cubicBezTo>
                    <a:cubicBezTo>
                      <a:pt x="816" y="1364"/>
                      <a:pt x="817" y="1372"/>
                      <a:pt x="819" y="1380"/>
                    </a:cubicBezTo>
                    <a:cubicBezTo>
                      <a:pt x="821" y="1383"/>
                      <a:pt x="822" y="1386"/>
                      <a:pt x="823" y="1389"/>
                    </a:cubicBezTo>
                    <a:cubicBezTo>
                      <a:pt x="825" y="1391"/>
                      <a:pt x="827" y="1392"/>
                      <a:pt x="830" y="1393"/>
                    </a:cubicBezTo>
                    <a:cubicBezTo>
                      <a:pt x="833" y="1393"/>
                      <a:pt x="836" y="1392"/>
                      <a:pt x="838" y="1392"/>
                    </a:cubicBezTo>
                    <a:cubicBezTo>
                      <a:pt x="842" y="1392"/>
                      <a:pt x="846" y="1390"/>
                      <a:pt x="849" y="1387"/>
                    </a:cubicBezTo>
                    <a:cubicBezTo>
                      <a:pt x="852" y="1383"/>
                      <a:pt x="856" y="1382"/>
                      <a:pt x="862" y="1382"/>
                    </a:cubicBezTo>
                    <a:cubicBezTo>
                      <a:pt x="868" y="1383"/>
                      <a:pt x="874" y="1382"/>
                      <a:pt x="879" y="1378"/>
                    </a:cubicBezTo>
                    <a:cubicBezTo>
                      <a:pt x="882" y="1376"/>
                      <a:pt x="886" y="1375"/>
                      <a:pt x="890" y="1374"/>
                    </a:cubicBezTo>
                    <a:cubicBezTo>
                      <a:pt x="893" y="1374"/>
                      <a:pt x="896" y="1373"/>
                      <a:pt x="898" y="1370"/>
                    </a:cubicBezTo>
                    <a:cubicBezTo>
                      <a:pt x="901" y="1367"/>
                      <a:pt x="905" y="1365"/>
                      <a:pt x="908" y="1364"/>
                    </a:cubicBezTo>
                    <a:cubicBezTo>
                      <a:pt x="914" y="1362"/>
                      <a:pt x="920" y="1361"/>
                      <a:pt x="925" y="1359"/>
                    </a:cubicBezTo>
                    <a:cubicBezTo>
                      <a:pt x="930" y="1357"/>
                      <a:pt x="934" y="1354"/>
                      <a:pt x="939" y="1352"/>
                    </a:cubicBezTo>
                    <a:cubicBezTo>
                      <a:pt x="941" y="1351"/>
                      <a:pt x="943" y="1350"/>
                      <a:pt x="943" y="1348"/>
                    </a:cubicBezTo>
                    <a:cubicBezTo>
                      <a:pt x="944" y="1342"/>
                      <a:pt x="948" y="1339"/>
                      <a:pt x="953" y="1338"/>
                    </a:cubicBezTo>
                    <a:cubicBezTo>
                      <a:pt x="960" y="1336"/>
                      <a:pt x="967" y="1333"/>
                      <a:pt x="974" y="1332"/>
                    </a:cubicBezTo>
                    <a:cubicBezTo>
                      <a:pt x="978" y="1331"/>
                      <a:pt x="982" y="1330"/>
                      <a:pt x="983" y="1325"/>
                    </a:cubicBezTo>
                    <a:cubicBezTo>
                      <a:pt x="984" y="1322"/>
                      <a:pt x="985" y="1320"/>
                      <a:pt x="988" y="1319"/>
                    </a:cubicBezTo>
                    <a:cubicBezTo>
                      <a:pt x="994" y="1318"/>
                      <a:pt x="998" y="1315"/>
                      <a:pt x="1000" y="1309"/>
                    </a:cubicBezTo>
                    <a:cubicBezTo>
                      <a:pt x="1001" y="1307"/>
                      <a:pt x="1004" y="1305"/>
                      <a:pt x="1007" y="1304"/>
                    </a:cubicBezTo>
                    <a:cubicBezTo>
                      <a:pt x="1009" y="1304"/>
                      <a:pt x="1011" y="1303"/>
                      <a:pt x="1013" y="1302"/>
                    </a:cubicBezTo>
                    <a:cubicBezTo>
                      <a:pt x="1014" y="1302"/>
                      <a:pt x="1015" y="1300"/>
                      <a:pt x="1015" y="1299"/>
                    </a:cubicBezTo>
                    <a:cubicBezTo>
                      <a:pt x="1016" y="1295"/>
                      <a:pt x="1015" y="1292"/>
                      <a:pt x="1016" y="1289"/>
                    </a:cubicBezTo>
                    <a:cubicBezTo>
                      <a:pt x="1016" y="1286"/>
                      <a:pt x="1017" y="1283"/>
                      <a:pt x="1020" y="1282"/>
                    </a:cubicBezTo>
                    <a:cubicBezTo>
                      <a:pt x="1028" y="1276"/>
                      <a:pt x="1033" y="1268"/>
                      <a:pt x="1037" y="1260"/>
                    </a:cubicBezTo>
                    <a:cubicBezTo>
                      <a:pt x="1040" y="1255"/>
                      <a:pt x="1039" y="1252"/>
                      <a:pt x="1034" y="1247"/>
                    </a:cubicBezTo>
                    <a:cubicBezTo>
                      <a:pt x="1031" y="1244"/>
                      <a:pt x="1028" y="1241"/>
                      <a:pt x="1026" y="1237"/>
                    </a:cubicBezTo>
                    <a:cubicBezTo>
                      <a:pt x="1024" y="1234"/>
                      <a:pt x="1022" y="1232"/>
                      <a:pt x="1018" y="1232"/>
                    </a:cubicBezTo>
                    <a:cubicBezTo>
                      <a:pt x="1014" y="1231"/>
                      <a:pt x="1009" y="1231"/>
                      <a:pt x="1005" y="1230"/>
                    </a:cubicBezTo>
                    <a:cubicBezTo>
                      <a:pt x="1002" y="1229"/>
                      <a:pt x="1000" y="1228"/>
                      <a:pt x="998" y="1226"/>
                    </a:cubicBezTo>
                    <a:cubicBezTo>
                      <a:pt x="994" y="1222"/>
                      <a:pt x="991" y="1217"/>
                      <a:pt x="990" y="1212"/>
                    </a:cubicBezTo>
                    <a:cubicBezTo>
                      <a:pt x="990" y="1207"/>
                      <a:pt x="989" y="1202"/>
                      <a:pt x="988" y="1197"/>
                    </a:cubicBezTo>
                    <a:cubicBezTo>
                      <a:pt x="988" y="1196"/>
                      <a:pt x="988" y="1196"/>
                      <a:pt x="987" y="1196"/>
                    </a:cubicBezTo>
                    <a:cubicBezTo>
                      <a:pt x="986" y="1196"/>
                      <a:pt x="985" y="1196"/>
                      <a:pt x="984" y="1196"/>
                    </a:cubicBezTo>
                    <a:cubicBezTo>
                      <a:pt x="978" y="1203"/>
                      <a:pt x="971" y="1210"/>
                      <a:pt x="966" y="1217"/>
                    </a:cubicBezTo>
                    <a:cubicBezTo>
                      <a:pt x="962" y="1224"/>
                      <a:pt x="957" y="1227"/>
                      <a:pt x="950" y="1226"/>
                    </a:cubicBezTo>
                    <a:cubicBezTo>
                      <a:pt x="944" y="1226"/>
                      <a:pt x="939" y="1226"/>
                      <a:pt x="934" y="1228"/>
                    </a:cubicBezTo>
                    <a:cubicBezTo>
                      <a:pt x="932" y="1229"/>
                      <a:pt x="929" y="1228"/>
                      <a:pt x="928" y="1226"/>
                    </a:cubicBezTo>
                    <a:cubicBezTo>
                      <a:pt x="926" y="1224"/>
                      <a:pt x="924" y="1222"/>
                      <a:pt x="924" y="1219"/>
                    </a:cubicBezTo>
                    <a:cubicBezTo>
                      <a:pt x="924" y="1214"/>
                      <a:pt x="923" y="1208"/>
                      <a:pt x="922" y="1203"/>
                    </a:cubicBezTo>
                    <a:cubicBezTo>
                      <a:pt x="922" y="1202"/>
                      <a:pt x="922" y="1201"/>
                      <a:pt x="921" y="1200"/>
                    </a:cubicBezTo>
                    <a:cubicBezTo>
                      <a:pt x="920" y="1199"/>
                      <a:pt x="919" y="1198"/>
                      <a:pt x="919" y="1198"/>
                    </a:cubicBezTo>
                    <a:cubicBezTo>
                      <a:pt x="918" y="1198"/>
                      <a:pt x="916" y="1198"/>
                      <a:pt x="916" y="1199"/>
                    </a:cubicBezTo>
                    <a:cubicBezTo>
                      <a:pt x="915" y="1201"/>
                      <a:pt x="914" y="1203"/>
                      <a:pt x="913" y="1205"/>
                    </a:cubicBezTo>
                    <a:cubicBezTo>
                      <a:pt x="912" y="1207"/>
                      <a:pt x="910" y="1207"/>
                      <a:pt x="908" y="1205"/>
                    </a:cubicBezTo>
                    <a:cubicBezTo>
                      <a:pt x="906" y="1202"/>
                      <a:pt x="904" y="1200"/>
                      <a:pt x="904" y="1196"/>
                    </a:cubicBezTo>
                    <a:cubicBezTo>
                      <a:pt x="903" y="1190"/>
                      <a:pt x="900" y="1186"/>
                      <a:pt x="896" y="1182"/>
                    </a:cubicBezTo>
                    <a:cubicBezTo>
                      <a:pt x="893" y="1179"/>
                      <a:pt x="891" y="1176"/>
                      <a:pt x="888" y="1174"/>
                    </a:cubicBezTo>
                    <a:cubicBezTo>
                      <a:pt x="887" y="1172"/>
                      <a:pt x="885" y="1172"/>
                      <a:pt x="884" y="1170"/>
                    </a:cubicBezTo>
                    <a:cubicBezTo>
                      <a:pt x="881" y="1165"/>
                      <a:pt x="878" y="1159"/>
                      <a:pt x="875" y="1153"/>
                    </a:cubicBezTo>
                    <a:cubicBezTo>
                      <a:pt x="874" y="1152"/>
                      <a:pt x="874" y="1150"/>
                      <a:pt x="874" y="1148"/>
                    </a:cubicBezTo>
                    <a:cubicBezTo>
                      <a:pt x="875" y="1146"/>
                      <a:pt x="875" y="1144"/>
                      <a:pt x="876" y="1142"/>
                    </a:cubicBezTo>
                    <a:cubicBezTo>
                      <a:pt x="876" y="1141"/>
                      <a:pt x="877" y="1140"/>
                      <a:pt x="878" y="1140"/>
                    </a:cubicBezTo>
                    <a:cubicBezTo>
                      <a:pt x="881" y="1139"/>
                      <a:pt x="884" y="1139"/>
                      <a:pt x="888" y="1139"/>
                    </a:cubicBezTo>
                    <a:cubicBezTo>
                      <a:pt x="891" y="1139"/>
                      <a:pt x="894" y="1139"/>
                      <a:pt x="897" y="1140"/>
                    </a:cubicBezTo>
                    <a:cubicBezTo>
                      <a:pt x="899" y="1142"/>
                      <a:pt x="900" y="1145"/>
                      <a:pt x="902" y="1147"/>
                    </a:cubicBezTo>
                    <a:cubicBezTo>
                      <a:pt x="906" y="1153"/>
                      <a:pt x="910" y="1160"/>
                      <a:pt x="914" y="1167"/>
                    </a:cubicBezTo>
                    <a:cubicBezTo>
                      <a:pt x="916" y="1170"/>
                      <a:pt x="918" y="1171"/>
                      <a:pt x="922" y="1172"/>
                    </a:cubicBezTo>
                    <a:cubicBezTo>
                      <a:pt x="923" y="1173"/>
                      <a:pt x="925" y="1173"/>
                      <a:pt x="927" y="1174"/>
                    </a:cubicBezTo>
                    <a:cubicBezTo>
                      <a:pt x="930" y="1174"/>
                      <a:pt x="934" y="1176"/>
                      <a:pt x="936" y="1179"/>
                    </a:cubicBezTo>
                    <a:cubicBezTo>
                      <a:pt x="938" y="1181"/>
                      <a:pt x="941" y="1182"/>
                      <a:pt x="943" y="1184"/>
                    </a:cubicBezTo>
                    <a:cubicBezTo>
                      <a:pt x="949" y="1188"/>
                      <a:pt x="956" y="1189"/>
                      <a:pt x="963" y="1191"/>
                    </a:cubicBezTo>
                    <a:cubicBezTo>
                      <a:pt x="966" y="1192"/>
                      <a:pt x="968" y="1191"/>
                      <a:pt x="971" y="1190"/>
                    </a:cubicBezTo>
                    <a:cubicBezTo>
                      <a:pt x="975" y="1188"/>
                      <a:pt x="979" y="1186"/>
                      <a:pt x="983" y="1184"/>
                    </a:cubicBezTo>
                    <a:cubicBezTo>
                      <a:pt x="987" y="1182"/>
                      <a:pt x="992" y="1184"/>
                      <a:pt x="994" y="1188"/>
                    </a:cubicBezTo>
                    <a:cubicBezTo>
                      <a:pt x="995" y="1192"/>
                      <a:pt x="997" y="1195"/>
                      <a:pt x="998" y="1199"/>
                    </a:cubicBezTo>
                    <a:cubicBezTo>
                      <a:pt x="1000" y="1202"/>
                      <a:pt x="1002" y="1204"/>
                      <a:pt x="1006" y="1204"/>
                    </a:cubicBezTo>
                    <a:cubicBezTo>
                      <a:pt x="1021" y="1205"/>
                      <a:pt x="1036" y="1209"/>
                      <a:pt x="1052" y="1211"/>
                    </a:cubicBezTo>
                    <a:cubicBezTo>
                      <a:pt x="1057" y="1212"/>
                      <a:pt x="1062" y="1212"/>
                      <a:pt x="1068" y="1212"/>
                    </a:cubicBezTo>
                    <a:cubicBezTo>
                      <a:pt x="1077" y="1210"/>
                      <a:pt x="1086" y="1208"/>
                      <a:pt x="1096" y="1210"/>
                    </a:cubicBezTo>
                    <a:cubicBezTo>
                      <a:pt x="1098" y="1210"/>
                      <a:pt x="1100" y="1209"/>
                      <a:pt x="1102" y="1209"/>
                    </a:cubicBezTo>
                    <a:cubicBezTo>
                      <a:pt x="1109" y="1207"/>
                      <a:pt x="1115" y="1207"/>
                      <a:pt x="1122" y="1207"/>
                    </a:cubicBezTo>
                    <a:cubicBezTo>
                      <a:pt x="1124" y="1207"/>
                      <a:pt x="1126" y="1208"/>
                      <a:pt x="1127" y="1211"/>
                    </a:cubicBezTo>
                    <a:cubicBezTo>
                      <a:pt x="1128" y="1213"/>
                      <a:pt x="1129" y="1214"/>
                      <a:pt x="1131" y="1216"/>
                    </a:cubicBezTo>
                    <a:cubicBezTo>
                      <a:pt x="1134" y="1217"/>
                      <a:pt x="1136" y="1219"/>
                      <a:pt x="1136" y="1222"/>
                    </a:cubicBezTo>
                    <a:cubicBezTo>
                      <a:pt x="1138" y="1227"/>
                      <a:pt x="1141" y="1230"/>
                      <a:pt x="1146" y="1231"/>
                    </a:cubicBezTo>
                    <a:cubicBezTo>
                      <a:pt x="1150" y="1232"/>
                      <a:pt x="1153" y="1234"/>
                      <a:pt x="1156" y="1238"/>
                    </a:cubicBezTo>
                    <a:cubicBezTo>
                      <a:pt x="1160" y="1244"/>
                      <a:pt x="1166" y="1246"/>
                      <a:pt x="1173" y="1246"/>
                    </a:cubicBezTo>
                    <a:cubicBezTo>
                      <a:pt x="1174" y="1246"/>
                      <a:pt x="1176" y="1247"/>
                      <a:pt x="1177" y="1247"/>
                    </a:cubicBezTo>
                    <a:cubicBezTo>
                      <a:pt x="1177" y="1246"/>
                      <a:pt x="1177" y="1246"/>
                      <a:pt x="1177" y="1246"/>
                    </a:cubicBezTo>
                    <a:cubicBezTo>
                      <a:pt x="1178" y="1246"/>
                      <a:pt x="1178" y="1246"/>
                      <a:pt x="1178" y="1246"/>
                    </a:cubicBezTo>
                    <a:cubicBezTo>
                      <a:pt x="1178" y="1247"/>
                      <a:pt x="1178" y="1247"/>
                      <a:pt x="1178" y="1247"/>
                    </a:cubicBezTo>
                    <a:cubicBezTo>
                      <a:pt x="1177" y="1247"/>
                      <a:pt x="1177" y="1247"/>
                      <a:pt x="1177" y="1247"/>
                    </a:cubicBezTo>
                    <a:cubicBezTo>
                      <a:pt x="1174" y="1250"/>
                      <a:pt x="1171" y="1253"/>
                      <a:pt x="1166" y="1251"/>
                    </a:cubicBezTo>
                    <a:cubicBezTo>
                      <a:pt x="1166" y="1250"/>
                      <a:pt x="1164" y="1251"/>
                      <a:pt x="1164" y="1252"/>
                    </a:cubicBezTo>
                    <a:cubicBezTo>
                      <a:pt x="1163" y="1252"/>
                      <a:pt x="1163" y="1254"/>
                      <a:pt x="1164" y="1255"/>
                    </a:cubicBezTo>
                    <a:cubicBezTo>
                      <a:pt x="1169" y="1260"/>
                      <a:pt x="1174" y="1265"/>
                      <a:pt x="1179" y="1270"/>
                    </a:cubicBezTo>
                    <a:cubicBezTo>
                      <a:pt x="1188" y="1278"/>
                      <a:pt x="1192" y="1278"/>
                      <a:pt x="1203" y="1271"/>
                    </a:cubicBezTo>
                    <a:cubicBezTo>
                      <a:pt x="1207" y="1269"/>
                      <a:pt x="1210" y="1265"/>
                      <a:pt x="1211" y="1260"/>
                    </a:cubicBezTo>
                    <a:cubicBezTo>
                      <a:pt x="1211" y="1260"/>
                      <a:pt x="1210" y="1260"/>
                      <a:pt x="1210" y="1260"/>
                    </a:cubicBezTo>
                    <a:cubicBezTo>
                      <a:pt x="1210" y="1259"/>
                      <a:pt x="1210" y="1259"/>
                      <a:pt x="1210" y="1259"/>
                    </a:cubicBezTo>
                    <a:cubicBezTo>
                      <a:pt x="1211" y="1260"/>
                      <a:pt x="1211" y="1260"/>
                      <a:pt x="1211" y="1260"/>
                    </a:cubicBezTo>
                    <a:cubicBezTo>
                      <a:pt x="1211" y="1260"/>
                      <a:pt x="1211" y="1260"/>
                      <a:pt x="1211" y="1260"/>
                    </a:cubicBezTo>
                    <a:cubicBezTo>
                      <a:pt x="1211" y="1260"/>
                      <a:pt x="1212" y="1261"/>
                      <a:pt x="1212" y="1261"/>
                    </a:cubicBezTo>
                    <a:cubicBezTo>
                      <a:pt x="1214" y="1268"/>
                      <a:pt x="1217" y="1275"/>
                      <a:pt x="1217" y="1283"/>
                    </a:cubicBezTo>
                    <a:cubicBezTo>
                      <a:pt x="1216" y="1286"/>
                      <a:pt x="1216" y="1290"/>
                      <a:pt x="1217" y="1293"/>
                    </a:cubicBezTo>
                    <a:cubicBezTo>
                      <a:pt x="1220" y="1301"/>
                      <a:pt x="1221" y="1309"/>
                      <a:pt x="1223" y="1317"/>
                    </a:cubicBezTo>
                    <a:cubicBezTo>
                      <a:pt x="1225" y="1325"/>
                      <a:pt x="1230" y="1332"/>
                      <a:pt x="1230" y="1340"/>
                    </a:cubicBezTo>
                    <a:cubicBezTo>
                      <a:pt x="1230" y="1342"/>
                      <a:pt x="1232" y="1343"/>
                      <a:pt x="1232" y="1345"/>
                    </a:cubicBezTo>
                    <a:cubicBezTo>
                      <a:pt x="1235" y="1350"/>
                      <a:pt x="1237" y="1355"/>
                      <a:pt x="1241" y="1359"/>
                    </a:cubicBezTo>
                    <a:cubicBezTo>
                      <a:pt x="1244" y="1365"/>
                      <a:pt x="1247" y="1371"/>
                      <a:pt x="1249" y="1377"/>
                    </a:cubicBezTo>
                    <a:cubicBezTo>
                      <a:pt x="1250" y="1380"/>
                      <a:pt x="1251" y="1383"/>
                      <a:pt x="1252" y="1386"/>
                    </a:cubicBezTo>
                    <a:cubicBezTo>
                      <a:pt x="1254" y="1393"/>
                      <a:pt x="1257" y="1399"/>
                      <a:pt x="1261" y="1404"/>
                    </a:cubicBezTo>
                    <a:cubicBezTo>
                      <a:pt x="1264" y="1406"/>
                      <a:pt x="1267" y="1410"/>
                      <a:pt x="1268" y="1413"/>
                    </a:cubicBezTo>
                    <a:cubicBezTo>
                      <a:pt x="1271" y="1421"/>
                      <a:pt x="1275" y="1428"/>
                      <a:pt x="1276" y="1436"/>
                    </a:cubicBezTo>
                    <a:cubicBezTo>
                      <a:pt x="1277" y="1441"/>
                      <a:pt x="1279" y="1446"/>
                      <a:pt x="1282" y="1450"/>
                    </a:cubicBezTo>
                    <a:cubicBezTo>
                      <a:pt x="1284" y="1451"/>
                      <a:pt x="1285" y="1453"/>
                      <a:pt x="1287" y="1454"/>
                    </a:cubicBezTo>
                    <a:cubicBezTo>
                      <a:pt x="1291" y="1458"/>
                      <a:pt x="1297" y="1457"/>
                      <a:pt x="1300" y="1453"/>
                    </a:cubicBezTo>
                    <a:cubicBezTo>
                      <a:pt x="1301" y="1451"/>
                      <a:pt x="1302" y="1450"/>
                      <a:pt x="1303" y="1448"/>
                    </a:cubicBezTo>
                    <a:cubicBezTo>
                      <a:pt x="1304" y="1446"/>
                      <a:pt x="1306" y="1444"/>
                      <a:pt x="1308" y="1443"/>
                    </a:cubicBezTo>
                    <a:cubicBezTo>
                      <a:pt x="1312" y="1441"/>
                      <a:pt x="1313" y="1439"/>
                      <a:pt x="1314" y="1436"/>
                    </a:cubicBezTo>
                    <a:cubicBezTo>
                      <a:pt x="1316" y="1431"/>
                      <a:pt x="1318" y="1428"/>
                      <a:pt x="1323" y="1426"/>
                    </a:cubicBezTo>
                    <a:cubicBezTo>
                      <a:pt x="1325" y="1424"/>
                      <a:pt x="1326" y="1421"/>
                      <a:pt x="1326" y="1419"/>
                    </a:cubicBezTo>
                    <a:cubicBezTo>
                      <a:pt x="1325" y="1416"/>
                      <a:pt x="1325" y="1413"/>
                      <a:pt x="1324" y="1410"/>
                    </a:cubicBezTo>
                    <a:cubicBezTo>
                      <a:pt x="1324" y="1407"/>
                      <a:pt x="1324" y="1404"/>
                      <a:pt x="1325" y="1401"/>
                    </a:cubicBezTo>
                    <a:cubicBezTo>
                      <a:pt x="1326" y="1399"/>
                      <a:pt x="1327" y="1397"/>
                      <a:pt x="1328" y="1395"/>
                    </a:cubicBezTo>
                    <a:cubicBezTo>
                      <a:pt x="1330" y="1390"/>
                      <a:pt x="1330" y="1385"/>
                      <a:pt x="1328" y="1380"/>
                    </a:cubicBezTo>
                    <a:cubicBezTo>
                      <a:pt x="1327" y="1378"/>
                      <a:pt x="1327" y="1375"/>
                      <a:pt x="1327" y="1372"/>
                    </a:cubicBezTo>
                    <a:cubicBezTo>
                      <a:pt x="1326" y="1366"/>
                      <a:pt x="1326" y="1360"/>
                      <a:pt x="1327" y="1354"/>
                    </a:cubicBezTo>
                    <a:cubicBezTo>
                      <a:pt x="1327" y="1350"/>
                      <a:pt x="1329" y="1348"/>
                      <a:pt x="1333" y="1347"/>
                    </a:cubicBezTo>
                    <a:cubicBezTo>
                      <a:pt x="1334" y="1347"/>
                      <a:pt x="1336" y="1347"/>
                      <a:pt x="1337" y="1345"/>
                    </a:cubicBezTo>
                    <a:cubicBezTo>
                      <a:pt x="1340" y="1341"/>
                      <a:pt x="1344" y="1339"/>
                      <a:pt x="1349" y="1338"/>
                    </a:cubicBezTo>
                    <a:cubicBezTo>
                      <a:pt x="1351" y="1337"/>
                      <a:pt x="1352" y="1335"/>
                      <a:pt x="1353" y="1333"/>
                    </a:cubicBezTo>
                    <a:cubicBezTo>
                      <a:pt x="1354" y="1330"/>
                      <a:pt x="1354" y="1327"/>
                      <a:pt x="1357" y="1326"/>
                    </a:cubicBezTo>
                    <a:cubicBezTo>
                      <a:pt x="1364" y="1322"/>
                      <a:pt x="1368" y="1315"/>
                      <a:pt x="1374" y="1311"/>
                    </a:cubicBezTo>
                    <a:cubicBezTo>
                      <a:pt x="1377" y="1309"/>
                      <a:pt x="1379" y="1306"/>
                      <a:pt x="1381" y="1303"/>
                    </a:cubicBezTo>
                    <a:cubicBezTo>
                      <a:pt x="1383" y="1300"/>
                      <a:pt x="1385" y="1297"/>
                      <a:pt x="1388" y="1294"/>
                    </a:cubicBezTo>
                    <a:cubicBezTo>
                      <a:pt x="1389" y="1292"/>
                      <a:pt x="1392" y="1291"/>
                      <a:pt x="1394" y="1290"/>
                    </a:cubicBezTo>
                    <a:cubicBezTo>
                      <a:pt x="1403" y="1285"/>
                      <a:pt x="1410" y="1279"/>
                      <a:pt x="1410" y="1268"/>
                    </a:cubicBezTo>
                    <a:cubicBezTo>
                      <a:pt x="1410" y="1265"/>
                      <a:pt x="1412" y="1263"/>
                      <a:pt x="1415" y="1262"/>
                    </a:cubicBezTo>
                    <a:cubicBezTo>
                      <a:pt x="1419" y="1260"/>
                      <a:pt x="1423" y="1259"/>
                      <a:pt x="1427" y="1260"/>
                    </a:cubicBezTo>
                    <a:cubicBezTo>
                      <a:pt x="1438" y="1260"/>
                      <a:pt x="1447" y="1258"/>
                      <a:pt x="1456" y="1252"/>
                    </a:cubicBezTo>
                    <a:cubicBezTo>
                      <a:pt x="1459" y="1249"/>
                      <a:pt x="1464" y="1250"/>
                      <a:pt x="1467" y="1246"/>
                    </a:cubicBezTo>
                    <a:cubicBezTo>
                      <a:pt x="1467" y="1246"/>
                      <a:pt x="1470" y="1247"/>
                      <a:pt x="1470" y="1248"/>
                    </a:cubicBezTo>
                    <a:cubicBezTo>
                      <a:pt x="1471" y="1251"/>
                      <a:pt x="1472" y="1254"/>
                      <a:pt x="1473" y="1257"/>
                    </a:cubicBezTo>
                    <a:cubicBezTo>
                      <a:pt x="1476" y="1268"/>
                      <a:pt x="1482" y="1277"/>
                      <a:pt x="1493" y="1282"/>
                    </a:cubicBezTo>
                    <a:cubicBezTo>
                      <a:pt x="1494" y="1283"/>
                      <a:pt x="1496" y="1284"/>
                      <a:pt x="1497" y="1284"/>
                    </a:cubicBezTo>
                    <a:cubicBezTo>
                      <a:pt x="1500" y="1286"/>
                      <a:pt x="1500" y="1288"/>
                      <a:pt x="1499" y="1291"/>
                    </a:cubicBezTo>
                    <a:cubicBezTo>
                      <a:pt x="1498" y="1296"/>
                      <a:pt x="1499" y="1298"/>
                      <a:pt x="1504" y="1300"/>
                    </a:cubicBezTo>
                    <a:cubicBezTo>
                      <a:pt x="1507" y="1301"/>
                      <a:pt x="1510" y="1303"/>
                      <a:pt x="1511" y="1306"/>
                    </a:cubicBezTo>
                    <a:cubicBezTo>
                      <a:pt x="1511" y="1307"/>
                      <a:pt x="1512" y="1307"/>
                      <a:pt x="1512" y="1308"/>
                    </a:cubicBezTo>
                    <a:cubicBezTo>
                      <a:pt x="1515" y="1315"/>
                      <a:pt x="1517" y="1322"/>
                      <a:pt x="1515" y="1330"/>
                    </a:cubicBezTo>
                    <a:cubicBezTo>
                      <a:pt x="1514" y="1333"/>
                      <a:pt x="1514" y="1335"/>
                      <a:pt x="1514" y="1338"/>
                    </a:cubicBezTo>
                    <a:cubicBezTo>
                      <a:pt x="1514" y="1340"/>
                      <a:pt x="1518" y="1344"/>
                      <a:pt x="1520" y="1344"/>
                    </a:cubicBezTo>
                    <a:cubicBezTo>
                      <a:pt x="1526" y="1343"/>
                      <a:pt x="1532" y="1343"/>
                      <a:pt x="1537" y="1339"/>
                    </a:cubicBezTo>
                    <a:cubicBezTo>
                      <a:pt x="1541" y="1336"/>
                      <a:pt x="1545" y="1334"/>
                      <a:pt x="1550" y="1331"/>
                    </a:cubicBezTo>
                    <a:close/>
                    <a:moveTo>
                      <a:pt x="1835" y="1094"/>
                    </a:moveTo>
                    <a:cubicBezTo>
                      <a:pt x="1835" y="1094"/>
                      <a:pt x="1836" y="1094"/>
                      <a:pt x="1836" y="1095"/>
                    </a:cubicBezTo>
                    <a:cubicBezTo>
                      <a:pt x="1836" y="1095"/>
                      <a:pt x="1836" y="1096"/>
                      <a:pt x="1835" y="1097"/>
                    </a:cubicBezTo>
                    <a:cubicBezTo>
                      <a:pt x="1836" y="1097"/>
                      <a:pt x="1836" y="1097"/>
                      <a:pt x="1836" y="1097"/>
                    </a:cubicBezTo>
                    <a:cubicBezTo>
                      <a:pt x="1836" y="1098"/>
                      <a:pt x="1836" y="1098"/>
                      <a:pt x="1836" y="1098"/>
                    </a:cubicBezTo>
                    <a:cubicBezTo>
                      <a:pt x="1835" y="1097"/>
                      <a:pt x="1835" y="1097"/>
                      <a:pt x="1835" y="1097"/>
                    </a:cubicBezTo>
                    <a:cubicBezTo>
                      <a:pt x="1835" y="1097"/>
                      <a:pt x="1835" y="1097"/>
                      <a:pt x="1835" y="1097"/>
                    </a:cubicBezTo>
                    <a:cubicBezTo>
                      <a:pt x="1835" y="1097"/>
                      <a:pt x="1834" y="1096"/>
                      <a:pt x="1834" y="1096"/>
                    </a:cubicBezTo>
                    <a:cubicBezTo>
                      <a:pt x="1833" y="1095"/>
                      <a:pt x="1834" y="1094"/>
                      <a:pt x="1835" y="1094"/>
                    </a:cubicBezTo>
                    <a:close/>
                    <a:moveTo>
                      <a:pt x="1806" y="1058"/>
                    </a:moveTo>
                    <a:cubicBezTo>
                      <a:pt x="1807" y="1059"/>
                      <a:pt x="1807" y="1059"/>
                      <a:pt x="1807" y="1059"/>
                    </a:cubicBezTo>
                    <a:cubicBezTo>
                      <a:pt x="1807" y="1060"/>
                      <a:pt x="1807" y="1060"/>
                      <a:pt x="1806" y="1060"/>
                    </a:cubicBezTo>
                    <a:cubicBezTo>
                      <a:pt x="1806" y="1060"/>
                      <a:pt x="1805" y="1060"/>
                      <a:pt x="1805" y="1060"/>
                    </a:cubicBezTo>
                    <a:cubicBezTo>
                      <a:pt x="1805" y="1059"/>
                      <a:pt x="1805" y="1058"/>
                      <a:pt x="1806" y="1058"/>
                    </a:cubicBezTo>
                    <a:close/>
                    <a:moveTo>
                      <a:pt x="1790" y="1132"/>
                    </a:moveTo>
                    <a:cubicBezTo>
                      <a:pt x="1791" y="1132"/>
                      <a:pt x="1791" y="1133"/>
                      <a:pt x="1791" y="1133"/>
                    </a:cubicBezTo>
                    <a:cubicBezTo>
                      <a:pt x="1792" y="1134"/>
                      <a:pt x="1792" y="1135"/>
                      <a:pt x="1792" y="1136"/>
                    </a:cubicBezTo>
                    <a:cubicBezTo>
                      <a:pt x="1792" y="1136"/>
                      <a:pt x="1791" y="1136"/>
                      <a:pt x="1791" y="1137"/>
                    </a:cubicBezTo>
                    <a:cubicBezTo>
                      <a:pt x="1790" y="1135"/>
                      <a:pt x="1790" y="1134"/>
                      <a:pt x="1789" y="1133"/>
                    </a:cubicBezTo>
                    <a:cubicBezTo>
                      <a:pt x="1789" y="1133"/>
                      <a:pt x="1790" y="1132"/>
                      <a:pt x="1790" y="1132"/>
                    </a:cubicBezTo>
                    <a:close/>
                    <a:moveTo>
                      <a:pt x="1933" y="816"/>
                    </a:moveTo>
                    <a:cubicBezTo>
                      <a:pt x="1935" y="816"/>
                      <a:pt x="1937" y="817"/>
                      <a:pt x="1937" y="818"/>
                    </a:cubicBezTo>
                    <a:cubicBezTo>
                      <a:pt x="1937" y="820"/>
                      <a:pt x="1937" y="821"/>
                      <a:pt x="1938" y="823"/>
                    </a:cubicBezTo>
                    <a:cubicBezTo>
                      <a:pt x="1937" y="824"/>
                      <a:pt x="1937" y="826"/>
                      <a:pt x="1936" y="827"/>
                    </a:cubicBezTo>
                    <a:cubicBezTo>
                      <a:pt x="1936" y="828"/>
                      <a:pt x="1934" y="828"/>
                      <a:pt x="1933" y="827"/>
                    </a:cubicBezTo>
                    <a:cubicBezTo>
                      <a:pt x="1932" y="825"/>
                      <a:pt x="1931" y="823"/>
                      <a:pt x="1930" y="820"/>
                    </a:cubicBezTo>
                    <a:cubicBezTo>
                      <a:pt x="1929" y="819"/>
                      <a:pt x="1932" y="816"/>
                      <a:pt x="1933" y="816"/>
                    </a:cubicBezTo>
                    <a:close/>
                    <a:moveTo>
                      <a:pt x="2226" y="198"/>
                    </a:moveTo>
                    <a:cubicBezTo>
                      <a:pt x="2229" y="198"/>
                      <a:pt x="2231" y="197"/>
                      <a:pt x="2233" y="197"/>
                    </a:cubicBezTo>
                    <a:cubicBezTo>
                      <a:pt x="2233" y="197"/>
                      <a:pt x="2234" y="197"/>
                      <a:pt x="2234" y="198"/>
                    </a:cubicBezTo>
                    <a:cubicBezTo>
                      <a:pt x="2234" y="198"/>
                      <a:pt x="2234" y="199"/>
                      <a:pt x="2234" y="200"/>
                    </a:cubicBezTo>
                    <a:cubicBezTo>
                      <a:pt x="2232" y="201"/>
                      <a:pt x="2231" y="202"/>
                      <a:pt x="2229" y="203"/>
                    </a:cubicBezTo>
                    <a:cubicBezTo>
                      <a:pt x="2228" y="203"/>
                      <a:pt x="2226" y="202"/>
                      <a:pt x="2225" y="201"/>
                    </a:cubicBezTo>
                    <a:cubicBezTo>
                      <a:pt x="2225" y="199"/>
                      <a:pt x="2225" y="199"/>
                      <a:pt x="2226" y="198"/>
                    </a:cubicBezTo>
                    <a:close/>
                    <a:moveTo>
                      <a:pt x="1949" y="102"/>
                    </a:moveTo>
                    <a:cubicBezTo>
                      <a:pt x="1949" y="102"/>
                      <a:pt x="1949" y="102"/>
                      <a:pt x="1949" y="102"/>
                    </a:cubicBezTo>
                    <a:cubicBezTo>
                      <a:pt x="1950" y="102"/>
                      <a:pt x="1951" y="102"/>
                      <a:pt x="1952" y="103"/>
                    </a:cubicBezTo>
                    <a:cubicBezTo>
                      <a:pt x="1952" y="104"/>
                      <a:pt x="1951" y="104"/>
                      <a:pt x="1950" y="104"/>
                    </a:cubicBezTo>
                    <a:cubicBezTo>
                      <a:pt x="1950" y="103"/>
                      <a:pt x="1949" y="103"/>
                      <a:pt x="1949" y="102"/>
                    </a:cubicBezTo>
                    <a:cubicBezTo>
                      <a:pt x="1949" y="102"/>
                      <a:pt x="1948" y="102"/>
                      <a:pt x="1948" y="102"/>
                    </a:cubicBezTo>
                    <a:cubicBezTo>
                      <a:pt x="1948" y="102"/>
                      <a:pt x="1948" y="102"/>
                      <a:pt x="1947" y="101"/>
                    </a:cubicBezTo>
                    <a:cubicBezTo>
                      <a:pt x="1948" y="101"/>
                      <a:pt x="1948" y="101"/>
                      <a:pt x="1949" y="102"/>
                    </a:cubicBezTo>
                    <a:close/>
                    <a:moveTo>
                      <a:pt x="1799" y="621"/>
                    </a:moveTo>
                    <a:cubicBezTo>
                      <a:pt x="1800" y="620"/>
                      <a:pt x="1800" y="620"/>
                      <a:pt x="1800" y="620"/>
                    </a:cubicBezTo>
                    <a:cubicBezTo>
                      <a:pt x="1801" y="620"/>
                      <a:pt x="1801" y="620"/>
                      <a:pt x="1802" y="619"/>
                    </a:cubicBezTo>
                    <a:cubicBezTo>
                      <a:pt x="1802" y="620"/>
                      <a:pt x="1802" y="620"/>
                      <a:pt x="1802" y="620"/>
                    </a:cubicBezTo>
                    <a:cubicBezTo>
                      <a:pt x="1802" y="620"/>
                      <a:pt x="1801" y="620"/>
                      <a:pt x="1800" y="620"/>
                    </a:cubicBezTo>
                    <a:cubicBezTo>
                      <a:pt x="1800" y="621"/>
                      <a:pt x="1800" y="621"/>
                      <a:pt x="1800" y="621"/>
                    </a:cubicBezTo>
                    <a:cubicBezTo>
                      <a:pt x="1799" y="621"/>
                      <a:pt x="1799" y="621"/>
                      <a:pt x="1799" y="621"/>
                    </a:cubicBezTo>
                    <a:close/>
                    <a:moveTo>
                      <a:pt x="1733" y="1137"/>
                    </a:moveTo>
                    <a:cubicBezTo>
                      <a:pt x="1733" y="1137"/>
                      <a:pt x="1733" y="1137"/>
                      <a:pt x="1734" y="1138"/>
                    </a:cubicBezTo>
                    <a:cubicBezTo>
                      <a:pt x="1736" y="1137"/>
                      <a:pt x="1738" y="1137"/>
                      <a:pt x="1740" y="1135"/>
                    </a:cubicBezTo>
                    <a:cubicBezTo>
                      <a:pt x="1741" y="1134"/>
                      <a:pt x="1742" y="1135"/>
                      <a:pt x="1742" y="1136"/>
                    </a:cubicBezTo>
                    <a:cubicBezTo>
                      <a:pt x="1742" y="1137"/>
                      <a:pt x="1741" y="1138"/>
                      <a:pt x="1740" y="1139"/>
                    </a:cubicBezTo>
                    <a:cubicBezTo>
                      <a:pt x="1738" y="1140"/>
                      <a:pt x="1735" y="1140"/>
                      <a:pt x="1734" y="1138"/>
                    </a:cubicBezTo>
                    <a:cubicBezTo>
                      <a:pt x="1733" y="1138"/>
                      <a:pt x="1733" y="1138"/>
                      <a:pt x="1733" y="1138"/>
                    </a:cubicBezTo>
                    <a:cubicBezTo>
                      <a:pt x="1733" y="1137"/>
                      <a:pt x="1733" y="1137"/>
                      <a:pt x="1733" y="1137"/>
                    </a:cubicBezTo>
                    <a:cubicBezTo>
                      <a:pt x="1733" y="1137"/>
                      <a:pt x="1733" y="1137"/>
                      <a:pt x="1733" y="1137"/>
                    </a:cubicBezTo>
                    <a:close/>
                    <a:moveTo>
                      <a:pt x="1726" y="72"/>
                    </a:moveTo>
                    <a:cubicBezTo>
                      <a:pt x="1726" y="71"/>
                      <a:pt x="1726" y="71"/>
                      <a:pt x="1726" y="71"/>
                    </a:cubicBezTo>
                    <a:cubicBezTo>
                      <a:pt x="1727" y="72"/>
                      <a:pt x="1727" y="72"/>
                      <a:pt x="1727" y="72"/>
                    </a:cubicBezTo>
                    <a:cubicBezTo>
                      <a:pt x="1727" y="72"/>
                      <a:pt x="1727" y="72"/>
                      <a:pt x="1727" y="73"/>
                    </a:cubicBezTo>
                    <a:cubicBezTo>
                      <a:pt x="1730" y="73"/>
                      <a:pt x="1731" y="75"/>
                      <a:pt x="1730" y="78"/>
                    </a:cubicBezTo>
                    <a:cubicBezTo>
                      <a:pt x="1730" y="80"/>
                      <a:pt x="1729" y="82"/>
                      <a:pt x="1728" y="84"/>
                    </a:cubicBezTo>
                    <a:cubicBezTo>
                      <a:pt x="1728" y="84"/>
                      <a:pt x="1727" y="84"/>
                      <a:pt x="1726" y="84"/>
                    </a:cubicBezTo>
                    <a:cubicBezTo>
                      <a:pt x="1726" y="84"/>
                      <a:pt x="1725" y="83"/>
                      <a:pt x="1726" y="83"/>
                    </a:cubicBezTo>
                    <a:cubicBezTo>
                      <a:pt x="1726" y="79"/>
                      <a:pt x="1726" y="76"/>
                      <a:pt x="1727" y="73"/>
                    </a:cubicBezTo>
                    <a:cubicBezTo>
                      <a:pt x="1727" y="73"/>
                      <a:pt x="1727" y="72"/>
                      <a:pt x="1726" y="72"/>
                    </a:cubicBezTo>
                    <a:close/>
                    <a:moveTo>
                      <a:pt x="1712" y="759"/>
                    </a:moveTo>
                    <a:cubicBezTo>
                      <a:pt x="1712" y="759"/>
                      <a:pt x="1711" y="759"/>
                      <a:pt x="1711" y="759"/>
                    </a:cubicBezTo>
                    <a:cubicBezTo>
                      <a:pt x="1711" y="758"/>
                      <a:pt x="1711" y="757"/>
                      <a:pt x="1712" y="756"/>
                    </a:cubicBezTo>
                    <a:cubicBezTo>
                      <a:pt x="1712" y="756"/>
                      <a:pt x="1713" y="757"/>
                      <a:pt x="1713" y="757"/>
                    </a:cubicBezTo>
                    <a:cubicBezTo>
                      <a:pt x="1712" y="758"/>
                      <a:pt x="1712" y="759"/>
                      <a:pt x="1712" y="759"/>
                    </a:cubicBezTo>
                    <a:close/>
                    <a:moveTo>
                      <a:pt x="1713" y="63"/>
                    </a:moveTo>
                    <a:cubicBezTo>
                      <a:pt x="1714" y="63"/>
                      <a:pt x="1715" y="64"/>
                      <a:pt x="1716" y="64"/>
                    </a:cubicBezTo>
                    <a:cubicBezTo>
                      <a:pt x="1715" y="65"/>
                      <a:pt x="1715" y="65"/>
                      <a:pt x="1715" y="65"/>
                    </a:cubicBezTo>
                    <a:cubicBezTo>
                      <a:pt x="1714" y="67"/>
                      <a:pt x="1713" y="68"/>
                      <a:pt x="1711" y="69"/>
                    </a:cubicBezTo>
                    <a:cubicBezTo>
                      <a:pt x="1711" y="69"/>
                      <a:pt x="1710" y="69"/>
                      <a:pt x="1710" y="69"/>
                    </a:cubicBezTo>
                    <a:cubicBezTo>
                      <a:pt x="1709" y="69"/>
                      <a:pt x="1708" y="69"/>
                      <a:pt x="1708" y="68"/>
                    </a:cubicBezTo>
                    <a:cubicBezTo>
                      <a:pt x="1707" y="65"/>
                      <a:pt x="1709" y="63"/>
                      <a:pt x="1713" y="63"/>
                    </a:cubicBezTo>
                    <a:close/>
                    <a:moveTo>
                      <a:pt x="1658" y="122"/>
                    </a:moveTo>
                    <a:cubicBezTo>
                      <a:pt x="1660" y="122"/>
                      <a:pt x="1662" y="123"/>
                      <a:pt x="1664" y="123"/>
                    </a:cubicBezTo>
                    <a:cubicBezTo>
                      <a:pt x="1664" y="123"/>
                      <a:pt x="1664" y="124"/>
                      <a:pt x="1665" y="124"/>
                    </a:cubicBezTo>
                    <a:cubicBezTo>
                      <a:pt x="1664" y="125"/>
                      <a:pt x="1664" y="126"/>
                      <a:pt x="1663" y="127"/>
                    </a:cubicBezTo>
                    <a:cubicBezTo>
                      <a:pt x="1660" y="128"/>
                      <a:pt x="1658" y="127"/>
                      <a:pt x="1656" y="124"/>
                    </a:cubicBezTo>
                    <a:cubicBezTo>
                      <a:pt x="1656" y="123"/>
                      <a:pt x="1657" y="122"/>
                      <a:pt x="1658" y="122"/>
                    </a:cubicBezTo>
                    <a:close/>
                    <a:moveTo>
                      <a:pt x="1653" y="1385"/>
                    </a:moveTo>
                    <a:cubicBezTo>
                      <a:pt x="1653" y="1386"/>
                      <a:pt x="1654" y="1386"/>
                      <a:pt x="1654" y="1386"/>
                    </a:cubicBezTo>
                    <a:cubicBezTo>
                      <a:pt x="1653" y="1387"/>
                      <a:pt x="1652" y="1387"/>
                      <a:pt x="1652" y="1385"/>
                    </a:cubicBezTo>
                    <a:cubicBezTo>
                      <a:pt x="1652" y="1385"/>
                      <a:pt x="1653" y="1385"/>
                      <a:pt x="1653" y="1385"/>
                    </a:cubicBezTo>
                    <a:close/>
                    <a:moveTo>
                      <a:pt x="1313" y="52"/>
                    </a:moveTo>
                    <a:cubicBezTo>
                      <a:pt x="1313" y="52"/>
                      <a:pt x="1314" y="52"/>
                      <a:pt x="1314" y="53"/>
                    </a:cubicBezTo>
                    <a:cubicBezTo>
                      <a:pt x="1314" y="53"/>
                      <a:pt x="1313" y="52"/>
                      <a:pt x="1313" y="52"/>
                    </a:cubicBezTo>
                    <a:cubicBezTo>
                      <a:pt x="1312" y="51"/>
                      <a:pt x="1312" y="51"/>
                      <a:pt x="1312" y="51"/>
                    </a:cubicBezTo>
                    <a:lnTo>
                      <a:pt x="1313" y="52"/>
                    </a:lnTo>
                    <a:close/>
                    <a:moveTo>
                      <a:pt x="347" y="550"/>
                    </a:moveTo>
                    <a:cubicBezTo>
                      <a:pt x="347" y="550"/>
                      <a:pt x="347" y="550"/>
                      <a:pt x="347" y="550"/>
                    </a:cubicBezTo>
                    <a:cubicBezTo>
                      <a:pt x="348" y="550"/>
                      <a:pt x="348" y="550"/>
                      <a:pt x="348" y="550"/>
                    </a:cubicBezTo>
                    <a:lnTo>
                      <a:pt x="347" y="550"/>
                    </a:lnTo>
                    <a:close/>
                    <a:moveTo>
                      <a:pt x="390" y="651"/>
                    </a:moveTo>
                    <a:cubicBezTo>
                      <a:pt x="390" y="654"/>
                      <a:pt x="388" y="656"/>
                      <a:pt x="385" y="657"/>
                    </a:cubicBezTo>
                    <a:cubicBezTo>
                      <a:pt x="382" y="657"/>
                      <a:pt x="380" y="657"/>
                      <a:pt x="377" y="657"/>
                    </a:cubicBezTo>
                    <a:cubicBezTo>
                      <a:pt x="377" y="657"/>
                      <a:pt x="377" y="657"/>
                      <a:pt x="377" y="657"/>
                    </a:cubicBezTo>
                    <a:cubicBezTo>
                      <a:pt x="377" y="658"/>
                      <a:pt x="377" y="658"/>
                      <a:pt x="377" y="658"/>
                    </a:cubicBezTo>
                    <a:cubicBezTo>
                      <a:pt x="377" y="658"/>
                      <a:pt x="377" y="657"/>
                      <a:pt x="377" y="657"/>
                    </a:cubicBezTo>
                    <a:cubicBezTo>
                      <a:pt x="377" y="657"/>
                      <a:pt x="377" y="657"/>
                      <a:pt x="377" y="657"/>
                    </a:cubicBezTo>
                    <a:cubicBezTo>
                      <a:pt x="377" y="653"/>
                      <a:pt x="377" y="650"/>
                      <a:pt x="382" y="648"/>
                    </a:cubicBezTo>
                    <a:cubicBezTo>
                      <a:pt x="383" y="648"/>
                      <a:pt x="383" y="646"/>
                      <a:pt x="384" y="644"/>
                    </a:cubicBezTo>
                    <a:cubicBezTo>
                      <a:pt x="385" y="642"/>
                      <a:pt x="387" y="641"/>
                      <a:pt x="388" y="642"/>
                    </a:cubicBezTo>
                    <a:cubicBezTo>
                      <a:pt x="389" y="644"/>
                      <a:pt x="390" y="645"/>
                      <a:pt x="390" y="646"/>
                    </a:cubicBezTo>
                    <a:cubicBezTo>
                      <a:pt x="390" y="648"/>
                      <a:pt x="390" y="650"/>
                      <a:pt x="390" y="651"/>
                    </a:cubicBezTo>
                    <a:close/>
                    <a:moveTo>
                      <a:pt x="400" y="660"/>
                    </a:moveTo>
                    <a:cubicBezTo>
                      <a:pt x="400" y="660"/>
                      <a:pt x="400" y="660"/>
                      <a:pt x="400" y="661"/>
                    </a:cubicBezTo>
                    <a:cubicBezTo>
                      <a:pt x="400" y="661"/>
                      <a:pt x="400" y="661"/>
                      <a:pt x="400" y="662"/>
                    </a:cubicBezTo>
                    <a:cubicBezTo>
                      <a:pt x="400" y="662"/>
                      <a:pt x="399" y="662"/>
                      <a:pt x="399" y="663"/>
                    </a:cubicBezTo>
                    <a:cubicBezTo>
                      <a:pt x="400" y="662"/>
                      <a:pt x="400" y="661"/>
                      <a:pt x="400" y="660"/>
                    </a:cubicBezTo>
                    <a:cubicBezTo>
                      <a:pt x="400" y="660"/>
                      <a:pt x="400" y="660"/>
                      <a:pt x="400" y="660"/>
                    </a:cubicBezTo>
                    <a:cubicBezTo>
                      <a:pt x="400" y="659"/>
                      <a:pt x="400" y="658"/>
                      <a:pt x="402" y="657"/>
                    </a:cubicBezTo>
                    <a:cubicBezTo>
                      <a:pt x="402" y="657"/>
                      <a:pt x="402" y="658"/>
                      <a:pt x="402" y="658"/>
                    </a:cubicBezTo>
                    <a:cubicBezTo>
                      <a:pt x="402" y="659"/>
                      <a:pt x="401" y="659"/>
                      <a:pt x="400" y="660"/>
                    </a:cubicBezTo>
                    <a:close/>
                    <a:moveTo>
                      <a:pt x="427" y="635"/>
                    </a:moveTo>
                    <a:cubicBezTo>
                      <a:pt x="428" y="635"/>
                      <a:pt x="428" y="635"/>
                      <a:pt x="429" y="635"/>
                    </a:cubicBezTo>
                    <a:cubicBezTo>
                      <a:pt x="430" y="635"/>
                      <a:pt x="431" y="636"/>
                      <a:pt x="432" y="636"/>
                    </a:cubicBezTo>
                    <a:cubicBezTo>
                      <a:pt x="432" y="636"/>
                      <a:pt x="432" y="637"/>
                      <a:pt x="432" y="637"/>
                    </a:cubicBezTo>
                    <a:cubicBezTo>
                      <a:pt x="431" y="637"/>
                      <a:pt x="430" y="638"/>
                      <a:pt x="429" y="637"/>
                    </a:cubicBezTo>
                    <a:cubicBezTo>
                      <a:pt x="427" y="637"/>
                      <a:pt x="427" y="636"/>
                      <a:pt x="427" y="635"/>
                    </a:cubicBezTo>
                    <a:close/>
                    <a:moveTo>
                      <a:pt x="453" y="387"/>
                    </a:moveTo>
                    <a:cubicBezTo>
                      <a:pt x="453" y="388"/>
                      <a:pt x="451" y="388"/>
                      <a:pt x="450" y="388"/>
                    </a:cubicBezTo>
                    <a:cubicBezTo>
                      <a:pt x="450" y="388"/>
                      <a:pt x="449" y="388"/>
                      <a:pt x="449" y="388"/>
                    </a:cubicBezTo>
                    <a:cubicBezTo>
                      <a:pt x="448" y="387"/>
                      <a:pt x="448" y="386"/>
                      <a:pt x="448" y="386"/>
                    </a:cubicBezTo>
                    <a:cubicBezTo>
                      <a:pt x="448" y="385"/>
                      <a:pt x="449" y="384"/>
                      <a:pt x="450" y="384"/>
                    </a:cubicBezTo>
                    <a:cubicBezTo>
                      <a:pt x="452" y="385"/>
                      <a:pt x="454" y="387"/>
                      <a:pt x="453" y="387"/>
                    </a:cubicBezTo>
                    <a:close/>
                    <a:moveTo>
                      <a:pt x="470" y="377"/>
                    </a:moveTo>
                    <a:cubicBezTo>
                      <a:pt x="470" y="377"/>
                      <a:pt x="470" y="377"/>
                      <a:pt x="470" y="377"/>
                    </a:cubicBezTo>
                    <a:cubicBezTo>
                      <a:pt x="469" y="378"/>
                      <a:pt x="469" y="379"/>
                      <a:pt x="468" y="379"/>
                    </a:cubicBezTo>
                    <a:cubicBezTo>
                      <a:pt x="468" y="379"/>
                      <a:pt x="467" y="378"/>
                      <a:pt x="468" y="378"/>
                    </a:cubicBezTo>
                    <a:cubicBezTo>
                      <a:pt x="468" y="378"/>
                      <a:pt x="469" y="378"/>
                      <a:pt x="470" y="377"/>
                    </a:cubicBezTo>
                    <a:cubicBezTo>
                      <a:pt x="470" y="377"/>
                      <a:pt x="470" y="377"/>
                      <a:pt x="470" y="377"/>
                    </a:cubicBezTo>
                    <a:cubicBezTo>
                      <a:pt x="470" y="376"/>
                      <a:pt x="470" y="376"/>
                      <a:pt x="470" y="376"/>
                    </a:cubicBezTo>
                    <a:lnTo>
                      <a:pt x="470" y="377"/>
                    </a:lnTo>
                    <a:close/>
                    <a:moveTo>
                      <a:pt x="493" y="369"/>
                    </a:moveTo>
                    <a:cubicBezTo>
                      <a:pt x="493" y="369"/>
                      <a:pt x="493" y="370"/>
                      <a:pt x="493" y="370"/>
                    </a:cubicBezTo>
                    <a:cubicBezTo>
                      <a:pt x="493" y="370"/>
                      <a:pt x="493" y="371"/>
                      <a:pt x="492" y="371"/>
                    </a:cubicBezTo>
                    <a:cubicBezTo>
                      <a:pt x="492" y="373"/>
                      <a:pt x="492" y="375"/>
                      <a:pt x="492" y="377"/>
                    </a:cubicBezTo>
                    <a:cubicBezTo>
                      <a:pt x="492" y="378"/>
                      <a:pt x="492" y="378"/>
                      <a:pt x="492" y="378"/>
                    </a:cubicBezTo>
                    <a:cubicBezTo>
                      <a:pt x="491" y="378"/>
                      <a:pt x="491" y="378"/>
                      <a:pt x="491" y="377"/>
                    </a:cubicBezTo>
                    <a:cubicBezTo>
                      <a:pt x="491" y="375"/>
                      <a:pt x="491" y="373"/>
                      <a:pt x="492" y="371"/>
                    </a:cubicBezTo>
                    <a:cubicBezTo>
                      <a:pt x="492" y="370"/>
                      <a:pt x="492" y="370"/>
                      <a:pt x="492" y="369"/>
                    </a:cubicBezTo>
                    <a:cubicBezTo>
                      <a:pt x="493" y="369"/>
                      <a:pt x="493" y="369"/>
                      <a:pt x="493" y="369"/>
                    </a:cubicBezTo>
                    <a:cubicBezTo>
                      <a:pt x="493" y="369"/>
                      <a:pt x="493" y="369"/>
                      <a:pt x="494" y="369"/>
                    </a:cubicBezTo>
                    <a:cubicBezTo>
                      <a:pt x="494" y="369"/>
                      <a:pt x="494" y="369"/>
                      <a:pt x="493" y="369"/>
                    </a:cubicBezTo>
                    <a:close/>
                    <a:moveTo>
                      <a:pt x="521" y="585"/>
                    </a:moveTo>
                    <a:cubicBezTo>
                      <a:pt x="521" y="584"/>
                      <a:pt x="521" y="584"/>
                      <a:pt x="521" y="584"/>
                    </a:cubicBezTo>
                    <a:cubicBezTo>
                      <a:pt x="522" y="585"/>
                      <a:pt x="522" y="585"/>
                      <a:pt x="522" y="585"/>
                    </a:cubicBezTo>
                    <a:lnTo>
                      <a:pt x="521" y="585"/>
                    </a:lnTo>
                    <a:close/>
                    <a:moveTo>
                      <a:pt x="523" y="410"/>
                    </a:moveTo>
                    <a:cubicBezTo>
                      <a:pt x="524" y="409"/>
                      <a:pt x="525" y="408"/>
                      <a:pt x="526" y="407"/>
                    </a:cubicBezTo>
                    <a:cubicBezTo>
                      <a:pt x="526" y="406"/>
                      <a:pt x="526" y="406"/>
                      <a:pt x="526" y="406"/>
                    </a:cubicBezTo>
                    <a:cubicBezTo>
                      <a:pt x="527" y="405"/>
                      <a:pt x="527" y="405"/>
                      <a:pt x="527" y="405"/>
                    </a:cubicBezTo>
                    <a:cubicBezTo>
                      <a:pt x="526" y="406"/>
                      <a:pt x="526" y="406"/>
                      <a:pt x="526" y="406"/>
                    </a:cubicBezTo>
                    <a:cubicBezTo>
                      <a:pt x="526" y="407"/>
                      <a:pt x="526" y="407"/>
                      <a:pt x="526" y="407"/>
                    </a:cubicBezTo>
                    <a:cubicBezTo>
                      <a:pt x="526" y="408"/>
                      <a:pt x="527" y="409"/>
                      <a:pt x="527" y="411"/>
                    </a:cubicBezTo>
                    <a:cubicBezTo>
                      <a:pt x="527" y="411"/>
                      <a:pt x="526" y="412"/>
                      <a:pt x="525" y="413"/>
                    </a:cubicBezTo>
                    <a:cubicBezTo>
                      <a:pt x="525" y="413"/>
                      <a:pt x="524" y="413"/>
                      <a:pt x="524" y="413"/>
                    </a:cubicBezTo>
                    <a:cubicBezTo>
                      <a:pt x="524" y="412"/>
                      <a:pt x="523" y="411"/>
                      <a:pt x="523" y="410"/>
                    </a:cubicBezTo>
                    <a:close/>
                    <a:moveTo>
                      <a:pt x="529" y="561"/>
                    </a:moveTo>
                    <a:cubicBezTo>
                      <a:pt x="529" y="561"/>
                      <a:pt x="528" y="561"/>
                      <a:pt x="528" y="561"/>
                    </a:cubicBezTo>
                    <a:cubicBezTo>
                      <a:pt x="526" y="560"/>
                      <a:pt x="525" y="561"/>
                      <a:pt x="524" y="558"/>
                    </a:cubicBezTo>
                    <a:cubicBezTo>
                      <a:pt x="524" y="558"/>
                      <a:pt x="525" y="558"/>
                      <a:pt x="526" y="558"/>
                    </a:cubicBezTo>
                    <a:cubicBezTo>
                      <a:pt x="527" y="558"/>
                      <a:pt x="528" y="559"/>
                      <a:pt x="528" y="559"/>
                    </a:cubicBezTo>
                    <a:cubicBezTo>
                      <a:pt x="529" y="559"/>
                      <a:pt x="530" y="559"/>
                      <a:pt x="530" y="560"/>
                    </a:cubicBezTo>
                    <a:cubicBezTo>
                      <a:pt x="530" y="560"/>
                      <a:pt x="530" y="561"/>
                      <a:pt x="531" y="561"/>
                    </a:cubicBezTo>
                    <a:cubicBezTo>
                      <a:pt x="530" y="561"/>
                      <a:pt x="530" y="561"/>
                      <a:pt x="529" y="561"/>
                    </a:cubicBezTo>
                    <a:close/>
                    <a:moveTo>
                      <a:pt x="537" y="525"/>
                    </a:moveTo>
                    <a:cubicBezTo>
                      <a:pt x="537" y="526"/>
                      <a:pt x="535" y="527"/>
                      <a:pt x="535" y="527"/>
                    </a:cubicBezTo>
                    <a:cubicBezTo>
                      <a:pt x="534" y="526"/>
                      <a:pt x="532" y="525"/>
                      <a:pt x="532" y="523"/>
                    </a:cubicBezTo>
                    <a:cubicBezTo>
                      <a:pt x="531" y="523"/>
                      <a:pt x="532" y="522"/>
                      <a:pt x="533" y="521"/>
                    </a:cubicBezTo>
                    <a:cubicBezTo>
                      <a:pt x="535" y="521"/>
                      <a:pt x="537" y="522"/>
                      <a:pt x="538" y="524"/>
                    </a:cubicBezTo>
                    <a:cubicBezTo>
                      <a:pt x="538" y="524"/>
                      <a:pt x="538" y="525"/>
                      <a:pt x="537" y="525"/>
                    </a:cubicBezTo>
                    <a:close/>
                    <a:moveTo>
                      <a:pt x="554" y="573"/>
                    </a:moveTo>
                    <a:cubicBezTo>
                      <a:pt x="553" y="574"/>
                      <a:pt x="553" y="574"/>
                      <a:pt x="553" y="574"/>
                    </a:cubicBezTo>
                    <a:cubicBezTo>
                      <a:pt x="552" y="573"/>
                      <a:pt x="552" y="573"/>
                      <a:pt x="552" y="573"/>
                    </a:cubicBezTo>
                    <a:lnTo>
                      <a:pt x="554" y="573"/>
                    </a:lnTo>
                    <a:close/>
                    <a:moveTo>
                      <a:pt x="558" y="587"/>
                    </a:moveTo>
                    <a:cubicBezTo>
                      <a:pt x="557" y="588"/>
                      <a:pt x="556" y="589"/>
                      <a:pt x="557" y="591"/>
                    </a:cubicBezTo>
                    <a:cubicBezTo>
                      <a:pt x="558" y="592"/>
                      <a:pt x="559" y="594"/>
                      <a:pt x="556" y="595"/>
                    </a:cubicBezTo>
                    <a:cubicBezTo>
                      <a:pt x="555" y="595"/>
                      <a:pt x="553" y="594"/>
                      <a:pt x="552" y="594"/>
                    </a:cubicBezTo>
                    <a:cubicBezTo>
                      <a:pt x="550" y="593"/>
                      <a:pt x="550" y="590"/>
                      <a:pt x="551" y="588"/>
                    </a:cubicBezTo>
                    <a:cubicBezTo>
                      <a:pt x="553" y="586"/>
                      <a:pt x="555" y="584"/>
                      <a:pt x="557" y="583"/>
                    </a:cubicBezTo>
                    <a:cubicBezTo>
                      <a:pt x="558" y="582"/>
                      <a:pt x="558" y="583"/>
                      <a:pt x="559" y="583"/>
                    </a:cubicBezTo>
                    <a:cubicBezTo>
                      <a:pt x="559" y="583"/>
                      <a:pt x="559" y="583"/>
                      <a:pt x="560" y="584"/>
                    </a:cubicBezTo>
                    <a:cubicBezTo>
                      <a:pt x="559" y="585"/>
                      <a:pt x="559" y="586"/>
                      <a:pt x="558" y="587"/>
                    </a:cubicBezTo>
                    <a:close/>
                    <a:moveTo>
                      <a:pt x="563" y="547"/>
                    </a:moveTo>
                    <a:cubicBezTo>
                      <a:pt x="563" y="547"/>
                      <a:pt x="563" y="546"/>
                      <a:pt x="563" y="546"/>
                    </a:cubicBezTo>
                    <a:cubicBezTo>
                      <a:pt x="564" y="546"/>
                      <a:pt x="565" y="547"/>
                      <a:pt x="566" y="547"/>
                    </a:cubicBezTo>
                    <a:cubicBezTo>
                      <a:pt x="567" y="547"/>
                      <a:pt x="567" y="548"/>
                      <a:pt x="567" y="548"/>
                    </a:cubicBezTo>
                    <a:cubicBezTo>
                      <a:pt x="567" y="549"/>
                      <a:pt x="566" y="549"/>
                      <a:pt x="566" y="549"/>
                    </a:cubicBezTo>
                    <a:cubicBezTo>
                      <a:pt x="565" y="549"/>
                      <a:pt x="564" y="548"/>
                      <a:pt x="563" y="547"/>
                    </a:cubicBezTo>
                    <a:close/>
                    <a:moveTo>
                      <a:pt x="567" y="569"/>
                    </a:moveTo>
                    <a:cubicBezTo>
                      <a:pt x="567" y="569"/>
                      <a:pt x="566" y="568"/>
                      <a:pt x="566" y="568"/>
                    </a:cubicBezTo>
                    <a:cubicBezTo>
                      <a:pt x="567" y="567"/>
                      <a:pt x="567" y="567"/>
                      <a:pt x="567" y="567"/>
                    </a:cubicBezTo>
                    <a:cubicBezTo>
                      <a:pt x="567" y="567"/>
                      <a:pt x="568" y="567"/>
                      <a:pt x="568" y="568"/>
                    </a:cubicBezTo>
                    <a:cubicBezTo>
                      <a:pt x="568" y="568"/>
                      <a:pt x="567" y="569"/>
                      <a:pt x="567" y="569"/>
                    </a:cubicBezTo>
                    <a:close/>
                    <a:moveTo>
                      <a:pt x="554" y="652"/>
                    </a:moveTo>
                    <a:cubicBezTo>
                      <a:pt x="553" y="652"/>
                      <a:pt x="553" y="652"/>
                      <a:pt x="552" y="653"/>
                    </a:cubicBezTo>
                    <a:cubicBezTo>
                      <a:pt x="551" y="653"/>
                      <a:pt x="550" y="652"/>
                      <a:pt x="550" y="651"/>
                    </a:cubicBezTo>
                    <a:cubicBezTo>
                      <a:pt x="549" y="650"/>
                      <a:pt x="549" y="648"/>
                      <a:pt x="550" y="647"/>
                    </a:cubicBezTo>
                    <a:cubicBezTo>
                      <a:pt x="551" y="646"/>
                      <a:pt x="551" y="647"/>
                      <a:pt x="552" y="646"/>
                    </a:cubicBezTo>
                    <a:cubicBezTo>
                      <a:pt x="554" y="647"/>
                      <a:pt x="555" y="650"/>
                      <a:pt x="554" y="652"/>
                    </a:cubicBezTo>
                    <a:close/>
                    <a:moveTo>
                      <a:pt x="559" y="664"/>
                    </a:moveTo>
                    <a:cubicBezTo>
                      <a:pt x="558" y="663"/>
                      <a:pt x="558" y="663"/>
                      <a:pt x="558" y="663"/>
                    </a:cubicBezTo>
                    <a:cubicBezTo>
                      <a:pt x="559" y="664"/>
                      <a:pt x="559" y="664"/>
                      <a:pt x="559" y="664"/>
                    </a:cubicBezTo>
                    <a:cubicBezTo>
                      <a:pt x="560" y="665"/>
                      <a:pt x="560" y="665"/>
                      <a:pt x="560" y="665"/>
                    </a:cubicBezTo>
                    <a:lnTo>
                      <a:pt x="559" y="664"/>
                    </a:lnTo>
                    <a:close/>
                    <a:moveTo>
                      <a:pt x="225" y="1448"/>
                    </a:moveTo>
                    <a:cubicBezTo>
                      <a:pt x="225" y="1448"/>
                      <a:pt x="225" y="1448"/>
                      <a:pt x="225" y="1448"/>
                    </a:cubicBezTo>
                    <a:cubicBezTo>
                      <a:pt x="225" y="1448"/>
                      <a:pt x="226" y="1449"/>
                      <a:pt x="226" y="1449"/>
                    </a:cubicBezTo>
                    <a:cubicBezTo>
                      <a:pt x="226" y="1449"/>
                      <a:pt x="225" y="1448"/>
                      <a:pt x="225" y="1448"/>
                    </a:cubicBezTo>
                    <a:close/>
                    <a:moveTo>
                      <a:pt x="228" y="1451"/>
                    </a:moveTo>
                    <a:cubicBezTo>
                      <a:pt x="228" y="1451"/>
                      <a:pt x="227" y="1450"/>
                      <a:pt x="227" y="1450"/>
                    </a:cubicBezTo>
                    <a:cubicBezTo>
                      <a:pt x="227" y="1450"/>
                      <a:pt x="228" y="1450"/>
                      <a:pt x="229" y="1451"/>
                    </a:cubicBezTo>
                    <a:cubicBezTo>
                      <a:pt x="229" y="1452"/>
                      <a:pt x="229" y="1452"/>
                      <a:pt x="229" y="1452"/>
                    </a:cubicBezTo>
                    <a:lnTo>
                      <a:pt x="228" y="1451"/>
                    </a:lnTo>
                    <a:close/>
                    <a:moveTo>
                      <a:pt x="237" y="1463"/>
                    </a:moveTo>
                    <a:cubicBezTo>
                      <a:pt x="237" y="1463"/>
                      <a:pt x="237" y="1462"/>
                      <a:pt x="236" y="1461"/>
                    </a:cubicBezTo>
                    <a:cubicBezTo>
                      <a:pt x="237" y="1460"/>
                      <a:pt x="238" y="1460"/>
                      <a:pt x="239" y="1460"/>
                    </a:cubicBezTo>
                    <a:cubicBezTo>
                      <a:pt x="239" y="1461"/>
                      <a:pt x="239" y="1461"/>
                      <a:pt x="239" y="1462"/>
                    </a:cubicBezTo>
                    <a:cubicBezTo>
                      <a:pt x="239" y="1463"/>
                      <a:pt x="238" y="1463"/>
                      <a:pt x="237" y="1463"/>
                    </a:cubicBezTo>
                    <a:close/>
                    <a:moveTo>
                      <a:pt x="569" y="1999"/>
                    </a:moveTo>
                    <a:cubicBezTo>
                      <a:pt x="569" y="1998"/>
                      <a:pt x="569" y="1998"/>
                      <a:pt x="569" y="1998"/>
                    </a:cubicBezTo>
                    <a:cubicBezTo>
                      <a:pt x="570" y="1999"/>
                      <a:pt x="570" y="1999"/>
                      <a:pt x="570" y="1999"/>
                    </a:cubicBezTo>
                    <a:lnTo>
                      <a:pt x="569" y="1999"/>
                    </a:lnTo>
                    <a:close/>
                    <a:moveTo>
                      <a:pt x="615" y="1797"/>
                    </a:moveTo>
                    <a:cubicBezTo>
                      <a:pt x="614" y="1797"/>
                      <a:pt x="614" y="1796"/>
                      <a:pt x="615" y="1796"/>
                    </a:cubicBezTo>
                    <a:cubicBezTo>
                      <a:pt x="616" y="1797"/>
                      <a:pt x="616" y="1797"/>
                      <a:pt x="616" y="1797"/>
                    </a:cubicBezTo>
                    <a:cubicBezTo>
                      <a:pt x="615" y="1797"/>
                      <a:pt x="615" y="1798"/>
                      <a:pt x="615" y="1797"/>
                    </a:cubicBezTo>
                    <a:close/>
                    <a:moveTo>
                      <a:pt x="630" y="1594"/>
                    </a:moveTo>
                    <a:cubicBezTo>
                      <a:pt x="630" y="1595"/>
                      <a:pt x="630" y="1595"/>
                      <a:pt x="630" y="1595"/>
                    </a:cubicBezTo>
                    <a:cubicBezTo>
                      <a:pt x="630" y="1594"/>
                      <a:pt x="630" y="1594"/>
                      <a:pt x="630" y="1594"/>
                    </a:cubicBezTo>
                    <a:close/>
                    <a:moveTo>
                      <a:pt x="623" y="1692"/>
                    </a:moveTo>
                    <a:cubicBezTo>
                      <a:pt x="623" y="1693"/>
                      <a:pt x="622" y="1693"/>
                      <a:pt x="621" y="1693"/>
                    </a:cubicBezTo>
                    <a:cubicBezTo>
                      <a:pt x="621" y="1693"/>
                      <a:pt x="620" y="1693"/>
                      <a:pt x="620" y="1692"/>
                    </a:cubicBezTo>
                    <a:cubicBezTo>
                      <a:pt x="621" y="1690"/>
                      <a:pt x="622" y="1689"/>
                      <a:pt x="623" y="1690"/>
                    </a:cubicBezTo>
                    <a:cubicBezTo>
                      <a:pt x="624" y="1690"/>
                      <a:pt x="624" y="1690"/>
                      <a:pt x="624" y="1691"/>
                    </a:cubicBezTo>
                    <a:cubicBezTo>
                      <a:pt x="624" y="1691"/>
                      <a:pt x="624" y="1692"/>
                      <a:pt x="623" y="1692"/>
                    </a:cubicBezTo>
                    <a:close/>
                    <a:moveTo>
                      <a:pt x="635" y="1719"/>
                    </a:moveTo>
                    <a:cubicBezTo>
                      <a:pt x="635" y="1719"/>
                      <a:pt x="634" y="1720"/>
                      <a:pt x="634" y="1720"/>
                    </a:cubicBezTo>
                    <a:cubicBezTo>
                      <a:pt x="634" y="1720"/>
                      <a:pt x="634" y="1721"/>
                      <a:pt x="634" y="1722"/>
                    </a:cubicBezTo>
                    <a:cubicBezTo>
                      <a:pt x="634" y="1722"/>
                      <a:pt x="634" y="1722"/>
                      <a:pt x="634" y="1721"/>
                    </a:cubicBezTo>
                    <a:cubicBezTo>
                      <a:pt x="634" y="1721"/>
                      <a:pt x="634" y="1720"/>
                      <a:pt x="634" y="1720"/>
                    </a:cubicBezTo>
                    <a:cubicBezTo>
                      <a:pt x="634" y="1720"/>
                      <a:pt x="634" y="1719"/>
                      <a:pt x="634" y="1719"/>
                    </a:cubicBezTo>
                    <a:cubicBezTo>
                      <a:pt x="635" y="1719"/>
                      <a:pt x="635" y="1719"/>
                      <a:pt x="635" y="1719"/>
                    </a:cubicBezTo>
                    <a:close/>
                    <a:moveTo>
                      <a:pt x="651" y="1684"/>
                    </a:moveTo>
                    <a:cubicBezTo>
                      <a:pt x="651" y="1684"/>
                      <a:pt x="650" y="1684"/>
                      <a:pt x="650" y="1683"/>
                    </a:cubicBezTo>
                    <a:cubicBezTo>
                      <a:pt x="648" y="1681"/>
                      <a:pt x="648" y="1679"/>
                      <a:pt x="649" y="1676"/>
                    </a:cubicBezTo>
                    <a:cubicBezTo>
                      <a:pt x="648" y="1676"/>
                      <a:pt x="648" y="1676"/>
                      <a:pt x="648" y="1676"/>
                    </a:cubicBezTo>
                    <a:cubicBezTo>
                      <a:pt x="648" y="1676"/>
                      <a:pt x="648" y="1676"/>
                      <a:pt x="648" y="1675"/>
                    </a:cubicBezTo>
                    <a:cubicBezTo>
                      <a:pt x="645" y="1674"/>
                      <a:pt x="646" y="1670"/>
                      <a:pt x="643" y="1668"/>
                    </a:cubicBezTo>
                    <a:cubicBezTo>
                      <a:pt x="641" y="1666"/>
                      <a:pt x="638" y="1664"/>
                      <a:pt x="636" y="1661"/>
                    </a:cubicBezTo>
                    <a:cubicBezTo>
                      <a:pt x="635" y="1659"/>
                      <a:pt x="633" y="1656"/>
                      <a:pt x="633" y="1654"/>
                    </a:cubicBezTo>
                    <a:cubicBezTo>
                      <a:pt x="632" y="1644"/>
                      <a:pt x="628" y="1635"/>
                      <a:pt x="629" y="1625"/>
                    </a:cubicBezTo>
                    <a:cubicBezTo>
                      <a:pt x="629" y="1624"/>
                      <a:pt x="630" y="1623"/>
                      <a:pt x="631" y="1623"/>
                    </a:cubicBezTo>
                    <a:cubicBezTo>
                      <a:pt x="632" y="1623"/>
                      <a:pt x="633" y="1624"/>
                      <a:pt x="633" y="1625"/>
                    </a:cubicBezTo>
                    <a:cubicBezTo>
                      <a:pt x="635" y="1631"/>
                      <a:pt x="636" y="1638"/>
                      <a:pt x="637" y="1644"/>
                    </a:cubicBezTo>
                    <a:cubicBezTo>
                      <a:pt x="636" y="1650"/>
                      <a:pt x="637" y="1656"/>
                      <a:pt x="643" y="1659"/>
                    </a:cubicBezTo>
                    <a:cubicBezTo>
                      <a:pt x="646" y="1661"/>
                      <a:pt x="647" y="1665"/>
                      <a:pt x="647" y="1668"/>
                    </a:cubicBezTo>
                    <a:cubicBezTo>
                      <a:pt x="648" y="1671"/>
                      <a:pt x="648" y="1673"/>
                      <a:pt x="648" y="1675"/>
                    </a:cubicBezTo>
                    <a:cubicBezTo>
                      <a:pt x="648" y="1676"/>
                      <a:pt x="648" y="1676"/>
                      <a:pt x="649" y="1676"/>
                    </a:cubicBezTo>
                    <a:cubicBezTo>
                      <a:pt x="649" y="1676"/>
                      <a:pt x="649" y="1676"/>
                      <a:pt x="649" y="1676"/>
                    </a:cubicBezTo>
                    <a:cubicBezTo>
                      <a:pt x="651" y="1678"/>
                      <a:pt x="652" y="1680"/>
                      <a:pt x="652" y="1683"/>
                    </a:cubicBezTo>
                    <a:cubicBezTo>
                      <a:pt x="652" y="1683"/>
                      <a:pt x="652" y="1684"/>
                      <a:pt x="651" y="1684"/>
                    </a:cubicBezTo>
                    <a:close/>
                    <a:moveTo>
                      <a:pt x="655" y="1543"/>
                    </a:moveTo>
                    <a:cubicBezTo>
                      <a:pt x="654" y="1544"/>
                      <a:pt x="654" y="1544"/>
                      <a:pt x="654" y="1544"/>
                    </a:cubicBezTo>
                    <a:cubicBezTo>
                      <a:pt x="654" y="1543"/>
                      <a:pt x="654" y="1543"/>
                      <a:pt x="654" y="1543"/>
                    </a:cubicBezTo>
                    <a:cubicBezTo>
                      <a:pt x="656" y="1543"/>
                      <a:pt x="656" y="1543"/>
                      <a:pt x="656" y="1543"/>
                    </a:cubicBezTo>
                    <a:lnTo>
                      <a:pt x="655" y="1543"/>
                    </a:lnTo>
                    <a:close/>
                    <a:moveTo>
                      <a:pt x="741" y="1399"/>
                    </a:moveTo>
                    <a:cubicBezTo>
                      <a:pt x="741" y="1399"/>
                      <a:pt x="742" y="1400"/>
                      <a:pt x="743" y="1400"/>
                    </a:cubicBezTo>
                    <a:cubicBezTo>
                      <a:pt x="743" y="1401"/>
                      <a:pt x="743" y="1402"/>
                      <a:pt x="742" y="1402"/>
                    </a:cubicBezTo>
                    <a:cubicBezTo>
                      <a:pt x="741" y="1402"/>
                      <a:pt x="740" y="1401"/>
                      <a:pt x="740" y="1400"/>
                    </a:cubicBezTo>
                    <a:cubicBezTo>
                      <a:pt x="740" y="1400"/>
                      <a:pt x="740" y="1399"/>
                      <a:pt x="741" y="1399"/>
                    </a:cubicBezTo>
                    <a:close/>
                    <a:moveTo>
                      <a:pt x="675" y="1165"/>
                    </a:moveTo>
                    <a:cubicBezTo>
                      <a:pt x="675" y="1165"/>
                      <a:pt x="676" y="1165"/>
                      <a:pt x="676" y="1166"/>
                    </a:cubicBezTo>
                    <a:cubicBezTo>
                      <a:pt x="676" y="1166"/>
                      <a:pt x="676" y="1167"/>
                      <a:pt x="676" y="1167"/>
                    </a:cubicBezTo>
                    <a:cubicBezTo>
                      <a:pt x="675" y="1167"/>
                      <a:pt x="675" y="1166"/>
                      <a:pt x="675" y="1166"/>
                    </a:cubicBezTo>
                    <a:cubicBezTo>
                      <a:pt x="674" y="1166"/>
                      <a:pt x="675" y="1165"/>
                      <a:pt x="675" y="1165"/>
                    </a:cubicBezTo>
                    <a:close/>
                    <a:moveTo>
                      <a:pt x="668" y="1157"/>
                    </a:moveTo>
                    <a:cubicBezTo>
                      <a:pt x="668" y="1157"/>
                      <a:pt x="668" y="1157"/>
                      <a:pt x="668" y="1157"/>
                    </a:cubicBezTo>
                    <a:cubicBezTo>
                      <a:pt x="669" y="1157"/>
                      <a:pt x="669" y="1157"/>
                      <a:pt x="669" y="1158"/>
                    </a:cubicBezTo>
                    <a:cubicBezTo>
                      <a:pt x="669" y="1158"/>
                      <a:pt x="669" y="1158"/>
                      <a:pt x="668" y="1157"/>
                    </a:cubicBezTo>
                    <a:cubicBezTo>
                      <a:pt x="668" y="1157"/>
                      <a:pt x="668" y="1157"/>
                      <a:pt x="668" y="1157"/>
                    </a:cubicBezTo>
                    <a:close/>
                    <a:moveTo>
                      <a:pt x="700" y="1713"/>
                    </a:moveTo>
                    <a:cubicBezTo>
                      <a:pt x="701" y="1716"/>
                      <a:pt x="701" y="1719"/>
                      <a:pt x="703" y="1722"/>
                    </a:cubicBezTo>
                    <a:cubicBezTo>
                      <a:pt x="705" y="1727"/>
                      <a:pt x="705" y="1731"/>
                      <a:pt x="703" y="1735"/>
                    </a:cubicBezTo>
                    <a:cubicBezTo>
                      <a:pt x="701" y="1739"/>
                      <a:pt x="701" y="1743"/>
                      <a:pt x="702" y="1748"/>
                    </a:cubicBezTo>
                    <a:cubicBezTo>
                      <a:pt x="703" y="1751"/>
                      <a:pt x="704" y="1754"/>
                      <a:pt x="704" y="1757"/>
                    </a:cubicBezTo>
                    <a:cubicBezTo>
                      <a:pt x="705" y="1758"/>
                      <a:pt x="705" y="1760"/>
                      <a:pt x="704" y="1760"/>
                    </a:cubicBezTo>
                    <a:cubicBezTo>
                      <a:pt x="703" y="1761"/>
                      <a:pt x="702" y="1760"/>
                      <a:pt x="701" y="1759"/>
                    </a:cubicBezTo>
                    <a:cubicBezTo>
                      <a:pt x="698" y="1753"/>
                      <a:pt x="696" y="1747"/>
                      <a:pt x="695" y="1740"/>
                    </a:cubicBezTo>
                    <a:cubicBezTo>
                      <a:pt x="695" y="1738"/>
                      <a:pt x="695" y="1736"/>
                      <a:pt x="695" y="1734"/>
                    </a:cubicBezTo>
                    <a:cubicBezTo>
                      <a:pt x="698" y="1728"/>
                      <a:pt x="698" y="1722"/>
                      <a:pt x="696" y="1716"/>
                    </a:cubicBezTo>
                    <a:cubicBezTo>
                      <a:pt x="696" y="1713"/>
                      <a:pt x="696" y="1710"/>
                      <a:pt x="696" y="1707"/>
                    </a:cubicBezTo>
                    <a:cubicBezTo>
                      <a:pt x="696" y="1706"/>
                      <a:pt x="696" y="1706"/>
                      <a:pt x="696" y="1705"/>
                    </a:cubicBezTo>
                    <a:cubicBezTo>
                      <a:pt x="697" y="1706"/>
                      <a:pt x="699" y="1706"/>
                      <a:pt x="699" y="1707"/>
                    </a:cubicBezTo>
                    <a:cubicBezTo>
                      <a:pt x="700" y="1709"/>
                      <a:pt x="700" y="1711"/>
                      <a:pt x="700" y="1713"/>
                    </a:cubicBezTo>
                    <a:close/>
                    <a:moveTo>
                      <a:pt x="685" y="1548"/>
                    </a:moveTo>
                    <a:cubicBezTo>
                      <a:pt x="686" y="1549"/>
                      <a:pt x="686" y="1549"/>
                      <a:pt x="686" y="1549"/>
                    </a:cubicBezTo>
                    <a:cubicBezTo>
                      <a:pt x="684" y="1549"/>
                      <a:pt x="684" y="1549"/>
                      <a:pt x="684" y="1549"/>
                    </a:cubicBezTo>
                    <a:lnTo>
                      <a:pt x="685" y="1548"/>
                    </a:lnTo>
                    <a:close/>
                    <a:moveTo>
                      <a:pt x="688" y="1565"/>
                    </a:moveTo>
                    <a:cubicBezTo>
                      <a:pt x="693" y="1565"/>
                      <a:pt x="696" y="1567"/>
                      <a:pt x="698" y="1571"/>
                    </a:cubicBezTo>
                    <a:cubicBezTo>
                      <a:pt x="698" y="1571"/>
                      <a:pt x="699" y="1573"/>
                      <a:pt x="698" y="1574"/>
                    </a:cubicBezTo>
                    <a:cubicBezTo>
                      <a:pt x="696" y="1580"/>
                      <a:pt x="693" y="1585"/>
                      <a:pt x="688" y="1590"/>
                    </a:cubicBezTo>
                    <a:cubicBezTo>
                      <a:pt x="687" y="1592"/>
                      <a:pt x="686" y="1594"/>
                      <a:pt x="686" y="1596"/>
                    </a:cubicBezTo>
                    <a:cubicBezTo>
                      <a:pt x="686" y="1597"/>
                      <a:pt x="686" y="1598"/>
                      <a:pt x="685" y="1599"/>
                    </a:cubicBezTo>
                    <a:cubicBezTo>
                      <a:pt x="684" y="1600"/>
                      <a:pt x="683" y="1601"/>
                      <a:pt x="681" y="1601"/>
                    </a:cubicBezTo>
                    <a:cubicBezTo>
                      <a:pt x="680" y="1601"/>
                      <a:pt x="679" y="1601"/>
                      <a:pt x="678" y="1601"/>
                    </a:cubicBezTo>
                    <a:cubicBezTo>
                      <a:pt x="677" y="1601"/>
                      <a:pt x="676" y="1601"/>
                      <a:pt x="675" y="1601"/>
                    </a:cubicBezTo>
                    <a:cubicBezTo>
                      <a:pt x="672" y="1601"/>
                      <a:pt x="670" y="1601"/>
                      <a:pt x="668" y="1601"/>
                    </a:cubicBezTo>
                    <a:cubicBezTo>
                      <a:pt x="667" y="1601"/>
                      <a:pt x="667" y="1600"/>
                      <a:pt x="666" y="1599"/>
                    </a:cubicBezTo>
                    <a:cubicBezTo>
                      <a:pt x="666" y="1598"/>
                      <a:pt x="666" y="1596"/>
                      <a:pt x="666" y="1595"/>
                    </a:cubicBezTo>
                    <a:cubicBezTo>
                      <a:pt x="668" y="1589"/>
                      <a:pt x="668" y="1583"/>
                      <a:pt x="668" y="1576"/>
                    </a:cubicBezTo>
                    <a:cubicBezTo>
                      <a:pt x="668" y="1574"/>
                      <a:pt x="668" y="1573"/>
                      <a:pt x="669" y="1571"/>
                    </a:cubicBezTo>
                    <a:cubicBezTo>
                      <a:pt x="670" y="1570"/>
                      <a:pt x="671" y="1568"/>
                      <a:pt x="672" y="1568"/>
                    </a:cubicBezTo>
                    <a:cubicBezTo>
                      <a:pt x="678" y="1567"/>
                      <a:pt x="683" y="1566"/>
                      <a:pt x="688" y="1565"/>
                    </a:cubicBezTo>
                    <a:close/>
                    <a:moveTo>
                      <a:pt x="677" y="640"/>
                    </a:moveTo>
                    <a:cubicBezTo>
                      <a:pt x="677" y="640"/>
                      <a:pt x="677" y="640"/>
                      <a:pt x="678" y="640"/>
                    </a:cubicBezTo>
                    <a:cubicBezTo>
                      <a:pt x="678" y="640"/>
                      <a:pt x="679" y="640"/>
                      <a:pt x="679" y="640"/>
                    </a:cubicBezTo>
                    <a:cubicBezTo>
                      <a:pt x="679" y="641"/>
                      <a:pt x="679" y="641"/>
                      <a:pt x="679" y="641"/>
                    </a:cubicBezTo>
                    <a:cubicBezTo>
                      <a:pt x="681" y="644"/>
                      <a:pt x="684" y="646"/>
                      <a:pt x="686" y="649"/>
                    </a:cubicBezTo>
                    <a:cubicBezTo>
                      <a:pt x="688" y="650"/>
                      <a:pt x="687" y="652"/>
                      <a:pt x="686" y="653"/>
                    </a:cubicBezTo>
                    <a:cubicBezTo>
                      <a:pt x="683" y="654"/>
                      <a:pt x="680" y="653"/>
                      <a:pt x="678" y="651"/>
                    </a:cubicBezTo>
                    <a:cubicBezTo>
                      <a:pt x="677" y="650"/>
                      <a:pt x="677" y="648"/>
                      <a:pt x="678" y="647"/>
                    </a:cubicBezTo>
                    <a:cubicBezTo>
                      <a:pt x="678" y="646"/>
                      <a:pt x="678" y="646"/>
                      <a:pt x="678" y="645"/>
                    </a:cubicBezTo>
                    <a:cubicBezTo>
                      <a:pt x="678" y="644"/>
                      <a:pt x="679" y="642"/>
                      <a:pt x="679" y="641"/>
                    </a:cubicBezTo>
                    <a:cubicBezTo>
                      <a:pt x="679" y="641"/>
                      <a:pt x="679" y="641"/>
                      <a:pt x="679" y="641"/>
                    </a:cubicBezTo>
                    <a:cubicBezTo>
                      <a:pt x="678" y="641"/>
                      <a:pt x="678" y="640"/>
                      <a:pt x="678" y="640"/>
                    </a:cubicBezTo>
                    <a:cubicBezTo>
                      <a:pt x="677" y="640"/>
                      <a:pt x="676" y="640"/>
                      <a:pt x="676" y="640"/>
                    </a:cubicBezTo>
                    <a:cubicBezTo>
                      <a:pt x="675" y="639"/>
                      <a:pt x="676" y="639"/>
                      <a:pt x="677" y="640"/>
                    </a:cubicBezTo>
                    <a:close/>
                    <a:moveTo>
                      <a:pt x="667" y="611"/>
                    </a:moveTo>
                    <a:cubicBezTo>
                      <a:pt x="667" y="611"/>
                      <a:pt x="668" y="610"/>
                      <a:pt x="668" y="611"/>
                    </a:cubicBezTo>
                    <a:cubicBezTo>
                      <a:pt x="670" y="612"/>
                      <a:pt x="669" y="613"/>
                      <a:pt x="668" y="613"/>
                    </a:cubicBezTo>
                    <a:cubicBezTo>
                      <a:pt x="667" y="613"/>
                      <a:pt x="667" y="612"/>
                      <a:pt x="667" y="612"/>
                    </a:cubicBezTo>
                    <a:cubicBezTo>
                      <a:pt x="667" y="612"/>
                      <a:pt x="667" y="611"/>
                      <a:pt x="667" y="611"/>
                    </a:cubicBezTo>
                    <a:close/>
                    <a:moveTo>
                      <a:pt x="670" y="854"/>
                    </a:moveTo>
                    <a:cubicBezTo>
                      <a:pt x="669" y="854"/>
                      <a:pt x="669" y="855"/>
                      <a:pt x="669" y="855"/>
                    </a:cubicBezTo>
                    <a:cubicBezTo>
                      <a:pt x="669" y="855"/>
                      <a:pt x="668" y="855"/>
                      <a:pt x="668" y="855"/>
                    </a:cubicBezTo>
                    <a:cubicBezTo>
                      <a:pt x="668" y="854"/>
                      <a:pt x="668" y="854"/>
                      <a:pt x="668" y="854"/>
                    </a:cubicBezTo>
                    <a:cubicBezTo>
                      <a:pt x="669" y="854"/>
                      <a:pt x="669" y="854"/>
                      <a:pt x="670" y="854"/>
                    </a:cubicBezTo>
                    <a:close/>
                    <a:moveTo>
                      <a:pt x="629" y="571"/>
                    </a:moveTo>
                    <a:cubicBezTo>
                      <a:pt x="631" y="570"/>
                      <a:pt x="633" y="570"/>
                      <a:pt x="635" y="568"/>
                    </a:cubicBezTo>
                    <a:cubicBezTo>
                      <a:pt x="636" y="567"/>
                      <a:pt x="636" y="567"/>
                      <a:pt x="637" y="566"/>
                    </a:cubicBezTo>
                    <a:cubicBezTo>
                      <a:pt x="637" y="566"/>
                      <a:pt x="637" y="567"/>
                      <a:pt x="637" y="568"/>
                    </a:cubicBezTo>
                    <a:cubicBezTo>
                      <a:pt x="639" y="574"/>
                      <a:pt x="642" y="579"/>
                      <a:pt x="645" y="584"/>
                    </a:cubicBezTo>
                    <a:cubicBezTo>
                      <a:pt x="647" y="585"/>
                      <a:pt x="647" y="588"/>
                      <a:pt x="648" y="590"/>
                    </a:cubicBezTo>
                    <a:cubicBezTo>
                      <a:pt x="647" y="591"/>
                      <a:pt x="646" y="593"/>
                      <a:pt x="645" y="594"/>
                    </a:cubicBezTo>
                    <a:cubicBezTo>
                      <a:pt x="645" y="595"/>
                      <a:pt x="644" y="596"/>
                      <a:pt x="643" y="596"/>
                    </a:cubicBezTo>
                    <a:cubicBezTo>
                      <a:pt x="641" y="596"/>
                      <a:pt x="641" y="595"/>
                      <a:pt x="641" y="594"/>
                    </a:cubicBezTo>
                    <a:cubicBezTo>
                      <a:pt x="640" y="589"/>
                      <a:pt x="638" y="586"/>
                      <a:pt x="633" y="584"/>
                    </a:cubicBezTo>
                    <a:cubicBezTo>
                      <a:pt x="630" y="582"/>
                      <a:pt x="628" y="579"/>
                      <a:pt x="626" y="575"/>
                    </a:cubicBezTo>
                    <a:cubicBezTo>
                      <a:pt x="626" y="573"/>
                      <a:pt x="626" y="571"/>
                      <a:pt x="629" y="571"/>
                    </a:cubicBezTo>
                    <a:close/>
                    <a:moveTo>
                      <a:pt x="639" y="827"/>
                    </a:moveTo>
                    <a:cubicBezTo>
                      <a:pt x="638" y="827"/>
                      <a:pt x="638" y="828"/>
                      <a:pt x="637" y="828"/>
                    </a:cubicBezTo>
                    <a:cubicBezTo>
                      <a:pt x="637" y="827"/>
                      <a:pt x="637" y="827"/>
                      <a:pt x="637" y="826"/>
                    </a:cubicBezTo>
                    <a:cubicBezTo>
                      <a:pt x="637" y="826"/>
                      <a:pt x="638" y="826"/>
                      <a:pt x="638" y="826"/>
                    </a:cubicBezTo>
                    <a:cubicBezTo>
                      <a:pt x="638" y="826"/>
                      <a:pt x="639" y="827"/>
                      <a:pt x="639" y="827"/>
                    </a:cubicBezTo>
                    <a:close/>
                    <a:moveTo>
                      <a:pt x="620" y="534"/>
                    </a:moveTo>
                    <a:cubicBezTo>
                      <a:pt x="621" y="535"/>
                      <a:pt x="622" y="535"/>
                      <a:pt x="623" y="535"/>
                    </a:cubicBezTo>
                    <a:cubicBezTo>
                      <a:pt x="623" y="536"/>
                      <a:pt x="623" y="537"/>
                      <a:pt x="624" y="538"/>
                    </a:cubicBezTo>
                    <a:cubicBezTo>
                      <a:pt x="624" y="538"/>
                      <a:pt x="623" y="538"/>
                      <a:pt x="623" y="539"/>
                    </a:cubicBezTo>
                    <a:cubicBezTo>
                      <a:pt x="622" y="538"/>
                      <a:pt x="621" y="538"/>
                      <a:pt x="620" y="537"/>
                    </a:cubicBezTo>
                    <a:cubicBezTo>
                      <a:pt x="620" y="536"/>
                      <a:pt x="620" y="535"/>
                      <a:pt x="620" y="534"/>
                    </a:cubicBezTo>
                    <a:close/>
                    <a:moveTo>
                      <a:pt x="585" y="442"/>
                    </a:moveTo>
                    <a:cubicBezTo>
                      <a:pt x="586" y="441"/>
                      <a:pt x="586" y="441"/>
                      <a:pt x="587" y="440"/>
                    </a:cubicBezTo>
                    <a:cubicBezTo>
                      <a:pt x="586" y="441"/>
                      <a:pt x="586" y="441"/>
                      <a:pt x="585" y="442"/>
                    </a:cubicBezTo>
                    <a:cubicBezTo>
                      <a:pt x="586" y="443"/>
                      <a:pt x="585" y="443"/>
                      <a:pt x="585" y="442"/>
                    </a:cubicBezTo>
                    <a:cubicBezTo>
                      <a:pt x="585" y="442"/>
                      <a:pt x="585" y="442"/>
                      <a:pt x="585" y="442"/>
                    </a:cubicBezTo>
                    <a:close/>
                    <a:moveTo>
                      <a:pt x="583" y="489"/>
                    </a:moveTo>
                    <a:cubicBezTo>
                      <a:pt x="583" y="489"/>
                      <a:pt x="583" y="489"/>
                      <a:pt x="583" y="489"/>
                    </a:cubicBezTo>
                    <a:cubicBezTo>
                      <a:pt x="583" y="489"/>
                      <a:pt x="583" y="489"/>
                      <a:pt x="583" y="490"/>
                    </a:cubicBezTo>
                    <a:cubicBezTo>
                      <a:pt x="583" y="490"/>
                      <a:pt x="583" y="490"/>
                      <a:pt x="583" y="489"/>
                    </a:cubicBezTo>
                    <a:cubicBezTo>
                      <a:pt x="583" y="489"/>
                      <a:pt x="582" y="489"/>
                      <a:pt x="582" y="489"/>
                    </a:cubicBezTo>
                    <a:cubicBezTo>
                      <a:pt x="582" y="488"/>
                      <a:pt x="582" y="488"/>
                      <a:pt x="582" y="488"/>
                    </a:cubicBezTo>
                    <a:lnTo>
                      <a:pt x="583" y="489"/>
                    </a:lnTo>
                    <a:close/>
                    <a:moveTo>
                      <a:pt x="580" y="596"/>
                    </a:moveTo>
                    <a:cubicBezTo>
                      <a:pt x="579" y="595"/>
                      <a:pt x="579" y="594"/>
                      <a:pt x="579" y="593"/>
                    </a:cubicBezTo>
                    <a:cubicBezTo>
                      <a:pt x="580" y="589"/>
                      <a:pt x="582" y="585"/>
                      <a:pt x="586" y="583"/>
                    </a:cubicBezTo>
                    <a:cubicBezTo>
                      <a:pt x="586" y="583"/>
                      <a:pt x="587" y="583"/>
                      <a:pt x="587" y="583"/>
                    </a:cubicBezTo>
                    <a:cubicBezTo>
                      <a:pt x="588" y="583"/>
                      <a:pt x="589" y="584"/>
                      <a:pt x="590" y="584"/>
                    </a:cubicBezTo>
                    <a:cubicBezTo>
                      <a:pt x="594" y="587"/>
                      <a:pt x="597" y="590"/>
                      <a:pt x="600" y="592"/>
                    </a:cubicBezTo>
                    <a:cubicBezTo>
                      <a:pt x="601" y="593"/>
                      <a:pt x="602" y="594"/>
                      <a:pt x="603" y="595"/>
                    </a:cubicBezTo>
                    <a:cubicBezTo>
                      <a:pt x="610" y="602"/>
                      <a:pt x="609" y="609"/>
                      <a:pt x="600" y="614"/>
                    </a:cubicBezTo>
                    <a:cubicBezTo>
                      <a:pt x="600" y="614"/>
                      <a:pt x="599" y="615"/>
                      <a:pt x="599" y="615"/>
                    </a:cubicBezTo>
                    <a:cubicBezTo>
                      <a:pt x="596" y="616"/>
                      <a:pt x="594" y="616"/>
                      <a:pt x="593" y="615"/>
                    </a:cubicBezTo>
                    <a:cubicBezTo>
                      <a:pt x="588" y="609"/>
                      <a:pt x="584" y="602"/>
                      <a:pt x="580" y="596"/>
                    </a:cubicBezTo>
                    <a:close/>
                    <a:moveTo>
                      <a:pt x="601" y="978"/>
                    </a:moveTo>
                    <a:cubicBezTo>
                      <a:pt x="601" y="979"/>
                      <a:pt x="599" y="980"/>
                      <a:pt x="598" y="980"/>
                    </a:cubicBezTo>
                    <a:cubicBezTo>
                      <a:pt x="597" y="981"/>
                      <a:pt x="595" y="980"/>
                      <a:pt x="594" y="980"/>
                    </a:cubicBezTo>
                    <a:cubicBezTo>
                      <a:pt x="593" y="980"/>
                      <a:pt x="592" y="980"/>
                      <a:pt x="592" y="980"/>
                    </a:cubicBezTo>
                    <a:cubicBezTo>
                      <a:pt x="590" y="980"/>
                      <a:pt x="588" y="980"/>
                      <a:pt x="586" y="980"/>
                    </a:cubicBezTo>
                    <a:cubicBezTo>
                      <a:pt x="584" y="980"/>
                      <a:pt x="583" y="979"/>
                      <a:pt x="583" y="977"/>
                    </a:cubicBezTo>
                    <a:cubicBezTo>
                      <a:pt x="584" y="976"/>
                      <a:pt x="585" y="974"/>
                      <a:pt x="586" y="974"/>
                    </a:cubicBezTo>
                    <a:cubicBezTo>
                      <a:pt x="590" y="971"/>
                      <a:pt x="595" y="972"/>
                      <a:pt x="600" y="972"/>
                    </a:cubicBezTo>
                    <a:cubicBezTo>
                      <a:pt x="603" y="972"/>
                      <a:pt x="604" y="975"/>
                      <a:pt x="601" y="978"/>
                    </a:cubicBezTo>
                    <a:close/>
                    <a:moveTo>
                      <a:pt x="760" y="961"/>
                    </a:moveTo>
                    <a:cubicBezTo>
                      <a:pt x="758" y="962"/>
                      <a:pt x="756" y="963"/>
                      <a:pt x="754" y="964"/>
                    </a:cubicBezTo>
                    <a:cubicBezTo>
                      <a:pt x="751" y="966"/>
                      <a:pt x="747" y="968"/>
                      <a:pt x="743" y="966"/>
                    </a:cubicBezTo>
                    <a:cubicBezTo>
                      <a:pt x="738" y="964"/>
                      <a:pt x="734" y="965"/>
                      <a:pt x="729" y="967"/>
                    </a:cubicBezTo>
                    <a:cubicBezTo>
                      <a:pt x="726" y="968"/>
                      <a:pt x="722" y="968"/>
                      <a:pt x="719" y="967"/>
                    </a:cubicBezTo>
                    <a:cubicBezTo>
                      <a:pt x="713" y="965"/>
                      <a:pt x="707" y="963"/>
                      <a:pt x="700" y="960"/>
                    </a:cubicBezTo>
                    <a:cubicBezTo>
                      <a:pt x="699" y="960"/>
                      <a:pt x="698" y="959"/>
                      <a:pt x="696" y="958"/>
                    </a:cubicBezTo>
                    <a:cubicBezTo>
                      <a:pt x="695" y="957"/>
                      <a:pt x="695" y="956"/>
                      <a:pt x="694" y="956"/>
                    </a:cubicBezTo>
                    <a:cubicBezTo>
                      <a:pt x="688" y="955"/>
                      <a:pt x="682" y="952"/>
                      <a:pt x="677" y="951"/>
                    </a:cubicBezTo>
                    <a:cubicBezTo>
                      <a:pt x="666" y="950"/>
                      <a:pt x="655" y="952"/>
                      <a:pt x="644" y="956"/>
                    </a:cubicBezTo>
                    <a:cubicBezTo>
                      <a:pt x="640" y="957"/>
                      <a:pt x="637" y="960"/>
                      <a:pt x="634" y="964"/>
                    </a:cubicBezTo>
                    <a:cubicBezTo>
                      <a:pt x="632" y="966"/>
                      <a:pt x="629" y="967"/>
                      <a:pt x="627" y="966"/>
                    </a:cubicBezTo>
                    <a:cubicBezTo>
                      <a:pt x="621" y="964"/>
                      <a:pt x="615" y="965"/>
                      <a:pt x="609" y="965"/>
                    </a:cubicBezTo>
                    <a:cubicBezTo>
                      <a:pt x="600" y="965"/>
                      <a:pt x="594" y="962"/>
                      <a:pt x="590" y="954"/>
                    </a:cubicBezTo>
                    <a:cubicBezTo>
                      <a:pt x="589" y="951"/>
                      <a:pt x="588" y="949"/>
                      <a:pt x="587" y="946"/>
                    </a:cubicBezTo>
                    <a:cubicBezTo>
                      <a:pt x="586" y="945"/>
                      <a:pt x="586" y="943"/>
                      <a:pt x="587" y="941"/>
                    </a:cubicBezTo>
                    <a:cubicBezTo>
                      <a:pt x="588" y="938"/>
                      <a:pt x="588" y="934"/>
                      <a:pt x="591" y="931"/>
                    </a:cubicBezTo>
                    <a:cubicBezTo>
                      <a:pt x="594" y="928"/>
                      <a:pt x="596" y="925"/>
                      <a:pt x="596" y="921"/>
                    </a:cubicBezTo>
                    <a:cubicBezTo>
                      <a:pt x="596" y="918"/>
                      <a:pt x="596" y="914"/>
                      <a:pt x="596" y="911"/>
                    </a:cubicBezTo>
                    <a:cubicBezTo>
                      <a:pt x="597" y="909"/>
                      <a:pt x="598" y="907"/>
                      <a:pt x="600" y="906"/>
                    </a:cubicBezTo>
                    <a:cubicBezTo>
                      <a:pt x="604" y="905"/>
                      <a:pt x="606" y="902"/>
                      <a:pt x="607" y="898"/>
                    </a:cubicBezTo>
                    <a:cubicBezTo>
                      <a:pt x="607" y="895"/>
                      <a:pt x="608" y="893"/>
                      <a:pt x="609" y="891"/>
                    </a:cubicBezTo>
                    <a:cubicBezTo>
                      <a:pt x="612" y="887"/>
                      <a:pt x="616" y="882"/>
                      <a:pt x="620" y="877"/>
                    </a:cubicBezTo>
                    <a:cubicBezTo>
                      <a:pt x="621" y="875"/>
                      <a:pt x="625" y="874"/>
                      <a:pt x="627" y="875"/>
                    </a:cubicBezTo>
                    <a:cubicBezTo>
                      <a:pt x="628" y="876"/>
                      <a:pt x="628" y="876"/>
                      <a:pt x="629" y="876"/>
                    </a:cubicBezTo>
                    <a:cubicBezTo>
                      <a:pt x="634" y="881"/>
                      <a:pt x="640" y="883"/>
                      <a:pt x="648" y="883"/>
                    </a:cubicBezTo>
                    <a:cubicBezTo>
                      <a:pt x="650" y="883"/>
                      <a:pt x="651" y="886"/>
                      <a:pt x="649" y="887"/>
                    </a:cubicBezTo>
                    <a:cubicBezTo>
                      <a:pt x="648" y="889"/>
                      <a:pt x="646" y="890"/>
                      <a:pt x="645" y="892"/>
                    </a:cubicBezTo>
                    <a:cubicBezTo>
                      <a:pt x="644" y="893"/>
                      <a:pt x="644" y="895"/>
                      <a:pt x="646" y="896"/>
                    </a:cubicBezTo>
                    <a:cubicBezTo>
                      <a:pt x="647" y="896"/>
                      <a:pt x="648" y="897"/>
                      <a:pt x="649" y="897"/>
                    </a:cubicBezTo>
                    <a:cubicBezTo>
                      <a:pt x="652" y="899"/>
                      <a:pt x="654" y="901"/>
                      <a:pt x="654" y="905"/>
                    </a:cubicBezTo>
                    <a:cubicBezTo>
                      <a:pt x="655" y="909"/>
                      <a:pt x="659" y="911"/>
                      <a:pt x="663" y="909"/>
                    </a:cubicBezTo>
                    <a:cubicBezTo>
                      <a:pt x="664" y="909"/>
                      <a:pt x="666" y="908"/>
                      <a:pt x="667" y="907"/>
                    </a:cubicBezTo>
                    <a:cubicBezTo>
                      <a:pt x="670" y="906"/>
                      <a:pt x="673" y="904"/>
                      <a:pt x="676" y="903"/>
                    </a:cubicBezTo>
                    <a:cubicBezTo>
                      <a:pt x="680" y="900"/>
                      <a:pt x="684" y="899"/>
                      <a:pt x="689" y="899"/>
                    </a:cubicBezTo>
                    <a:cubicBezTo>
                      <a:pt x="690" y="899"/>
                      <a:pt x="691" y="898"/>
                      <a:pt x="692" y="898"/>
                    </a:cubicBezTo>
                    <a:cubicBezTo>
                      <a:pt x="693" y="897"/>
                      <a:pt x="694" y="895"/>
                      <a:pt x="693" y="894"/>
                    </a:cubicBezTo>
                    <a:cubicBezTo>
                      <a:pt x="693" y="892"/>
                      <a:pt x="691" y="891"/>
                      <a:pt x="690" y="891"/>
                    </a:cubicBezTo>
                    <a:cubicBezTo>
                      <a:pt x="689" y="891"/>
                      <a:pt x="689" y="891"/>
                      <a:pt x="688" y="891"/>
                    </a:cubicBezTo>
                    <a:cubicBezTo>
                      <a:pt x="676" y="892"/>
                      <a:pt x="676" y="892"/>
                      <a:pt x="669" y="883"/>
                    </a:cubicBezTo>
                    <a:cubicBezTo>
                      <a:pt x="668" y="883"/>
                      <a:pt x="668" y="883"/>
                      <a:pt x="668" y="883"/>
                    </a:cubicBezTo>
                    <a:cubicBezTo>
                      <a:pt x="668" y="882"/>
                      <a:pt x="668" y="882"/>
                      <a:pt x="668" y="882"/>
                    </a:cubicBezTo>
                    <a:cubicBezTo>
                      <a:pt x="668" y="882"/>
                      <a:pt x="668" y="882"/>
                      <a:pt x="669" y="883"/>
                    </a:cubicBezTo>
                    <a:cubicBezTo>
                      <a:pt x="669" y="883"/>
                      <a:pt x="669" y="883"/>
                      <a:pt x="669" y="883"/>
                    </a:cubicBezTo>
                    <a:cubicBezTo>
                      <a:pt x="673" y="878"/>
                      <a:pt x="678" y="874"/>
                      <a:pt x="685" y="873"/>
                    </a:cubicBezTo>
                    <a:cubicBezTo>
                      <a:pt x="689" y="872"/>
                      <a:pt x="692" y="871"/>
                      <a:pt x="695" y="868"/>
                    </a:cubicBezTo>
                    <a:cubicBezTo>
                      <a:pt x="701" y="863"/>
                      <a:pt x="707" y="862"/>
                      <a:pt x="715" y="863"/>
                    </a:cubicBezTo>
                    <a:cubicBezTo>
                      <a:pt x="715" y="863"/>
                      <a:pt x="716" y="863"/>
                      <a:pt x="717" y="863"/>
                    </a:cubicBezTo>
                    <a:cubicBezTo>
                      <a:pt x="717" y="863"/>
                      <a:pt x="717" y="863"/>
                      <a:pt x="717" y="863"/>
                    </a:cubicBezTo>
                    <a:cubicBezTo>
                      <a:pt x="718" y="862"/>
                      <a:pt x="718" y="862"/>
                      <a:pt x="718" y="862"/>
                    </a:cubicBezTo>
                    <a:cubicBezTo>
                      <a:pt x="718" y="863"/>
                      <a:pt x="718" y="863"/>
                      <a:pt x="718" y="863"/>
                    </a:cubicBezTo>
                    <a:cubicBezTo>
                      <a:pt x="718" y="863"/>
                      <a:pt x="717" y="863"/>
                      <a:pt x="717" y="863"/>
                    </a:cubicBezTo>
                    <a:cubicBezTo>
                      <a:pt x="715" y="865"/>
                      <a:pt x="712" y="868"/>
                      <a:pt x="709" y="871"/>
                    </a:cubicBezTo>
                    <a:cubicBezTo>
                      <a:pt x="707" y="872"/>
                      <a:pt x="708" y="874"/>
                      <a:pt x="709" y="877"/>
                    </a:cubicBezTo>
                    <a:cubicBezTo>
                      <a:pt x="709" y="878"/>
                      <a:pt x="710" y="880"/>
                      <a:pt x="709" y="881"/>
                    </a:cubicBezTo>
                    <a:cubicBezTo>
                      <a:pt x="706" y="886"/>
                      <a:pt x="704" y="891"/>
                      <a:pt x="699" y="894"/>
                    </a:cubicBezTo>
                    <a:cubicBezTo>
                      <a:pt x="699" y="894"/>
                      <a:pt x="698" y="896"/>
                      <a:pt x="699" y="897"/>
                    </a:cubicBezTo>
                    <a:cubicBezTo>
                      <a:pt x="702" y="902"/>
                      <a:pt x="705" y="905"/>
                      <a:pt x="711" y="907"/>
                    </a:cubicBezTo>
                    <a:cubicBezTo>
                      <a:pt x="718" y="909"/>
                      <a:pt x="724" y="913"/>
                      <a:pt x="729" y="918"/>
                    </a:cubicBezTo>
                    <a:cubicBezTo>
                      <a:pt x="736" y="924"/>
                      <a:pt x="743" y="928"/>
                      <a:pt x="751" y="932"/>
                    </a:cubicBezTo>
                    <a:cubicBezTo>
                      <a:pt x="759" y="936"/>
                      <a:pt x="763" y="943"/>
                      <a:pt x="764" y="952"/>
                    </a:cubicBezTo>
                    <a:cubicBezTo>
                      <a:pt x="764" y="956"/>
                      <a:pt x="763" y="959"/>
                      <a:pt x="760" y="961"/>
                    </a:cubicBezTo>
                    <a:close/>
                    <a:moveTo>
                      <a:pt x="826" y="704"/>
                    </a:moveTo>
                    <a:cubicBezTo>
                      <a:pt x="827" y="703"/>
                      <a:pt x="827" y="703"/>
                      <a:pt x="827" y="703"/>
                    </a:cubicBezTo>
                    <a:cubicBezTo>
                      <a:pt x="827" y="704"/>
                      <a:pt x="827" y="704"/>
                      <a:pt x="827" y="704"/>
                    </a:cubicBezTo>
                    <a:lnTo>
                      <a:pt x="826" y="704"/>
                    </a:lnTo>
                    <a:close/>
                    <a:moveTo>
                      <a:pt x="937" y="1032"/>
                    </a:moveTo>
                    <a:cubicBezTo>
                      <a:pt x="929" y="1033"/>
                      <a:pt x="922" y="1034"/>
                      <a:pt x="915" y="1034"/>
                    </a:cubicBezTo>
                    <a:cubicBezTo>
                      <a:pt x="914" y="1035"/>
                      <a:pt x="912" y="1035"/>
                      <a:pt x="910" y="1035"/>
                    </a:cubicBezTo>
                    <a:cubicBezTo>
                      <a:pt x="903" y="1034"/>
                      <a:pt x="895" y="1033"/>
                      <a:pt x="889" y="1027"/>
                    </a:cubicBezTo>
                    <a:cubicBezTo>
                      <a:pt x="887" y="1025"/>
                      <a:pt x="885" y="1024"/>
                      <a:pt x="882" y="1024"/>
                    </a:cubicBezTo>
                    <a:cubicBezTo>
                      <a:pt x="880" y="1023"/>
                      <a:pt x="878" y="1023"/>
                      <a:pt x="876" y="1022"/>
                    </a:cubicBezTo>
                    <a:cubicBezTo>
                      <a:pt x="874" y="1022"/>
                      <a:pt x="872" y="1021"/>
                      <a:pt x="872" y="1019"/>
                    </a:cubicBezTo>
                    <a:cubicBezTo>
                      <a:pt x="869" y="1012"/>
                      <a:pt x="866" y="1005"/>
                      <a:pt x="869" y="997"/>
                    </a:cubicBezTo>
                    <a:cubicBezTo>
                      <a:pt x="870" y="994"/>
                      <a:pt x="872" y="990"/>
                      <a:pt x="872" y="986"/>
                    </a:cubicBezTo>
                    <a:cubicBezTo>
                      <a:pt x="873" y="981"/>
                      <a:pt x="876" y="977"/>
                      <a:pt x="880" y="974"/>
                    </a:cubicBezTo>
                    <a:cubicBezTo>
                      <a:pt x="881" y="974"/>
                      <a:pt x="881" y="972"/>
                      <a:pt x="880" y="971"/>
                    </a:cubicBezTo>
                    <a:cubicBezTo>
                      <a:pt x="879" y="971"/>
                      <a:pt x="878" y="970"/>
                      <a:pt x="877" y="970"/>
                    </a:cubicBezTo>
                    <a:cubicBezTo>
                      <a:pt x="872" y="968"/>
                      <a:pt x="868" y="964"/>
                      <a:pt x="866" y="959"/>
                    </a:cubicBezTo>
                    <a:cubicBezTo>
                      <a:pt x="863" y="953"/>
                      <a:pt x="859" y="949"/>
                      <a:pt x="854" y="945"/>
                    </a:cubicBezTo>
                    <a:cubicBezTo>
                      <a:pt x="847" y="940"/>
                      <a:pt x="842" y="933"/>
                      <a:pt x="841" y="925"/>
                    </a:cubicBezTo>
                    <a:cubicBezTo>
                      <a:pt x="839" y="918"/>
                      <a:pt x="836" y="912"/>
                      <a:pt x="830" y="907"/>
                    </a:cubicBezTo>
                    <a:cubicBezTo>
                      <a:pt x="827" y="905"/>
                      <a:pt x="827" y="901"/>
                      <a:pt x="828" y="898"/>
                    </a:cubicBezTo>
                    <a:cubicBezTo>
                      <a:pt x="829" y="895"/>
                      <a:pt x="830" y="892"/>
                      <a:pt x="831" y="889"/>
                    </a:cubicBezTo>
                    <a:cubicBezTo>
                      <a:pt x="832" y="886"/>
                      <a:pt x="834" y="884"/>
                      <a:pt x="836" y="883"/>
                    </a:cubicBezTo>
                    <a:cubicBezTo>
                      <a:pt x="842" y="881"/>
                      <a:pt x="847" y="878"/>
                      <a:pt x="851" y="873"/>
                    </a:cubicBezTo>
                    <a:cubicBezTo>
                      <a:pt x="852" y="871"/>
                      <a:pt x="853" y="870"/>
                      <a:pt x="854" y="869"/>
                    </a:cubicBezTo>
                    <a:cubicBezTo>
                      <a:pt x="860" y="866"/>
                      <a:pt x="867" y="862"/>
                      <a:pt x="873" y="859"/>
                    </a:cubicBezTo>
                    <a:cubicBezTo>
                      <a:pt x="874" y="858"/>
                      <a:pt x="876" y="857"/>
                      <a:pt x="877" y="858"/>
                    </a:cubicBezTo>
                    <a:cubicBezTo>
                      <a:pt x="883" y="860"/>
                      <a:pt x="888" y="860"/>
                      <a:pt x="893" y="859"/>
                    </a:cubicBezTo>
                    <a:cubicBezTo>
                      <a:pt x="896" y="859"/>
                      <a:pt x="898" y="861"/>
                      <a:pt x="900" y="864"/>
                    </a:cubicBezTo>
                    <a:cubicBezTo>
                      <a:pt x="901" y="866"/>
                      <a:pt x="902" y="869"/>
                      <a:pt x="902" y="872"/>
                    </a:cubicBezTo>
                    <a:cubicBezTo>
                      <a:pt x="901" y="875"/>
                      <a:pt x="900" y="878"/>
                      <a:pt x="900" y="881"/>
                    </a:cubicBezTo>
                    <a:cubicBezTo>
                      <a:pt x="900" y="883"/>
                      <a:pt x="899" y="884"/>
                      <a:pt x="897" y="885"/>
                    </a:cubicBezTo>
                    <a:cubicBezTo>
                      <a:pt x="894" y="885"/>
                      <a:pt x="892" y="885"/>
                      <a:pt x="889" y="885"/>
                    </a:cubicBezTo>
                    <a:cubicBezTo>
                      <a:pt x="882" y="886"/>
                      <a:pt x="880" y="888"/>
                      <a:pt x="881" y="896"/>
                    </a:cubicBezTo>
                    <a:cubicBezTo>
                      <a:pt x="881" y="900"/>
                      <a:pt x="881" y="900"/>
                      <a:pt x="878" y="901"/>
                    </a:cubicBezTo>
                    <a:cubicBezTo>
                      <a:pt x="878" y="901"/>
                      <a:pt x="877" y="901"/>
                      <a:pt x="876" y="901"/>
                    </a:cubicBezTo>
                    <a:cubicBezTo>
                      <a:pt x="872" y="903"/>
                      <a:pt x="871" y="904"/>
                      <a:pt x="874" y="906"/>
                    </a:cubicBezTo>
                    <a:cubicBezTo>
                      <a:pt x="877" y="910"/>
                      <a:pt x="881" y="913"/>
                      <a:pt x="883" y="918"/>
                    </a:cubicBezTo>
                    <a:cubicBezTo>
                      <a:pt x="887" y="925"/>
                      <a:pt x="893" y="930"/>
                      <a:pt x="902" y="933"/>
                    </a:cubicBezTo>
                    <a:cubicBezTo>
                      <a:pt x="904" y="933"/>
                      <a:pt x="905" y="935"/>
                      <a:pt x="905" y="937"/>
                    </a:cubicBezTo>
                    <a:cubicBezTo>
                      <a:pt x="905" y="938"/>
                      <a:pt x="905" y="940"/>
                      <a:pt x="905" y="941"/>
                    </a:cubicBezTo>
                    <a:cubicBezTo>
                      <a:pt x="904" y="946"/>
                      <a:pt x="905" y="951"/>
                      <a:pt x="908" y="955"/>
                    </a:cubicBezTo>
                    <a:cubicBezTo>
                      <a:pt x="912" y="959"/>
                      <a:pt x="913" y="964"/>
                      <a:pt x="912" y="970"/>
                    </a:cubicBezTo>
                    <a:cubicBezTo>
                      <a:pt x="912" y="972"/>
                      <a:pt x="912" y="975"/>
                      <a:pt x="913" y="977"/>
                    </a:cubicBezTo>
                    <a:cubicBezTo>
                      <a:pt x="914" y="980"/>
                      <a:pt x="916" y="983"/>
                      <a:pt x="920" y="983"/>
                    </a:cubicBezTo>
                    <a:cubicBezTo>
                      <a:pt x="921" y="983"/>
                      <a:pt x="923" y="983"/>
                      <a:pt x="924" y="984"/>
                    </a:cubicBezTo>
                    <a:cubicBezTo>
                      <a:pt x="925" y="986"/>
                      <a:pt x="924" y="987"/>
                      <a:pt x="924" y="989"/>
                    </a:cubicBezTo>
                    <a:cubicBezTo>
                      <a:pt x="924" y="989"/>
                      <a:pt x="923" y="990"/>
                      <a:pt x="924" y="990"/>
                    </a:cubicBezTo>
                    <a:cubicBezTo>
                      <a:pt x="925" y="992"/>
                      <a:pt x="926" y="993"/>
                      <a:pt x="927" y="994"/>
                    </a:cubicBezTo>
                    <a:cubicBezTo>
                      <a:pt x="931" y="997"/>
                      <a:pt x="933" y="1001"/>
                      <a:pt x="932" y="1005"/>
                    </a:cubicBezTo>
                    <a:cubicBezTo>
                      <a:pt x="932" y="1014"/>
                      <a:pt x="935" y="1021"/>
                      <a:pt x="938" y="1029"/>
                    </a:cubicBezTo>
                    <a:cubicBezTo>
                      <a:pt x="938" y="1031"/>
                      <a:pt x="938" y="1032"/>
                      <a:pt x="937" y="1032"/>
                    </a:cubicBezTo>
                    <a:close/>
                    <a:moveTo>
                      <a:pt x="973" y="332"/>
                    </a:moveTo>
                    <a:cubicBezTo>
                      <a:pt x="972" y="332"/>
                      <a:pt x="972" y="332"/>
                      <a:pt x="972" y="332"/>
                    </a:cubicBezTo>
                    <a:cubicBezTo>
                      <a:pt x="973" y="331"/>
                      <a:pt x="973" y="331"/>
                      <a:pt x="973" y="331"/>
                    </a:cubicBezTo>
                    <a:lnTo>
                      <a:pt x="973" y="332"/>
                    </a:lnTo>
                    <a:close/>
                    <a:moveTo>
                      <a:pt x="1001" y="897"/>
                    </a:moveTo>
                    <a:cubicBezTo>
                      <a:pt x="1000" y="900"/>
                      <a:pt x="994" y="902"/>
                      <a:pt x="991" y="901"/>
                    </a:cubicBezTo>
                    <a:cubicBezTo>
                      <a:pt x="988" y="900"/>
                      <a:pt x="984" y="899"/>
                      <a:pt x="980" y="898"/>
                    </a:cubicBezTo>
                    <a:cubicBezTo>
                      <a:pt x="978" y="897"/>
                      <a:pt x="978" y="895"/>
                      <a:pt x="977" y="893"/>
                    </a:cubicBezTo>
                    <a:cubicBezTo>
                      <a:pt x="976" y="882"/>
                      <a:pt x="987" y="872"/>
                      <a:pt x="997" y="873"/>
                    </a:cubicBezTo>
                    <a:cubicBezTo>
                      <a:pt x="999" y="874"/>
                      <a:pt x="1001" y="874"/>
                      <a:pt x="1002" y="877"/>
                    </a:cubicBezTo>
                    <a:cubicBezTo>
                      <a:pt x="1003" y="879"/>
                      <a:pt x="1004" y="882"/>
                      <a:pt x="1005" y="884"/>
                    </a:cubicBezTo>
                    <a:cubicBezTo>
                      <a:pt x="1003" y="888"/>
                      <a:pt x="1002" y="893"/>
                      <a:pt x="1001" y="897"/>
                    </a:cubicBezTo>
                    <a:close/>
                    <a:moveTo>
                      <a:pt x="1070" y="375"/>
                    </a:moveTo>
                    <a:cubicBezTo>
                      <a:pt x="1070" y="375"/>
                      <a:pt x="1070" y="375"/>
                      <a:pt x="1069" y="375"/>
                    </a:cubicBezTo>
                    <a:cubicBezTo>
                      <a:pt x="1066" y="369"/>
                      <a:pt x="1061" y="364"/>
                      <a:pt x="1057" y="358"/>
                    </a:cubicBezTo>
                    <a:cubicBezTo>
                      <a:pt x="1056" y="358"/>
                      <a:pt x="1056" y="357"/>
                      <a:pt x="1057" y="357"/>
                    </a:cubicBezTo>
                    <a:cubicBezTo>
                      <a:pt x="1057" y="356"/>
                      <a:pt x="1059" y="355"/>
                      <a:pt x="1059" y="356"/>
                    </a:cubicBezTo>
                    <a:cubicBezTo>
                      <a:pt x="1061" y="356"/>
                      <a:pt x="1063" y="357"/>
                      <a:pt x="1065" y="358"/>
                    </a:cubicBezTo>
                    <a:cubicBezTo>
                      <a:pt x="1067" y="360"/>
                      <a:pt x="1069" y="363"/>
                      <a:pt x="1071" y="366"/>
                    </a:cubicBezTo>
                    <a:cubicBezTo>
                      <a:pt x="1073" y="367"/>
                      <a:pt x="1072" y="372"/>
                      <a:pt x="1070" y="375"/>
                    </a:cubicBezTo>
                    <a:close/>
                    <a:moveTo>
                      <a:pt x="1075" y="388"/>
                    </a:moveTo>
                    <a:cubicBezTo>
                      <a:pt x="1075" y="388"/>
                      <a:pt x="1074" y="388"/>
                      <a:pt x="1074" y="387"/>
                    </a:cubicBezTo>
                    <a:cubicBezTo>
                      <a:pt x="1074" y="386"/>
                      <a:pt x="1074" y="386"/>
                      <a:pt x="1076" y="387"/>
                    </a:cubicBezTo>
                    <a:cubicBezTo>
                      <a:pt x="1075" y="387"/>
                      <a:pt x="1075" y="388"/>
                      <a:pt x="1075" y="388"/>
                    </a:cubicBezTo>
                    <a:close/>
                    <a:moveTo>
                      <a:pt x="1100" y="956"/>
                    </a:moveTo>
                    <a:cubicBezTo>
                      <a:pt x="1099" y="955"/>
                      <a:pt x="1099" y="955"/>
                      <a:pt x="1099" y="955"/>
                    </a:cubicBezTo>
                    <a:cubicBezTo>
                      <a:pt x="1100" y="955"/>
                      <a:pt x="1100" y="955"/>
                      <a:pt x="1100" y="955"/>
                    </a:cubicBezTo>
                    <a:lnTo>
                      <a:pt x="1100" y="956"/>
                    </a:lnTo>
                    <a:close/>
                    <a:moveTo>
                      <a:pt x="1108" y="307"/>
                    </a:moveTo>
                    <a:cubicBezTo>
                      <a:pt x="1107" y="309"/>
                      <a:pt x="1105" y="309"/>
                      <a:pt x="1104" y="308"/>
                    </a:cubicBezTo>
                    <a:cubicBezTo>
                      <a:pt x="1104" y="308"/>
                      <a:pt x="1104" y="307"/>
                      <a:pt x="1104" y="307"/>
                    </a:cubicBezTo>
                    <a:cubicBezTo>
                      <a:pt x="1105" y="305"/>
                      <a:pt x="1106" y="304"/>
                      <a:pt x="1108" y="304"/>
                    </a:cubicBezTo>
                    <a:cubicBezTo>
                      <a:pt x="1108" y="305"/>
                      <a:pt x="1108" y="305"/>
                      <a:pt x="1108" y="306"/>
                    </a:cubicBezTo>
                    <a:cubicBezTo>
                      <a:pt x="1108" y="306"/>
                      <a:pt x="1108" y="307"/>
                      <a:pt x="1108" y="307"/>
                    </a:cubicBezTo>
                    <a:close/>
                    <a:moveTo>
                      <a:pt x="1177" y="78"/>
                    </a:moveTo>
                    <a:cubicBezTo>
                      <a:pt x="1179" y="79"/>
                      <a:pt x="1180" y="80"/>
                      <a:pt x="1181" y="81"/>
                    </a:cubicBezTo>
                    <a:cubicBezTo>
                      <a:pt x="1181" y="82"/>
                      <a:pt x="1181" y="82"/>
                      <a:pt x="1181" y="82"/>
                    </a:cubicBezTo>
                    <a:cubicBezTo>
                      <a:pt x="1181" y="82"/>
                      <a:pt x="1181" y="82"/>
                      <a:pt x="1181" y="82"/>
                    </a:cubicBezTo>
                    <a:cubicBezTo>
                      <a:pt x="1179" y="81"/>
                      <a:pt x="1178" y="80"/>
                      <a:pt x="1177" y="79"/>
                    </a:cubicBezTo>
                    <a:cubicBezTo>
                      <a:pt x="1177" y="78"/>
                      <a:pt x="1177" y="78"/>
                      <a:pt x="1176" y="78"/>
                    </a:cubicBezTo>
                    <a:cubicBezTo>
                      <a:pt x="1177" y="78"/>
                      <a:pt x="1177" y="78"/>
                      <a:pt x="1177" y="78"/>
                    </a:cubicBezTo>
                    <a:close/>
                    <a:moveTo>
                      <a:pt x="1176" y="688"/>
                    </a:moveTo>
                    <a:cubicBezTo>
                      <a:pt x="1177" y="688"/>
                      <a:pt x="1177" y="688"/>
                      <a:pt x="1177" y="689"/>
                    </a:cubicBezTo>
                    <a:cubicBezTo>
                      <a:pt x="1177" y="689"/>
                      <a:pt x="1176" y="690"/>
                      <a:pt x="1176" y="690"/>
                    </a:cubicBezTo>
                    <a:cubicBezTo>
                      <a:pt x="1175" y="690"/>
                      <a:pt x="1174" y="690"/>
                      <a:pt x="1173" y="690"/>
                    </a:cubicBezTo>
                    <a:cubicBezTo>
                      <a:pt x="1173" y="689"/>
                      <a:pt x="1172" y="689"/>
                      <a:pt x="1172" y="689"/>
                    </a:cubicBezTo>
                    <a:cubicBezTo>
                      <a:pt x="1173" y="688"/>
                      <a:pt x="1175" y="688"/>
                      <a:pt x="1176" y="688"/>
                    </a:cubicBezTo>
                    <a:close/>
                    <a:moveTo>
                      <a:pt x="1180" y="856"/>
                    </a:moveTo>
                    <a:cubicBezTo>
                      <a:pt x="1177" y="860"/>
                      <a:pt x="1175" y="864"/>
                      <a:pt x="1174" y="869"/>
                    </a:cubicBezTo>
                    <a:cubicBezTo>
                      <a:pt x="1173" y="869"/>
                      <a:pt x="1172" y="870"/>
                      <a:pt x="1171" y="870"/>
                    </a:cubicBezTo>
                    <a:cubicBezTo>
                      <a:pt x="1170" y="871"/>
                      <a:pt x="1168" y="869"/>
                      <a:pt x="1168" y="867"/>
                    </a:cubicBezTo>
                    <a:cubicBezTo>
                      <a:pt x="1168" y="867"/>
                      <a:pt x="1168" y="866"/>
                      <a:pt x="1168" y="866"/>
                    </a:cubicBezTo>
                    <a:cubicBezTo>
                      <a:pt x="1168" y="861"/>
                      <a:pt x="1169" y="857"/>
                      <a:pt x="1172" y="854"/>
                    </a:cubicBezTo>
                    <a:cubicBezTo>
                      <a:pt x="1174" y="852"/>
                      <a:pt x="1176" y="850"/>
                      <a:pt x="1178" y="848"/>
                    </a:cubicBezTo>
                    <a:cubicBezTo>
                      <a:pt x="1179" y="847"/>
                      <a:pt x="1181" y="847"/>
                      <a:pt x="1182" y="847"/>
                    </a:cubicBezTo>
                    <a:cubicBezTo>
                      <a:pt x="1183" y="847"/>
                      <a:pt x="1184" y="849"/>
                      <a:pt x="1184" y="849"/>
                    </a:cubicBezTo>
                    <a:cubicBezTo>
                      <a:pt x="1183" y="851"/>
                      <a:pt x="1182" y="854"/>
                      <a:pt x="1180" y="856"/>
                    </a:cubicBezTo>
                    <a:close/>
                    <a:moveTo>
                      <a:pt x="1201" y="24"/>
                    </a:moveTo>
                    <a:cubicBezTo>
                      <a:pt x="1201" y="24"/>
                      <a:pt x="1201" y="24"/>
                      <a:pt x="1201" y="24"/>
                    </a:cubicBezTo>
                    <a:cubicBezTo>
                      <a:pt x="1202" y="24"/>
                      <a:pt x="1202" y="24"/>
                      <a:pt x="1202" y="24"/>
                    </a:cubicBezTo>
                    <a:lnTo>
                      <a:pt x="1201" y="24"/>
                    </a:lnTo>
                    <a:close/>
                    <a:moveTo>
                      <a:pt x="1237" y="119"/>
                    </a:moveTo>
                    <a:cubicBezTo>
                      <a:pt x="1237" y="119"/>
                      <a:pt x="1237" y="119"/>
                      <a:pt x="1237" y="119"/>
                    </a:cubicBezTo>
                    <a:cubicBezTo>
                      <a:pt x="1236" y="122"/>
                      <a:pt x="1235" y="125"/>
                      <a:pt x="1235" y="129"/>
                    </a:cubicBezTo>
                    <a:cubicBezTo>
                      <a:pt x="1234" y="131"/>
                      <a:pt x="1233" y="131"/>
                      <a:pt x="1231" y="131"/>
                    </a:cubicBezTo>
                    <a:cubicBezTo>
                      <a:pt x="1227" y="132"/>
                      <a:pt x="1227" y="135"/>
                      <a:pt x="1227" y="138"/>
                    </a:cubicBezTo>
                    <a:cubicBezTo>
                      <a:pt x="1227" y="138"/>
                      <a:pt x="1227" y="138"/>
                      <a:pt x="1227" y="138"/>
                    </a:cubicBezTo>
                    <a:cubicBezTo>
                      <a:pt x="1228" y="139"/>
                      <a:pt x="1229" y="140"/>
                      <a:pt x="1230" y="141"/>
                    </a:cubicBezTo>
                    <a:cubicBezTo>
                      <a:pt x="1232" y="142"/>
                      <a:pt x="1233" y="143"/>
                      <a:pt x="1234" y="144"/>
                    </a:cubicBezTo>
                    <a:cubicBezTo>
                      <a:pt x="1234" y="145"/>
                      <a:pt x="1234" y="145"/>
                      <a:pt x="1234" y="145"/>
                    </a:cubicBezTo>
                    <a:cubicBezTo>
                      <a:pt x="1234" y="145"/>
                      <a:pt x="1234" y="145"/>
                      <a:pt x="1234" y="145"/>
                    </a:cubicBezTo>
                    <a:cubicBezTo>
                      <a:pt x="1232" y="144"/>
                      <a:pt x="1231" y="143"/>
                      <a:pt x="1230" y="142"/>
                    </a:cubicBezTo>
                    <a:cubicBezTo>
                      <a:pt x="1229" y="140"/>
                      <a:pt x="1228" y="139"/>
                      <a:pt x="1227" y="138"/>
                    </a:cubicBezTo>
                    <a:cubicBezTo>
                      <a:pt x="1227" y="138"/>
                      <a:pt x="1227" y="138"/>
                      <a:pt x="1227" y="138"/>
                    </a:cubicBezTo>
                    <a:cubicBezTo>
                      <a:pt x="1224" y="135"/>
                      <a:pt x="1220" y="135"/>
                      <a:pt x="1218" y="132"/>
                    </a:cubicBezTo>
                    <a:cubicBezTo>
                      <a:pt x="1217" y="129"/>
                      <a:pt x="1216" y="126"/>
                      <a:pt x="1215" y="123"/>
                    </a:cubicBezTo>
                    <a:cubicBezTo>
                      <a:pt x="1215" y="121"/>
                      <a:pt x="1215" y="120"/>
                      <a:pt x="1215" y="119"/>
                    </a:cubicBezTo>
                    <a:cubicBezTo>
                      <a:pt x="1215" y="118"/>
                      <a:pt x="1214" y="118"/>
                      <a:pt x="1214" y="118"/>
                    </a:cubicBezTo>
                    <a:cubicBezTo>
                      <a:pt x="1213" y="118"/>
                      <a:pt x="1213" y="118"/>
                      <a:pt x="1213" y="118"/>
                    </a:cubicBezTo>
                    <a:cubicBezTo>
                      <a:pt x="1215" y="118"/>
                      <a:pt x="1215" y="118"/>
                      <a:pt x="1215" y="118"/>
                    </a:cubicBezTo>
                    <a:cubicBezTo>
                      <a:pt x="1215" y="118"/>
                      <a:pt x="1215" y="118"/>
                      <a:pt x="1215" y="119"/>
                    </a:cubicBezTo>
                    <a:cubicBezTo>
                      <a:pt x="1216" y="120"/>
                      <a:pt x="1218" y="121"/>
                      <a:pt x="1220" y="122"/>
                    </a:cubicBezTo>
                    <a:cubicBezTo>
                      <a:pt x="1223" y="123"/>
                      <a:pt x="1227" y="124"/>
                      <a:pt x="1230" y="121"/>
                    </a:cubicBezTo>
                    <a:cubicBezTo>
                      <a:pt x="1232" y="120"/>
                      <a:pt x="1234" y="119"/>
                      <a:pt x="1237" y="119"/>
                    </a:cubicBezTo>
                    <a:cubicBezTo>
                      <a:pt x="1237" y="118"/>
                      <a:pt x="1237" y="118"/>
                      <a:pt x="1237" y="118"/>
                    </a:cubicBezTo>
                    <a:cubicBezTo>
                      <a:pt x="1237" y="118"/>
                      <a:pt x="1237" y="118"/>
                      <a:pt x="1238" y="118"/>
                    </a:cubicBezTo>
                    <a:cubicBezTo>
                      <a:pt x="1237" y="118"/>
                      <a:pt x="1237" y="118"/>
                      <a:pt x="1237" y="119"/>
                    </a:cubicBezTo>
                    <a:close/>
                    <a:moveTo>
                      <a:pt x="1257" y="106"/>
                    </a:moveTo>
                    <a:cubicBezTo>
                      <a:pt x="1253" y="108"/>
                      <a:pt x="1248" y="111"/>
                      <a:pt x="1245" y="114"/>
                    </a:cubicBezTo>
                    <a:cubicBezTo>
                      <a:pt x="1244" y="115"/>
                      <a:pt x="1242" y="114"/>
                      <a:pt x="1241" y="115"/>
                    </a:cubicBezTo>
                    <a:cubicBezTo>
                      <a:pt x="1241" y="115"/>
                      <a:pt x="1241" y="115"/>
                      <a:pt x="1241" y="115"/>
                    </a:cubicBezTo>
                    <a:cubicBezTo>
                      <a:pt x="1240" y="115"/>
                      <a:pt x="1240" y="115"/>
                      <a:pt x="1240" y="116"/>
                    </a:cubicBezTo>
                    <a:cubicBezTo>
                      <a:pt x="1240" y="115"/>
                      <a:pt x="1240" y="115"/>
                      <a:pt x="1240" y="115"/>
                    </a:cubicBezTo>
                    <a:cubicBezTo>
                      <a:pt x="1240" y="115"/>
                      <a:pt x="1241" y="115"/>
                      <a:pt x="1241" y="115"/>
                    </a:cubicBezTo>
                    <a:cubicBezTo>
                      <a:pt x="1242" y="113"/>
                      <a:pt x="1243" y="111"/>
                      <a:pt x="1244" y="110"/>
                    </a:cubicBezTo>
                    <a:cubicBezTo>
                      <a:pt x="1246" y="107"/>
                      <a:pt x="1248" y="104"/>
                      <a:pt x="1251" y="102"/>
                    </a:cubicBezTo>
                    <a:cubicBezTo>
                      <a:pt x="1251" y="102"/>
                      <a:pt x="1251" y="102"/>
                      <a:pt x="1251" y="102"/>
                    </a:cubicBezTo>
                    <a:cubicBezTo>
                      <a:pt x="1250" y="102"/>
                      <a:pt x="1250" y="101"/>
                      <a:pt x="1250" y="101"/>
                    </a:cubicBezTo>
                    <a:cubicBezTo>
                      <a:pt x="1247" y="101"/>
                      <a:pt x="1244" y="101"/>
                      <a:pt x="1242" y="96"/>
                    </a:cubicBezTo>
                    <a:cubicBezTo>
                      <a:pt x="1242" y="96"/>
                      <a:pt x="1243" y="95"/>
                      <a:pt x="1244" y="94"/>
                    </a:cubicBezTo>
                    <a:cubicBezTo>
                      <a:pt x="1244" y="94"/>
                      <a:pt x="1245" y="94"/>
                      <a:pt x="1245" y="94"/>
                    </a:cubicBezTo>
                    <a:cubicBezTo>
                      <a:pt x="1246" y="95"/>
                      <a:pt x="1247" y="96"/>
                      <a:pt x="1247" y="96"/>
                    </a:cubicBezTo>
                    <a:cubicBezTo>
                      <a:pt x="1248" y="98"/>
                      <a:pt x="1249" y="100"/>
                      <a:pt x="1250" y="101"/>
                    </a:cubicBezTo>
                    <a:cubicBezTo>
                      <a:pt x="1251" y="101"/>
                      <a:pt x="1251" y="101"/>
                      <a:pt x="1251" y="101"/>
                    </a:cubicBezTo>
                    <a:cubicBezTo>
                      <a:pt x="1251" y="101"/>
                      <a:pt x="1251" y="102"/>
                      <a:pt x="1251" y="102"/>
                    </a:cubicBezTo>
                    <a:cubicBezTo>
                      <a:pt x="1252" y="102"/>
                      <a:pt x="1254" y="102"/>
                      <a:pt x="1255" y="103"/>
                    </a:cubicBezTo>
                    <a:cubicBezTo>
                      <a:pt x="1256" y="103"/>
                      <a:pt x="1257" y="104"/>
                      <a:pt x="1257" y="105"/>
                    </a:cubicBezTo>
                    <a:cubicBezTo>
                      <a:pt x="1258" y="105"/>
                      <a:pt x="1257" y="106"/>
                      <a:pt x="1257" y="106"/>
                    </a:cubicBezTo>
                    <a:close/>
                    <a:moveTo>
                      <a:pt x="1280" y="104"/>
                    </a:moveTo>
                    <a:cubicBezTo>
                      <a:pt x="1279" y="103"/>
                      <a:pt x="1279" y="103"/>
                      <a:pt x="1279" y="103"/>
                    </a:cubicBezTo>
                    <a:cubicBezTo>
                      <a:pt x="1280" y="103"/>
                      <a:pt x="1280" y="103"/>
                      <a:pt x="1280" y="103"/>
                    </a:cubicBezTo>
                    <a:lnTo>
                      <a:pt x="1280" y="104"/>
                    </a:lnTo>
                    <a:close/>
                    <a:moveTo>
                      <a:pt x="1304" y="820"/>
                    </a:moveTo>
                    <a:cubicBezTo>
                      <a:pt x="1303" y="821"/>
                      <a:pt x="1301" y="822"/>
                      <a:pt x="1299" y="822"/>
                    </a:cubicBezTo>
                    <a:cubicBezTo>
                      <a:pt x="1294" y="820"/>
                      <a:pt x="1289" y="817"/>
                      <a:pt x="1284" y="815"/>
                    </a:cubicBezTo>
                    <a:cubicBezTo>
                      <a:pt x="1282" y="814"/>
                      <a:pt x="1282" y="813"/>
                      <a:pt x="1282" y="810"/>
                    </a:cubicBezTo>
                    <a:cubicBezTo>
                      <a:pt x="1283" y="808"/>
                      <a:pt x="1283" y="806"/>
                      <a:pt x="1284" y="805"/>
                    </a:cubicBezTo>
                    <a:cubicBezTo>
                      <a:pt x="1285" y="804"/>
                      <a:pt x="1286" y="806"/>
                      <a:pt x="1287" y="807"/>
                    </a:cubicBezTo>
                    <a:cubicBezTo>
                      <a:pt x="1289" y="811"/>
                      <a:pt x="1292" y="813"/>
                      <a:pt x="1296" y="814"/>
                    </a:cubicBezTo>
                    <a:cubicBezTo>
                      <a:pt x="1299" y="814"/>
                      <a:pt x="1301" y="816"/>
                      <a:pt x="1303" y="817"/>
                    </a:cubicBezTo>
                    <a:cubicBezTo>
                      <a:pt x="1304" y="817"/>
                      <a:pt x="1304" y="818"/>
                      <a:pt x="1304" y="818"/>
                    </a:cubicBezTo>
                    <a:cubicBezTo>
                      <a:pt x="1304" y="819"/>
                      <a:pt x="1304" y="819"/>
                      <a:pt x="1304" y="820"/>
                    </a:cubicBezTo>
                    <a:close/>
                    <a:moveTo>
                      <a:pt x="1304" y="168"/>
                    </a:moveTo>
                    <a:cubicBezTo>
                      <a:pt x="1303" y="168"/>
                      <a:pt x="1303" y="168"/>
                      <a:pt x="1303" y="168"/>
                    </a:cubicBezTo>
                    <a:cubicBezTo>
                      <a:pt x="1303" y="167"/>
                      <a:pt x="1303" y="167"/>
                      <a:pt x="1303" y="167"/>
                    </a:cubicBezTo>
                    <a:cubicBezTo>
                      <a:pt x="1303" y="167"/>
                      <a:pt x="1303" y="167"/>
                      <a:pt x="1303" y="167"/>
                    </a:cubicBezTo>
                    <a:cubicBezTo>
                      <a:pt x="1304" y="168"/>
                      <a:pt x="1304" y="168"/>
                      <a:pt x="1304" y="168"/>
                    </a:cubicBezTo>
                    <a:cubicBezTo>
                      <a:pt x="1304" y="168"/>
                      <a:pt x="1304" y="168"/>
                      <a:pt x="1304" y="169"/>
                    </a:cubicBezTo>
                    <a:cubicBezTo>
                      <a:pt x="1304" y="169"/>
                      <a:pt x="1304" y="169"/>
                      <a:pt x="1304" y="168"/>
                    </a:cubicBezTo>
                    <a:close/>
                    <a:moveTo>
                      <a:pt x="1392" y="767"/>
                    </a:moveTo>
                    <a:cubicBezTo>
                      <a:pt x="1391" y="769"/>
                      <a:pt x="1388" y="768"/>
                      <a:pt x="1388" y="767"/>
                    </a:cubicBezTo>
                    <a:cubicBezTo>
                      <a:pt x="1387" y="765"/>
                      <a:pt x="1387" y="764"/>
                      <a:pt x="1387" y="762"/>
                    </a:cubicBezTo>
                    <a:cubicBezTo>
                      <a:pt x="1387" y="761"/>
                      <a:pt x="1388" y="761"/>
                      <a:pt x="1389" y="760"/>
                    </a:cubicBezTo>
                    <a:cubicBezTo>
                      <a:pt x="1390" y="759"/>
                      <a:pt x="1392" y="760"/>
                      <a:pt x="1393" y="762"/>
                    </a:cubicBezTo>
                    <a:cubicBezTo>
                      <a:pt x="1393" y="762"/>
                      <a:pt x="1393" y="764"/>
                      <a:pt x="1394" y="765"/>
                    </a:cubicBezTo>
                    <a:cubicBezTo>
                      <a:pt x="1393" y="766"/>
                      <a:pt x="1393" y="767"/>
                      <a:pt x="1392" y="767"/>
                    </a:cubicBezTo>
                    <a:close/>
                    <a:moveTo>
                      <a:pt x="1399" y="808"/>
                    </a:moveTo>
                    <a:cubicBezTo>
                      <a:pt x="1399" y="808"/>
                      <a:pt x="1399" y="809"/>
                      <a:pt x="1398" y="809"/>
                    </a:cubicBezTo>
                    <a:cubicBezTo>
                      <a:pt x="1398" y="811"/>
                      <a:pt x="1397" y="811"/>
                      <a:pt x="1396" y="810"/>
                    </a:cubicBezTo>
                    <a:cubicBezTo>
                      <a:pt x="1395" y="809"/>
                      <a:pt x="1395" y="809"/>
                      <a:pt x="1395" y="808"/>
                    </a:cubicBezTo>
                    <a:cubicBezTo>
                      <a:pt x="1395" y="808"/>
                      <a:pt x="1395" y="807"/>
                      <a:pt x="1395" y="807"/>
                    </a:cubicBezTo>
                    <a:cubicBezTo>
                      <a:pt x="1396" y="805"/>
                      <a:pt x="1398" y="803"/>
                      <a:pt x="1399" y="805"/>
                    </a:cubicBezTo>
                    <a:cubicBezTo>
                      <a:pt x="1399" y="806"/>
                      <a:pt x="1399" y="807"/>
                      <a:pt x="1399" y="808"/>
                    </a:cubicBezTo>
                    <a:close/>
                    <a:moveTo>
                      <a:pt x="1405" y="787"/>
                    </a:moveTo>
                    <a:cubicBezTo>
                      <a:pt x="1405" y="786"/>
                      <a:pt x="1405" y="786"/>
                      <a:pt x="1405" y="786"/>
                    </a:cubicBezTo>
                    <a:cubicBezTo>
                      <a:pt x="1405" y="787"/>
                      <a:pt x="1405" y="787"/>
                      <a:pt x="1405" y="787"/>
                    </a:cubicBezTo>
                    <a:cubicBezTo>
                      <a:pt x="1406" y="787"/>
                      <a:pt x="1406" y="787"/>
                      <a:pt x="1406" y="787"/>
                    </a:cubicBezTo>
                    <a:lnTo>
                      <a:pt x="1405" y="787"/>
                    </a:lnTo>
                    <a:close/>
                    <a:moveTo>
                      <a:pt x="1471" y="639"/>
                    </a:moveTo>
                    <a:cubicBezTo>
                      <a:pt x="1471" y="639"/>
                      <a:pt x="1470" y="639"/>
                      <a:pt x="1470" y="639"/>
                    </a:cubicBezTo>
                    <a:cubicBezTo>
                      <a:pt x="1467" y="637"/>
                      <a:pt x="1464" y="634"/>
                      <a:pt x="1463" y="630"/>
                    </a:cubicBezTo>
                    <a:cubicBezTo>
                      <a:pt x="1463" y="630"/>
                      <a:pt x="1463" y="629"/>
                      <a:pt x="1463" y="629"/>
                    </a:cubicBezTo>
                    <a:cubicBezTo>
                      <a:pt x="1464" y="627"/>
                      <a:pt x="1464" y="627"/>
                      <a:pt x="1465" y="628"/>
                    </a:cubicBezTo>
                    <a:cubicBezTo>
                      <a:pt x="1466" y="630"/>
                      <a:pt x="1467" y="631"/>
                      <a:pt x="1468" y="633"/>
                    </a:cubicBezTo>
                    <a:cubicBezTo>
                      <a:pt x="1469" y="634"/>
                      <a:pt x="1470" y="636"/>
                      <a:pt x="1472" y="638"/>
                    </a:cubicBezTo>
                    <a:cubicBezTo>
                      <a:pt x="1472" y="638"/>
                      <a:pt x="1472" y="639"/>
                      <a:pt x="1471" y="639"/>
                    </a:cubicBezTo>
                    <a:close/>
                    <a:moveTo>
                      <a:pt x="1471" y="623"/>
                    </a:moveTo>
                    <a:cubicBezTo>
                      <a:pt x="1470" y="623"/>
                      <a:pt x="1471" y="622"/>
                      <a:pt x="1472" y="622"/>
                    </a:cubicBezTo>
                    <a:cubicBezTo>
                      <a:pt x="1472" y="622"/>
                      <a:pt x="1473" y="623"/>
                      <a:pt x="1473" y="623"/>
                    </a:cubicBezTo>
                    <a:cubicBezTo>
                      <a:pt x="1472" y="623"/>
                      <a:pt x="1472" y="623"/>
                      <a:pt x="1471" y="623"/>
                    </a:cubicBezTo>
                    <a:close/>
                    <a:moveTo>
                      <a:pt x="1484" y="740"/>
                    </a:moveTo>
                    <a:cubicBezTo>
                      <a:pt x="1484" y="741"/>
                      <a:pt x="1484" y="742"/>
                      <a:pt x="1483" y="742"/>
                    </a:cubicBezTo>
                    <a:cubicBezTo>
                      <a:pt x="1483" y="741"/>
                      <a:pt x="1483" y="740"/>
                      <a:pt x="1482" y="740"/>
                    </a:cubicBezTo>
                    <a:cubicBezTo>
                      <a:pt x="1482" y="739"/>
                      <a:pt x="1482" y="738"/>
                      <a:pt x="1482" y="737"/>
                    </a:cubicBezTo>
                    <a:cubicBezTo>
                      <a:pt x="1482" y="736"/>
                      <a:pt x="1482" y="735"/>
                      <a:pt x="1482" y="735"/>
                    </a:cubicBezTo>
                    <a:cubicBezTo>
                      <a:pt x="1484" y="735"/>
                      <a:pt x="1484" y="736"/>
                      <a:pt x="1484" y="737"/>
                    </a:cubicBezTo>
                    <a:cubicBezTo>
                      <a:pt x="1484" y="738"/>
                      <a:pt x="1484" y="739"/>
                      <a:pt x="1484" y="740"/>
                    </a:cubicBezTo>
                    <a:close/>
                    <a:moveTo>
                      <a:pt x="1528" y="722"/>
                    </a:moveTo>
                    <a:cubicBezTo>
                      <a:pt x="1528" y="722"/>
                      <a:pt x="1528" y="721"/>
                      <a:pt x="1528" y="721"/>
                    </a:cubicBezTo>
                    <a:cubicBezTo>
                      <a:pt x="1530" y="718"/>
                      <a:pt x="1531" y="716"/>
                      <a:pt x="1532" y="714"/>
                    </a:cubicBezTo>
                    <a:cubicBezTo>
                      <a:pt x="1532" y="714"/>
                      <a:pt x="1532" y="713"/>
                      <a:pt x="1532" y="713"/>
                    </a:cubicBezTo>
                    <a:cubicBezTo>
                      <a:pt x="1531" y="714"/>
                      <a:pt x="1530" y="714"/>
                      <a:pt x="1531" y="713"/>
                    </a:cubicBezTo>
                    <a:cubicBezTo>
                      <a:pt x="1532" y="713"/>
                      <a:pt x="1532" y="713"/>
                      <a:pt x="1532" y="714"/>
                    </a:cubicBezTo>
                    <a:cubicBezTo>
                      <a:pt x="1532" y="714"/>
                      <a:pt x="1532" y="714"/>
                      <a:pt x="1532" y="714"/>
                    </a:cubicBezTo>
                    <a:cubicBezTo>
                      <a:pt x="1534" y="715"/>
                      <a:pt x="1536" y="716"/>
                      <a:pt x="1538" y="715"/>
                    </a:cubicBezTo>
                    <a:cubicBezTo>
                      <a:pt x="1539" y="714"/>
                      <a:pt x="1541" y="713"/>
                      <a:pt x="1541" y="712"/>
                    </a:cubicBezTo>
                    <a:cubicBezTo>
                      <a:pt x="1543" y="706"/>
                      <a:pt x="1545" y="701"/>
                      <a:pt x="1548" y="697"/>
                    </a:cubicBezTo>
                    <a:cubicBezTo>
                      <a:pt x="1549" y="695"/>
                      <a:pt x="1550" y="693"/>
                      <a:pt x="1551" y="691"/>
                    </a:cubicBezTo>
                    <a:cubicBezTo>
                      <a:pt x="1552" y="687"/>
                      <a:pt x="1553" y="684"/>
                      <a:pt x="1555" y="680"/>
                    </a:cubicBezTo>
                    <a:cubicBezTo>
                      <a:pt x="1562" y="665"/>
                      <a:pt x="1564" y="649"/>
                      <a:pt x="1561" y="632"/>
                    </a:cubicBezTo>
                    <a:cubicBezTo>
                      <a:pt x="1561" y="631"/>
                      <a:pt x="1562" y="630"/>
                      <a:pt x="1562" y="629"/>
                    </a:cubicBezTo>
                    <a:cubicBezTo>
                      <a:pt x="1562" y="628"/>
                      <a:pt x="1563" y="628"/>
                      <a:pt x="1563" y="628"/>
                    </a:cubicBezTo>
                    <a:cubicBezTo>
                      <a:pt x="1564" y="628"/>
                      <a:pt x="1565" y="628"/>
                      <a:pt x="1566" y="629"/>
                    </a:cubicBezTo>
                    <a:cubicBezTo>
                      <a:pt x="1568" y="635"/>
                      <a:pt x="1569" y="641"/>
                      <a:pt x="1570" y="648"/>
                    </a:cubicBezTo>
                    <a:cubicBezTo>
                      <a:pt x="1571" y="652"/>
                      <a:pt x="1571" y="655"/>
                      <a:pt x="1573" y="659"/>
                    </a:cubicBezTo>
                    <a:cubicBezTo>
                      <a:pt x="1575" y="663"/>
                      <a:pt x="1574" y="666"/>
                      <a:pt x="1571" y="669"/>
                    </a:cubicBezTo>
                    <a:cubicBezTo>
                      <a:pt x="1569" y="671"/>
                      <a:pt x="1569" y="673"/>
                      <a:pt x="1570" y="675"/>
                    </a:cubicBezTo>
                    <a:cubicBezTo>
                      <a:pt x="1571" y="677"/>
                      <a:pt x="1572" y="679"/>
                      <a:pt x="1570" y="681"/>
                    </a:cubicBezTo>
                    <a:cubicBezTo>
                      <a:pt x="1566" y="690"/>
                      <a:pt x="1560" y="697"/>
                      <a:pt x="1553" y="703"/>
                    </a:cubicBezTo>
                    <a:cubicBezTo>
                      <a:pt x="1550" y="705"/>
                      <a:pt x="1548" y="708"/>
                      <a:pt x="1547" y="712"/>
                    </a:cubicBezTo>
                    <a:cubicBezTo>
                      <a:pt x="1547" y="716"/>
                      <a:pt x="1545" y="718"/>
                      <a:pt x="1542" y="720"/>
                    </a:cubicBezTo>
                    <a:cubicBezTo>
                      <a:pt x="1538" y="722"/>
                      <a:pt x="1535" y="723"/>
                      <a:pt x="1531" y="723"/>
                    </a:cubicBezTo>
                    <a:cubicBezTo>
                      <a:pt x="1530" y="723"/>
                      <a:pt x="1529" y="723"/>
                      <a:pt x="1528" y="7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39" name="Freeform 238">
                <a:extLst>
                  <a:ext uri="{FF2B5EF4-FFF2-40B4-BE49-F238E27FC236}">
                    <a16:creationId xmlns:a16="http://schemas.microsoft.com/office/drawing/2014/main" id="{1B9E0960-1542-427B-BD22-0071D149AF6A}"/>
                  </a:ext>
                </a:extLst>
              </p:cNvPr>
              <p:cNvSpPr>
                <a:spLocks/>
              </p:cNvSpPr>
              <p:nvPr/>
            </p:nvSpPr>
            <p:spPr bwMode="auto">
              <a:xfrm>
                <a:off x="16268" y="7552"/>
                <a:ext cx="4"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0" name="Oval 239">
                <a:extLst>
                  <a:ext uri="{FF2B5EF4-FFF2-40B4-BE49-F238E27FC236}">
                    <a16:creationId xmlns:a16="http://schemas.microsoft.com/office/drawing/2014/main" id="{CB231531-4BF4-42B2-B0B8-2707FE1D7D81}"/>
                  </a:ext>
                </a:extLst>
              </p:cNvPr>
              <p:cNvSpPr>
                <a:spLocks noChangeArrowheads="1"/>
              </p:cNvSpPr>
              <p:nvPr/>
            </p:nvSpPr>
            <p:spPr bwMode="auto">
              <a:xfrm>
                <a:off x="11127" y="5576"/>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1" name="Freeform 240">
                <a:extLst>
                  <a:ext uri="{FF2B5EF4-FFF2-40B4-BE49-F238E27FC236}">
                    <a16:creationId xmlns:a16="http://schemas.microsoft.com/office/drawing/2014/main" id="{AFE399FC-8922-4FBA-A99B-AC972DA867ED}"/>
                  </a:ext>
                </a:extLst>
              </p:cNvPr>
              <p:cNvSpPr>
                <a:spLocks/>
              </p:cNvSpPr>
              <p:nvPr/>
            </p:nvSpPr>
            <p:spPr bwMode="auto">
              <a:xfrm>
                <a:off x="6724" y="8159"/>
                <a:ext cx="5"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2" name="Freeform 241">
                <a:extLst>
                  <a:ext uri="{FF2B5EF4-FFF2-40B4-BE49-F238E27FC236}">
                    <a16:creationId xmlns:a16="http://schemas.microsoft.com/office/drawing/2014/main" id="{4AF18EFA-BBFC-4411-AE0F-3796E9DF716E}"/>
                  </a:ext>
                </a:extLst>
              </p:cNvPr>
              <p:cNvSpPr>
                <a:spLocks/>
              </p:cNvSpPr>
              <p:nvPr/>
            </p:nvSpPr>
            <p:spPr bwMode="auto">
              <a:xfrm>
                <a:off x="5047" y="2183"/>
                <a:ext cx="4"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3" name="Freeform 242">
                <a:extLst>
                  <a:ext uri="{FF2B5EF4-FFF2-40B4-BE49-F238E27FC236}">
                    <a16:creationId xmlns:a16="http://schemas.microsoft.com/office/drawing/2014/main" id="{EE8DB706-9CC6-483B-A4A3-A89E110D49A3}"/>
                  </a:ext>
                </a:extLst>
              </p:cNvPr>
              <p:cNvSpPr>
                <a:spLocks/>
              </p:cNvSpPr>
              <p:nvPr/>
            </p:nvSpPr>
            <p:spPr bwMode="auto">
              <a:xfrm>
                <a:off x="5202" y="2753"/>
                <a:ext cx="352" cy="343"/>
              </a:xfrm>
              <a:custGeom>
                <a:avLst/>
                <a:gdLst>
                  <a:gd name="T0" fmla="*/ 24 w 75"/>
                  <a:gd name="T1" fmla="*/ 4 h 73"/>
                  <a:gd name="T2" fmla="*/ 23 w 75"/>
                  <a:gd name="T3" fmla="*/ 5 h 73"/>
                  <a:gd name="T4" fmla="*/ 24 w 75"/>
                  <a:gd name="T5" fmla="*/ 4 h 73"/>
                  <a:gd name="T6" fmla="*/ 21 w 75"/>
                  <a:gd name="T7" fmla="*/ 14 h 73"/>
                  <a:gd name="T8" fmla="*/ 9 w 75"/>
                  <a:gd name="T9" fmla="*/ 43 h 73"/>
                  <a:gd name="T10" fmla="*/ 5 w 75"/>
                  <a:gd name="T11" fmla="*/ 47 h 73"/>
                  <a:gd name="T12" fmla="*/ 1 w 75"/>
                  <a:gd name="T13" fmla="*/ 51 h 73"/>
                  <a:gd name="T14" fmla="*/ 3 w 75"/>
                  <a:gd name="T15" fmla="*/ 58 h 73"/>
                  <a:gd name="T16" fmla="*/ 6 w 75"/>
                  <a:gd name="T17" fmla="*/ 59 h 73"/>
                  <a:gd name="T18" fmla="*/ 9 w 75"/>
                  <a:gd name="T19" fmla="*/ 64 h 73"/>
                  <a:gd name="T20" fmla="*/ 9 w 75"/>
                  <a:gd name="T21" fmla="*/ 67 h 73"/>
                  <a:gd name="T22" fmla="*/ 15 w 75"/>
                  <a:gd name="T23" fmla="*/ 72 h 73"/>
                  <a:gd name="T24" fmla="*/ 22 w 75"/>
                  <a:gd name="T25" fmla="*/ 70 h 73"/>
                  <a:gd name="T26" fmla="*/ 39 w 75"/>
                  <a:gd name="T27" fmla="*/ 53 h 73"/>
                  <a:gd name="T28" fmla="*/ 42 w 75"/>
                  <a:gd name="T29" fmla="*/ 53 h 73"/>
                  <a:gd name="T30" fmla="*/ 49 w 75"/>
                  <a:gd name="T31" fmla="*/ 61 h 73"/>
                  <a:gd name="T32" fmla="*/ 52 w 75"/>
                  <a:gd name="T33" fmla="*/ 65 h 73"/>
                  <a:gd name="T34" fmla="*/ 64 w 75"/>
                  <a:gd name="T35" fmla="*/ 69 h 73"/>
                  <a:gd name="T36" fmla="*/ 67 w 75"/>
                  <a:gd name="T37" fmla="*/ 69 h 73"/>
                  <a:gd name="T38" fmla="*/ 73 w 75"/>
                  <a:gd name="T39" fmla="*/ 63 h 73"/>
                  <a:gd name="T40" fmla="*/ 71 w 75"/>
                  <a:gd name="T41" fmla="*/ 56 h 73"/>
                  <a:gd name="T42" fmla="*/ 69 w 75"/>
                  <a:gd name="T43" fmla="*/ 56 h 73"/>
                  <a:gd name="T44" fmla="*/ 64 w 75"/>
                  <a:gd name="T45" fmla="*/ 49 h 73"/>
                  <a:gd name="T46" fmla="*/ 59 w 75"/>
                  <a:gd name="T47" fmla="*/ 37 h 73"/>
                  <a:gd name="T48" fmla="*/ 54 w 75"/>
                  <a:gd name="T49" fmla="*/ 30 h 73"/>
                  <a:gd name="T50" fmla="*/ 41 w 75"/>
                  <a:gd name="T51" fmla="*/ 15 h 73"/>
                  <a:gd name="T52" fmla="*/ 38 w 75"/>
                  <a:gd name="T53" fmla="*/ 14 h 73"/>
                  <a:gd name="T54" fmla="*/ 37 w 75"/>
                  <a:gd name="T55" fmla="*/ 11 h 73"/>
                  <a:gd name="T56" fmla="*/ 42 w 75"/>
                  <a:gd name="T57" fmla="*/ 5 h 73"/>
                  <a:gd name="T58" fmla="*/ 42 w 75"/>
                  <a:gd name="T59" fmla="*/ 1 h 73"/>
                  <a:gd name="T60" fmla="*/ 40 w 75"/>
                  <a:gd name="T61" fmla="*/ 1 h 73"/>
                  <a:gd name="T62" fmla="*/ 33 w 75"/>
                  <a:gd name="T63" fmla="*/ 2 h 73"/>
                  <a:gd name="T64" fmla="*/ 27 w 75"/>
                  <a:gd name="T65" fmla="*/ 1 h 73"/>
                  <a:gd name="T66" fmla="*/ 24 w 75"/>
                  <a:gd name="T67" fmla="*/ 4 h 73"/>
                  <a:gd name="T68" fmla="*/ 24 w 75"/>
                  <a:gd name="T6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73">
                    <a:moveTo>
                      <a:pt x="24" y="4"/>
                    </a:moveTo>
                    <a:cubicBezTo>
                      <a:pt x="24" y="5"/>
                      <a:pt x="24" y="5"/>
                      <a:pt x="23" y="5"/>
                    </a:cubicBezTo>
                    <a:cubicBezTo>
                      <a:pt x="24" y="4"/>
                      <a:pt x="24" y="4"/>
                      <a:pt x="24" y="4"/>
                    </a:cubicBezTo>
                    <a:cubicBezTo>
                      <a:pt x="23" y="8"/>
                      <a:pt x="22" y="11"/>
                      <a:pt x="21" y="14"/>
                    </a:cubicBezTo>
                    <a:cubicBezTo>
                      <a:pt x="18" y="24"/>
                      <a:pt x="12" y="33"/>
                      <a:pt x="9" y="43"/>
                    </a:cubicBezTo>
                    <a:cubicBezTo>
                      <a:pt x="9" y="45"/>
                      <a:pt x="7" y="46"/>
                      <a:pt x="5" y="47"/>
                    </a:cubicBezTo>
                    <a:cubicBezTo>
                      <a:pt x="4" y="48"/>
                      <a:pt x="2" y="49"/>
                      <a:pt x="1" y="51"/>
                    </a:cubicBezTo>
                    <a:cubicBezTo>
                      <a:pt x="0" y="52"/>
                      <a:pt x="1" y="57"/>
                      <a:pt x="3" y="58"/>
                    </a:cubicBezTo>
                    <a:cubicBezTo>
                      <a:pt x="4" y="58"/>
                      <a:pt x="5" y="58"/>
                      <a:pt x="6" y="59"/>
                    </a:cubicBezTo>
                    <a:cubicBezTo>
                      <a:pt x="8" y="60"/>
                      <a:pt x="10" y="61"/>
                      <a:pt x="9" y="64"/>
                    </a:cubicBezTo>
                    <a:cubicBezTo>
                      <a:pt x="9" y="65"/>
                      <a:pt x="9" y="66"/>
                      <a:pt x="9" y="67"/>
                    </a:cubicBezTo>
                    <a:cubicBezTo>
                      <a:pt x="9" y="71"/>
                      <a:pt x="12" y="73"/>
                      <a:pt x="15" y="72"/>
                    </a:cubicBezTo>
                    <a:cubicBezTo>
                      <a:pt x="18" y="71"/>
                      <a:pt x="20" y="71"/>
                      <a:pt x="22" y="70"/>
                    </a:cubicBezTo>
                    <a:cubicBezTo>
                      <a:pt x="27" y="64"/>
                      <a:pt x="36" y="61"/>
                      <a:pt x="39" y="53"/>
                    </a:cubicBezTo>
                    <a:cubicBezTo>
                      <a:pt x="40" y="53"/>
                      <a:pt x="41" y="52"/>
                      <a:pt x="42" y="53"/>
                    </a:cubicBezTo>
                    <a:cubicBezTo>
                      <a:pt x="46" y="54"/>
                      <a:pt x="49" y="56"/>
                      <a:pt x="49" y="61"/>
                    </a:cubicBezTo>
                    <a:cubicBezTo>
                      <a:pt x="49" y="63"/>
                      <a:pt x="50" y="64"/>
                      <a:pt x="52" y="65"/>
                    </a:cubicBezTo>
                    <a:cubicBezTo>
                      <a:pt x="56" y="67"/>
                      <a:pt x="60" y="68"/>
                      <a:pt x="64" y="69"/>
                    </a:cubicBezTo>
                    <a:cubicBezTo>
                      <a:pt x="65" y="70"/>
                      <a:pt x="66" y="69"/>
                      <a:pt x="67" y="69"/>
                    </a:cubicBezTo>
                    <a:cubicBezTo>
                      <a:pt x="69" y="67"/>
                      <a:pt x="71" y="65"/>
                      <a:pt x="73" y="63"/>
                    </a:cubicBezTo>
                    <a:cubicBezTo>
                      <a:pt x="75" y="61"/>
                      <a:pt x="73" y="58"/>
                      <a:pt x="71" y="56"/>
                    </a:cubicBezTo>
                    <a:cubicBezTo>
                      <a:pt x="70" y="56"/>
                      <a:pt x="70" y="56"/>
                      <a:pt x="69" y="56"/>
                    </a:cubicBezTo>
                    <a:cubicBezTo>
                      <a:pt x="66" y="55"/>
                      <a:pt x="64" y="52"/>
                      <a:pt x="64" y="49"/>
                    </a:cubicBezTo>
                    <a:cubicBezTo>
                      <a:pt x="64" y="44"/>
                      <a:pt x="62" y="40"/>
                      <a:pt x="59" y="37"/>
                    </a:cubicBezTo>
                    <a:cubicBezTo>
                      <a:pt x="57" y="35"/>
                      <a:pt x="55" y="33"/>
                      <a:pt x="54" y="30"/>
                    </a:cubicBezTo>
                    <a:cubicBezTo>
                      <a:pt x="51" y="24"/>
                      <a:pt x="44" y="22"/>
                      <a:pt x="41" y="15"/>
                    </a:cubicBezTo>
                    <a:cubicBezTo>
                      <a:pt x="41" y="15"/>
                      <a:pt x="39" y="15"/>
                      <a:pt x="38" y="14"/>
                    </a:cubicBezTo>
                    <a:cubicBezTo>
                      <a:pt x="35" y="13"/>
                      <a:pt x="35" y="13"/>
                      <a:pt x="37" y="11"/>
                    </a:cubicBezTo>
                    <a:cubicBezTo>
                      <a:pt x="39" y="9"/>
                      <a:pt x="41" y="7"/>
                      <a:pt x="42" y="5"/>
                    </a:cubicBezTo>
                    <a:cubicBezTo>
                      <a:pt x="43" y="4"/>
                      <a:pt x="43" y="2"/>
                      <a:pt x="42" y="1"/>
                    </a:cubicBezTo>
                    <a:cubicBezTo>
                      <a:pt x="42" y="0"/>
                      <a:pt x="41" y="0"/>
                      <a:pt x="40" y="1"/>
                    </a:cubicBezTo>
                    <a:cubicBezTo>
                      <a:pt x="38" y="2"/>
                      <a:pt x="36" y="3"/>
                      <a:pt x="33" y="2"/>
                    </a:cubicBezTo>
                    <a:cubicBezTo>
                      <a:pt x="31" y="1"/>
                      <a:pt x="29" y="2"/>
                      <a:pt x="27" y="1"/>
                    </a:cubicBezTo>
                    <a:cubicBezTo>
                      <a:pt x="26" y="2"/>
                      <a:pt x="25" y="3"/>
                      <a:pt x="24" y="4"/>
                    </a:cubicBezTo>
                    <a:cubicBezTo>
                      <a:pt x="24" y="4"/>
                      <a:pt x="24" y="4"/>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4" name="Oval 243">
                <a:extLst>
                  <a:ext uri="{FF2B5EF4-FFF2-40B4-BE49-F238E27FC236}">
                    <a16:creationId xmlns:a16="http://schemas.microsoft.com/office/drawing/2014/main" id="{416ACC94-E818-416E-943A-C3A49BA3A969}"/>
                  </a:ext>
                </a:extLst>
              </p:cNvPr>
              <p:cNvSpPr>
                <a:spLocks noChangeArrowheads="1"/>
              </p:cNvSpPr>
              <p:nvPr/>
            </p:nvSpPr>
            <p:spPr bwMode="auto">
              <a:xfrm>
                <a:off x="5733" y="12219"/>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5" name="Freeform 244">
                <a:extLst>
                  <a:ext uri="{FF2B5EF4-FFF2-40B4-BE49-F238E27FC236}">
                    <a16:creationId xmlns:a16="http://schemas.microsoft.com/office/drawing/2014/main" id="{5413786F-A934-4C11-B632-78EF4EEB1902}"/>
                  </a:ext>
                </a:extLst>
              </p:cNvPr>
              <p:cNvSpPr>
                <a:spLocks/>
              </p:cNvSpPr>
              <p:nvPr/>
            </p:nvSpPr>
            <p:spPr bwMode="auto">
              <a:xfrm>
                <a:off x="5653" y="2259"/>
                <a:ext cx="5" cy="4"/>
              </a:xfrm>
              <a:custGeom>
                <a:avLst/>
                <a:gdLst>
                  <a:gd name="T0" fmla="*/ 0 w 1"/>
                  <a:gd name="T1" fmla="*/ 1 h 1"/>
                  <a:gd name="T2" fmla="*/ 1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6" name="Freeform 245">
                <a:extLst>
                  <a:ext uri="{FF2B5EF4-FFF2-40B4-BE49-F238E27FC236}">
                    <a16:creationId xmlns:a16="http://schemas.microsoft.com/office/drawing/2014/main" id="{01C2D6FC-D3EE-43EA-A426-5BF60AAE6FA9}"/>
                  </a:ext>
                </a:extLst>
              </p:cNvPr>
              <p:cNvSpPr>
                <a:spLocks/>
              </p:cNvSpPr>
              <p:nvPr/>
            </p:nvSpPr>
            <p:spPr bwMode="auto">
              <a:xfrm>
                <a:off x="6151" y="4889"/>
                <a:ext cx="5" cy="4"/>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7" name="Freeform 246">
                <a:extLst>
                  <a:ext uri="{FF2B5EF4-FFF2-40B4-BE49-F238E27FC236}">
                    <a16:creationId xmlns:a16="http://schemas.microsoft.com/office/drawing/2014/main" id="{9DED3FB2-277E-4D64-B239-2F72D4F1D4B7}"/>
                  </a:ext>
                </a:extLst>
              </p:cNvPr>
              <p:cNvSpPr>
                <a:spLocks/>
              </p:cNvSpPr>
              <p:nvPr/>
            </p:nvSpPr>
            <p:spPr bwMode="auto">
              <a:xfrm>
                <a:off x="5855" y="12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8" name="Freeform 247">
                <a:extLst>
                  <a:ext uri="{FF2B5EF4-FFF2-40B4-BE49-F238E27FC236}">
                    <a16:creationId xmlns:a16="http://schemas.microsoft.com/office/drawing/2014/main" id="{4C8C7A7C-99D7-4D8B-BC5F-E23AE5F48D84}"/>
                  </a:ext>
                </a:extLst>
              </p:cNvPr>
              <p:cNvSpPr>
                <a:spLocks/>
              </p:cNvSpPr>
              <p:nvPr/>
            </p:nvSpPr>
            <p:spPr bwMode="auto">
              <a:xfrm>
                <a:off x="1645" y="2804"/>
                <a:ext cx="0" cy="5"/>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9" name="Freeform 248">
                <a:extLst>
                  <a:ext uri="{FF2B5EF4-FFF2-40B4-BE49-F238E27FC236}">
                    <a16:creationId xmlns:a16="http://schemas.microsoft.com/office/drawing/2014/main" id="{7B318EE4-0751-4BB1-A9B6-E1C5F5BDF6BA}"/>
                  </a:ext>
                </a:extLst>
              </p:cNvPr>
              <p:cNvSpPr>
                <a:spLocks noEditPoints="1"/>
              </p:cNvSpPr>
              <p:nvPr/>
            </p:nvSpPr>
            <p:spPr bwMode="auto">
              <a:xfrm>
                <a:off x="324" y="1035"/>
                <a:ext cx="7364" cy="11307"/>
              </a:xfrm>
              <a:custGeom>
                <a:avLst/>
                <a:gdLst>
                  <a:gd name="T0" fmla="*/ 1303 w 1567"/>
                  <a:gd name="T1" fmla="*/ 1434 h 2403"/>
                  <a:gd name="T2" fmla="*/ 1064 w 1567"/>
                  <a:gd name="T3" fmla="*/ 1356 h 2403"/>
                  <a:gd name="T4" fmla="*/ 890 w 1567"/>
                  <a:gd name="T5" fmla="*/ 1293 h 2403"/>
                  <a:gd name="T6" fmla="*/ 784 w 1567"/>
                  <a:gd name="T7" fmla="*/ 1085 h 2403"/>
                  <a:gd name="T8" fmla="*/ 1033 w 1567"/>
                  <a:gd name="T9" fmla="*/ 998 h 2403"/>
                  <a:gd name="T10" fmla="*/ 1183 w 1567"/>
                  <a:gd name="T11" fmla="*/ 834 h 2403"/>
                  <a:gd name="T12" fmla="*/ 1219 w 1567"/>
                  <a:gd name="T13" fmla="*/ 761 h 2403"/>
                  <a:gd name="T14" fmla="*/ 1334 w 1567"/>
                  <a:gd name="T15" fmla="*/ 677 h 2403"/>
                  <a:gd name="T16" fmla="*/ 1212 w 1567"/>
                  <a:gd name="T17" fmla="*/ 557 h 2403"/>
                  <a:gd name="T18" fmla="*/ 1056 w 1567"/>
                  <a:gd name="T19" fmla="*/ 673 h 2403"/>
                  <a:gd name="T20" fmla="*/ 934 w 1567"/>
                  <a:gd name="T21" fmla="*/ 470 h 2403"/>
                  <a:gd name="T22" fmla="*/ 1134 w 1567"/>
                  <a:gd name="T23" fmla="*/ 303 h 2403"/>
                  <a:gd name="T24" fmla="*/ 1063 w 1567"/>
                  <a:gd name="T25" fmla="*/ 267 h 2403"/>
                  <a:gd name="T26" fmla="*/ 1049 w 1567"/>
                  <a:gd name="T27" fmla="*/ 146 h 2403"/>
                  <a:gd name="T28" fmla="*/ 976 w 1567"/>
                  <a:gd name="T29" fmla="*/ 311 h 2403"/>
                  <a:gd name="T30" fmla="*/ 934 w 1567"/>
                  <a:gd name="T31" fmla="*/ 286 h 2403"/>
                  <a:gd name="T32" fmla="*/ 787 w 1567"/>
                  <a:gd name="T33" fmla="*/ 228 h 2403"/>
                  <a:gd name="T34" fmla="*/ 648 w 1567"/>
                  <a:gd name="T35" fmla="*/ 133 h 2403"/>
                  <a:gd name="T36" fmla="*/ 414 w 1567"/>
                  <a:gd name="T37" fmla="*/ 25 h 2403"/>
                  <a:gd name="T38" fmla="*/ 220 w 1567"/>
                  <a:gd name="T39" fmla="*/ 84 h 2403"/>
                  <a:gd name="T40" fmla="*/ 144 w 1567"/>
                  <a:gd name="T41" fmla="*/ 166 h 2403"/>
                  <a:gd name="T42" fmla="*/ 106 w 1567"/>
                  <a:gd name="T43" fmla="*/ 340 h 2403"/>
                  <a:gd name="T44" fmla="*/ 3 w 1567"/>
                  <a:gd name="T45" fmla="*/ 489 h 2403"/>
                  <a:gd name="T46" fmla="*/ 266 w 1567"/>
                  <a:gd name="T47" fmla="*/ 345 h 2403"/>
                  <a:gd name="T48" fmla="*/ 350 w 1567"/>
                  <a:gd name="T49" fmla="*/ 403 h 2403"/>
                  <a:gd name="T50" fmla="*/ 400 w 1567"/>
                  <a:gd name="T51" fmla="*/ 498 h 2403"/>
                  <a:gd name="T52" fmla="*/ 404 w 1567"/>
                  <a:gd name="T53" fmla="*/ 519 h 2403"/>
                  <a:gd name="T54" fmla="*/ 422 w 1567"/>
                  <a:gd name="T55" fmla="*/ 574 h 2403"/>
                  <a:gd name="T56" fmla="*/ 466 w 1567"/>
                  <a:gd name="T57" fmla="*/ 687 h 2403"/>
                  <a:gd name="T58" fmla="*/ 413 w 1567"/>
                  <a:gd name="T59" fmla="*/ 878 h 2403"/>
                  <a:gd name="T60" fmla="*/ 535 w 1567"/>
                  <a:gd name="T61" fmla="*/ 1117 h 2403"/>
                  <a:gd name="T62" fmla="*/ 845 w 1567"/>
                  <a:gd name="T63" fmla="*/ 1334 h 2403"/>
                  <a:gd name="T64" fmla="*/ 948 w 1567"/>
                  <a:gd name="T65" fmla="*/ 1557 h 2403"/>
                  <a:gd name="T66" fmla="*/ 1087 w 1567"/>
                  <a:gd name="T67" fmla="*/ 2023 h 2403"/>
                  <a:gd name="T68" fmla="*/ 1095 w 1567"/>
                  <a:gd name="T69" fmla="*/ 2255 h 2403"/>
                  <a:gd name="T70" fmla="*/ 1109 w 1567"/>
                  <a:gd name="T71" fmla="*/ 2329 h 2403"/>
                  <a:gd name="T72" fmla="*/ 1188 w 1567"/>
                  <a:gd name="T73" fmla="*/ 2400 h 2403"/>
                  <a:gd name="T74" fmla="*/ 1187 w 1567"/>
                  <a:gd name="T75" fmla="*/ 2336 h 2403"/>
                  <a:gd name="T76" fmla="*/ 1199 w 1567"/>
                  <a:gd name="T77" fmla="*/ 2140 h 2403"/>
                  <a:gd name="T78" fmla="*/ 1349 w 1567"/>
                  <a:gd name="T79" fmla="*/ 1974 h 2403"/>
                  <a:gd name="T80" fmla="*/ 1554 w 1567"/>
                  <a:gd name="T81" fmla="*/ 1650 h 2403"/>
                  <a:gd name="T82" fmla="*/ 1180 w 1567"/>
                  <a:gd name="T83" fmla="*/ 659 h 2403"/>
                  <a:gd name="T84" fmla="*/ 952 w 1567"/>
                  <a:gd name="T85" fmla="*/ 395 h 2403"/>
                  <a:gd name="T86" fmla="*/ 984 w 1567"/>
                  <a:gd name="T87" fmla="*/ 869 h 2403"/>
                  <a:gd name="T88" fmla="*/ 907 w 1567"/>
                  <a:gd name="T89" fmla="*/ 847 h 2403"/>
                  <a:gd name="T90" fmla="*/ 899 w 1567"/>
                  <a:gd name="T91" fmla="*/ 432 h 2403"/>
                  <a:gd name="T92" fmla="*/ 916 w 1567"/>
                  <a:gd name="T93" fmla="*/ 780 h 2403"/>
                  <a:gd name="T94" fmla="*/ 853 w 1567"/>
                  <a:gd name="T95" fmla="*/ 489 h 2403"/>
                  <a:gd name="T96" fmla="*/ 828 w 1567"/>
                  <a:gd name="T97" fmla="*/ 688 h 2403"/>
                  <a:gd name="T98" fmla="*/ 792 w 1567"/>
                  <a:gd name="T99" fmla="*/ 627 h 2403"/>
                  <a:gd name="T100" fmla="*/ 799 w 1567"/>
                  <a:gd name="T101" fmla="*/ 522 h 2403"/>
                  <a:gd name="T102" fmla="*/ 782 w 1567"/>
                  <a:gd name="T103" fmla="*/ 317 h 2403"/>
                  <a:gd name="T104" fmla="*/ 414 w 1567"/>
                  <a:gd name="T105" fmla="*/ 516 h 2403"/>
                  <a:gd name="T106" fmla="*/ 604 w 1567"/>
                  <a:gd name="T107" fmla="*/ 155 h 2403"/>
                  <a:gd name="T108" fmla="*/ 634 w 1567"/>
                  <a:gd name="T109" fmla="*/ 238 h 2403"/>
                  <a:gd name="T110" fmla="*/ 705 w 1567"/>
                  <a:gd name="T111" fmla="*/ 292 h 2403"/>
                  <a:gd name="T112" fmla="*/ 669 w 1567"/>
                  <a:gd name="T113" fmla="*/ 360 h 2403"/>
                  <a:gd name="T114" fmla="*/ 758 w 1567"/>
                  <a:gd name="T115" fmla="*/ 399 h 2403"/>
                  <a:gd name="T116" fmla="*/ 1062 w 1567"/>
                  <a:gd name="T117" fmla="*/ 1384 h 2403"/>
                  <a:gd name="T118" fmla="*/ 1148 w 1567"/>
                  <a:gd name="T119" fmla="*/ 2366 h 2403"/>
                  <a:gd name="T120" fmla="*/ 1168 w 1567"/>
                  <a:gd name="T121" fmla="*/ 2374 h 2403"/>
                  <a:gd name="T122" fmla="*/ 1367 w 1567"/>
                  <a:gd name="T123" fmla="*/ 1579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7" h="2403">
                    <a:moveTo>
                      <a:pt x="1558" y="1591"/>
                    </a:moveTo>
                    <a:cubicBezTo>
                      <a:pt x="1557" y="1589"/>
                      <a:pt x="1556" y="1588"/>
                      <a:pt x="1554" y="1587"/>
                    </a:cubicBezTo>
                    <a:cubicBezTo>
                      <a:pt x="1552" y="1586"/>
                      <a:pt x="1549" y="1585"/>
                      <a:pt x="1546" y="1585"/>
                    </a:cubicBezTo>
                    <a:cubicBezTo>
                      <a:pt x="1542" y="1586"/>
                      <a:pt x="1538" y="1584"/>
                      <a:pt x="1534" y="1581"/>
                    </a:cubicBezTo>
                    <a:cubicBezTo>
                      <a:pt x="1530" y="1577"/>
                      <a:pt x="1524" y="1576"/>
                      <a:pt x="1521" y="1571"/>
                    </a:cubicBezTo>
                    <a:cubicBezTo>
                      <a:pt x="1516" y="1564"/>
                      <a:pt x="1508" y="1560"/>
                      <a:pt x="1500" y="1556"/>
                    </a:cubicBezTo>
                    <a:cubicBezTo>
                      <a:pt x="1497" y="1554"/>
                      <a:pt x="1493" y="1553"/>
                      <a:pt x="1489" y="1553"/>
                    </a:cubicBezTo>
                    <a:cubicBezTo>
                      <a:pt x="1476" y="1554"/>
                      <a:pt x="1463" y="1551"/>
                      <a:pt x="1450" y="1548"/>
                    </a:cubicBezTo>
                    <a:cubicBezTo>
                      <a:pt x="1449" y="1547"/>
                      <a:pt x="1447" y="1548"/>
                      <a:pt x="1445" y="1548"/>
                    </a:cubicBezTo>
                    <a:cubicBezTo>
                      <a:pt x="1443" y="1549"/>
                      <a:pt x="1441" y="1550"/>
                      <a:pt x="1439" y="1551"/>
                    </a:cubicBezTo>
                    <a:cubicBezTo>
                      <a:pt x="1438" y="1552"/>
                      <a:pt x="1436" y="1551"/>
                      <a:pt x="1436" y="1549"/>
                    </a:cubicBezTo>
                    <a:cubicBezTo>
                      <a:pt x="1435" y="1547"/>
                      <a:pt x="1434" y="1544"/>
                      <a:pt x="1433" y="1542"/>
                    </a:cubicBezTo>
                    <a:cubicBezTo>
                      <a:pt x="1432" y="1540"/>
                      <a:pt x="1430" y="1538"/>
                      <a:pt x="1428" y="1537"/>
                    </a:cubicBezTo>
                    <a:cubicBezTo>
                      <a:pt x="1420" y="1537"/>
                      <a:pt x="1415" y="1532"/>
                      <a:pt x="1408" y="1530"/>
                    </a:cubicBezTo>
                    <a:cubicBezTo>
                      <a:pt x="1403" y="1528"/>
                      <a:pt x="1398" y="1526"/>
                      <a:pt x="1392" y="1526"/>
                    </a:cubicBezTo>
                    <a:cubicBezTo>
                      <a:pt x="1387" y="1525"/>
                      <a:pt x="1384" y="1526"/>
                      <a:pt x="1381" y="1531"/>
                    </a:cubicBezTo>
                    <a:cubicBezTo>
                      <a:pt x="1381" y="1531"/>
                      <a:pt x="1380" y="1532"/>
                      <a:pt x="1380" y="1532"/>
                    </a:cubicBezTo>
                    <a:cubicBezTo>
                      <a:pt x="1379" y="1532"/>
                      <a:pt x="1378" y="1531"/>
                      <a:pt x="1379" y="1529"/>
                    </a:cubicBezTo>
                    <a:cubicBezTo>
                      <a:pt x="1379" y="1528"/>
                      <a:pt x="1379" y="1527"/>
                      <a:pt x="1379" y="1526"/>
                    </a:cubicBezTo>
                    <a:cubicBezTo>
                      <a:pt x="1381" y="1522"/>
                      <a:pt x="1378" y="1519"/>
                      <a:pt x="1375" y="1518"/>
                    </a:cubicBezTo>
                    <a:cubicBezTo>
                      <a:pt x="1371" y="1517"/>
                      <a:pt x="1367" y="1516"/>
                      <a:pt x="1363" y="1514"/>
                    </a:cubicBezTo>
                    <a:cubicBezTo>
                      <a:pt x="1363" y="1515"/>
                      <a:pt x="1362" y="1516"/>
                      <a:pt x="1362" y="1517"/>
                    </a:cubicBezTo>
                    <a:cubicBezTo>
                      <a:pt x="1362" y="1517"/>
                      <a:pt x="1362" y="1517"/>
                      <a:pt x="1363" y="1517"/>
                    </a:cubicBezTo>
                    <a:cubicBezTo>
                      <a:pt x="1363" y="1518"/>
                      <a:pt x="1363" y="1518"/>
                      <a:pt x="1363" y="1518"/>
                    </a:cubicBezTo>
                    <a:cubicBezTo>
                      <a:pt x="1362" y="1517"/>
                      <a:pt x="1362" y="1517"/>
                      <a:pt x="1362" y="1517"/>
                    </a:cubicBezTo>
                    <a:cubicBezTo>
                      <a:pt x="1362" y="1517"/>
                      <a:pt x="1362" y="1517"/>
                      <a:pt x="1362" y="1517"/>
                    </a:cubicBezTo>
                    <a:cubicBezTo>
                      <a:pt x="1358" y="1516"/>
                      <a:pt x="1353" y="1517"/>
                      <a:pt x="1350" y="1520"/>
                    </a:cubicBezTo>
                    <a:cubicBezTo>
                      <a:pt x="1348" y="1518"/>
                      <a:pt x="1346" y="1517"/>
                      <a:pt x="1343" y="1517"/>
                    </a:cubicBezTo>
                    <a:cubicBezTo>
                      <a:pt x="1347" y="1514"/>
                      <a:pt x="1351" y="1512"/>
                      <a:pt x="1356" y="1511"/>
                    </a:cubicBezTo>
                    <a:cubicBezTo>
                      <a:pt x="1357" y="1506"/>
                      <a:pt x="1358" y="1502"/>
                      <a:pt x="1359" y="1498"/>
                    </a:cubicBezTo>
                    <a:cubicBezTo>
                      <a:pt x="1360" y="1495"/>
                      <a:pt x="1360" y="1493"/>
                      <a:pt x="1358" y="1490"/>
                    </a:cubicBezTo>
                    <a:cubicBezTo>
                      <a:pt x="1356" y="1488"/>
                      <a:pt x="1354" y="1485"/>
                      <a:pt x="1352" y="1482"/>
                    </a:cubicBezTo>
                    <a:cubicBezTo>
                      <a:pt x="1348" y="1477"/>
                      <a:pt x="1344" y="1472"/>
                      <a:pt x="1343" y="1465"/>
                    </a:cubicBezTo>
                    <a:cubicBezTo>
                      <a:pt x="1343" y="1462"/>
                      <a:pt x="1341" y="1459"/>
                      <a:pt x="1339" y="1456"/>
                    </a:cubicBezTo>
                    <a:cubicBezTo>
                      <a:pt x="1330" y="1447"/>
                      <a:pt x="1321" y="1438"/>
                      <a:pt x="1308" y="1435"/>
                    </a:cubicBezTo>
                    <a:cubicBezTo>
                      <a:pt x="1306" y="1435"/>
                      <a:pt x="1305" y="1434"/>
                      <a:pt x="1303" y="1434"/>
                    </a:cubicBezTo>
                    <a:cubicBezTo>
                      <a:pt x="1298" y="1431"/>
                      <a:pt x="1292" y="1430"/>
                      <a:pt x="1286" y="1430"/>
                    </a:cubicBezTo>
                    <a:cubicBezTo>
                      <a:pt x="1280" y="1431"/>
                      <a:pt x="1273" y="1430"/>
                      <a:pt x="1267" y="1430"/>
                    </a:cubicBezTo>
                    <a:cubicBezTo>
                      <a:pt x="1266" y="1430"/>
                      <a:pt x="1264" y="1430"/>
                      <a:pt x="1263" y="1429"/>
                    </a:cubicBezTo>
                    <a:cubicBezTo>
                      <a:pt x="1257" y="1426"/>
                      <a:pt x="1253" y="1420"/>
                      <a:pt x="1246" y="1419"/>
                    </a:cubicBezTo>
                    <a:cubicBezTo>
                      <a:pt x="1245" y="1419"/>
                      <a:pt x="1244" y="1417"/>
                      <a:pt x="1244" y="1417"/>
                    </a:cubicBezTo>
                    <a:cubicBezTo>
                      <a:pt x="1243" y="1414"/>
                      <a:pt x="1242" y="1411"/>
                      <a:pt x="1240" y="1409"/>
                    </a:cubicBezTo>
                    <a:cubicBezTo>
                      <a:pt x="1237" y="1406"/>
                      <a:pt x="1233" y="1402"/>
                      <a:pt x="1229" y="1399"/>
                    </a:cubicBezTo>
                    <a:cubicBezTo>
                      <a:pt x="1227" y="1397"/>
                      <a:pt x="1224" y="1396"/>
                      <a:pt x="1221" y="1395"/>
                    </a:cubicBezTo>
                    <a:cubicBezTo>
                      <a:pt x="1218" y="1394"/>
                      <a:pt x="1215" y="1394"/>
                      <a:pt x="1213" y="1394"/>
                    </a:cubicBezTo>
                    <a:cubicBezTo>
                      <a:pt x="1211" y="1393"/>
                      <a:pt x="1209" y="1392"/>
                      <a:pt x="1210" y="1391"/>
                    </a:cubicBezTo>
                    <a:cubicBezTo>
                      <a:pt x="1210" y="1385"/>
                      <a:pt x="1207" y="1382"/>
                      <a:pt x="1203" y="1380"/>
                    </a:cubicBezTo>
                    <a:cubicBezTo>
                      <a:pt x="1199" y="1379"/>
                      <a:pt x="1195" y="1377"/>
                      <a:pt x="1191" y="1375"/>
                    </a:cubicBezTo>
                    <a:cubicBezTo>
                      <a:pt x="1189" y="1374"/>
                      <a:pt x="1188" y="1373"/>
                      <a:pt x="1187" y="1372"/>
                    </a:cubicBezTo>
                    <a:cubicBezTo>
                      <a:pt x="1187" y="1370"/>
                      <a:pt x="1189" y="1370"/>
                      <a:pt x="1190" y="1369"/>
                    </a:cubicBezTo>
                    <a:cubicBezTo>
                      <a:pt x="1191" y="1369"/>
                      <a:pt x="1192" y="1369"/>
                      <a:pt x="1192" y="1368"/>
                    </a:cubicBezTo>
                    <a:cubicBezTo>
                      <a:pt x="1193" y="1368"/>
                      <a:pt x="1194" y="1367"/>
                      <a:pt x="1193" y="1366"/>
                    </a:cubicBezTo>
                    <a:cubicBezTo>
                      <a:pt x="1193" y="1366"/>
                      <a:pt x="1192" y="1365"/>
                      <a:pt x="1192" y="1365"/>
                    </a:cubicBezTo>
                    <a:cubicBezTo>
                      <a:pt x="1187" y="1363"/>
                      <a:pt x="1182" y="1364"/>
                      <a:pt x="1177" y="1365"/>
                    </a:cubicBezTo>
                    <a:cubicBezTo>
                      <a:pt x="1174" y="1365"/>
                      <a:pt x="1172" y="1364"/>
                      <a:pt x="1170" y="1361"/>
                    </a:cubicBezTo>
                    <a:cubicBezTo>
                      <a:pt x="1169" y="1361"/>
                      <a:pt x="1168" y="1361"/>
                      <a:pt x="1167" y="1362"/>
                    </a:cubicBezTo>
                    <a:cubicBezTo>
                      <a:pt x="1166" y="1364"/>
                      <a:pt x="1166" y="1366"/>
                      <a:pt x="1165" y="1367"/>
                    </a:cubicBezTo>
                    <a:cubicBezTo>
                      <a:pt x="1160" y="1371"/>
                      <a:pt x="1152" y="1375"/>
                      <a:pt x="1146" y="1370"/>
                    </a:cubicBezTo>
                    <a:cubicBezTo>
                      <a:pt x="1142" y="1367"/>
                      <a:pt x="1138" y="1367"/>
                      <a:pt x="1133" y="1367"/>
                    </a:cubicBezTo>
                    <a:cubicBezTo>
                      <a:pt x="1128" y="1368"/>
                      <a:pt x="1123" y="1368"/>
                      <a:pt x="1118" y="1368"/>
                    </a:cubicBezTo>
                    <a:cubicBezTo>
                      <a:pt x="1116" y="1368"/>
                      <a:pt x="1114" y="1367"/>
                      <a:pt x="1113" y="1365"/>
                    </a:cubicBezTo>
                    <a:cubicBezTo>
                      <a:pt x="1113" y="1364"/>
                      <a:pt x="1113" y="1364"/>
                      <a:pt x="1113" y="1363"/>
                    </a:cubicBezTo>
                    <a:cubicBezTo>
                      <a:pt x="1112" y="1360"/>
                      <a:pt x="1110" y="1357"/>
                      <a:pt x="1107" y="1357"/>
                    </a:cubicBezTo>
                    <a:cubicBezTo>
                      <a:pt x="1104" y="1356"/>
                      <a:pt x="1102" y="1356"/>
                      <a:pt x="1100" y="1355"/>
                    </a:cubicBezTo>
                    <a:cubicBezTo>
                      <a:pt x="1096" y="1355"/>
                      <a:pt x="1093" y="1353"/>
                      <a:pt x="1092" y="1348"/>
                    </a:cubicBezTo>
                    <a:cubicBezTo>
                      <a:pt x="1091" y="1347"/>
                      <a:pt x="1090" y="1346"/>
                      <a:pt x="1088" y="1346"/>
                    </a:cubicBezTo>
                    <a:cubicBezTo>
                      <a:pt x="1087" y="1345"/>
                      <a:pt x="1084" y="1347"/>
                      <a:pt x="1083" y="1349"/>
                    </a:cubicBezTo>
                    <a:cubicBezTo>
                      <a:pt x="1083" y="1350"/>
                      <a:pt x="1082" y="1351"/>
                      <a:pt x="1082" y="1352"/>
                    </a:cubicBezTo>
                    <a:cubicBezTo>
                      <a:pt x="1082" y="1356"/>
                      <a:pt x="1080" y="1358"/>
                      <a:pt x="1076" y="1359"/>
                    </a:cubicBezTo>
                    <a:cubicBezTo>
                      <a:pt x="1074" y="1360"/>
                      <a:pt x="1071" y="1361"/>
                      <a:pt x="1069" y="1362"/>
                    </a:cubicBezTo>
                    <a:cubicBezTo>
                      <a:pt x="1067" y="1363"/>
                      <a:pt x="1066" y="1362"/>
                      <a:pt x="1065" y="1360"/>
                    </a:cubicBezTo>
                    <a:cubicBezTo>
                      <a:pt x="1064" y="1359"/>
                      <a:pt x="1063" y="1357"/>
                      <a:pt x="1064" y="1356"/>
                    </a:cubicBezTo>
                    <a:cubicBezTo>
                      <a:pt x="1067" y="1353"/>
                      <a:pt x="1069" y="1351"/>
                      <a:pt x="1071" y="1349"/>
                    </a:cubicBezTo>
                    <a:cubicBezTo>
                      <a:pt x="1073" y="1347"/>
                      <a:pt x="1072" y="1344"/>
                      <a:pt x="1070" y="1343"/>
                    </a:cubicBezTo>
                    <a:cubicBezTo>
                      <a:pt x="1068" y="1342"/>
                      <a:pt x="1067" y="1342"/>
                      <a:pt x="1065" y="1342"/>
                    </a:cubicBezTo>
                    <a:cubicBezTo>
                      <a:pt x="1061" y="1343"/>
                      <a:pt x="1058" y="1344"/>
                      <a:pt x="1055" y="1347"/>
                    </a:cubicBezTo>
                    <a:cubicBezTo>
                      <a:pt x="1051" y="1351"/>
                      <a:pt x="1047" y="1353"/>
                      <a:pt x="1042" y="1355"/>
                    </a:cubicBezTo>
                    <a:cubicBezTo>
                      <a:pt x="1037" y="1356"/>
                      <a:pt x="1031" y="1356"/>
                      <a:pt x="1027" y="1360"/>
                    </a:cubicBezTo>
                    <a:cubicBezTo>
                      <a:pt x="1026" y="1360"/>
                      <a:pt x="1025" y="1360"/>
                      <a:pt x="1024" y="1360"/>
                    </a:cubicBezTo>
                    <a:cubicBezTo>
                      <a:pt x="1020" y="1360"/>
                      <a:pt x="1017" y="1361"/>
                      <a:pt x="1015" y="1364"/>
                    </a:cubicBezTo>
                    <a:cubicBezTo>
                      <a:pt x="1012" y="1367"/>
                      <a:pt x="1009" y="1371"/>
                      <a:pt x="1009" y="1375"/>
                    </a:cubicBezTo>
                    <a:cubicBezTo>
                      <a:pt x="1008" y="1379"/>
                      <a:pt x="1007" y="1382"/>
                      <a:pt x="1003" y="1384"/>
                    </a:cubicBezTo>
                    <a:cubicBezTo>
                      <a:pt x="1000" y="1387"/>
                      <a:pt x="997" y="1389"/>
                      <a:pt x="994" y="1392"/>
                    </a:cubicBezTo>
                    <a:cubicBezTo>
                      <a:pt x="993" y="1393"/>
                      <a:pt x="993" y="1396"/>
                      <a:pt x="992" y="1398"/>
                    </a:cubicBezTo>
                    <a:cubicBezTo>
                      <a:pt x="992" y="1398"/>
                      <a:pt x="993" y="1398"/>
                      <a:pt x="993" y="1398"/>
                    </a:cubicBezTo>
                    <a:cubicBezTo>
                      <a:pt x="993" y="1399"/>
                      <a:pt x="993" y="1399"/>
                      <a:pt x="993" y="1399"/>
                    </a:cubicBezTo>
                    <a:cubicBezTo>
                      <a:pt x="992" y="1398"/>
                      <a:pt x="992" y="1398"/>
                      <a:pt x="992" y="1398"/>
                    </a:cubicBezTo>
                    <a:cubicBezTo>
                      <a:pt x="992" y="1398"/>
                      <a:pt x="992" y="1398"/>
                      <a:pt x="992" y="1398"/>
                    </a:cubicBezTo>
                    <a:cubicBezTo>
                      <a:pt x="991" y="1397"/>
                      <a:pt x="990" y="1397"/>
                      <a:pt x="990" y="1397"/>
                    </a:cubicBezTo>
                    <a:cubicBezTo>
                      <a:pt x="987" y="1394"/>
                      <a:pt x="984" y="1392"/>
                      <a:pt x="981" y="1389"/>
                    </a:cubicBezTo>
                    <a:cubicBezTo>
                      <a:pt x="978" y="1385"/>
                      <a:pt x="973" y="1383"/>
                      <a:pt x="968" y="1382"/>
                    </a:cubicBezTo>
                    <a:cubicBezTo>
                      <a:pt x="962" y="1381"/>
                      <a:pt x="955" y="1381"/>
                      <a:pt x="949" y="1384"/>
                    </a:cubicBezTo>
                    <a:cubicBezTo>
                      <a:pt x="947" y="1385"/>
                      <a:pt x="945" y="1386"/>
                      <a:pt x="943" y="1387"/>
                    </a:cubicBezTo>
                    <a:cubicBezTo>
                      <a:pt x="939" y="1390"/>
                      <a:pt x="934" y="1392"/>
                      <a:pt x="929" y="1388"/>
                    </a:cubicBezTo>
                    <a:cubicBezTo>
                      <a:pt x="920" y="1388"/>
                      <a:pt x="915" y="1382"/>
                      <a:pt x="910" y="1375"/>
                    </a:cubicBezTo>
                    <a:cubicBezTo>
                      <a:pt x="907" y="1371"/>
                      <a:pt x="904" y="1367"/>
                      <a:pt x="902" y="1362"/>
                    </a:cubicBezTo>
                    <a:cubicBezTo>
                      <a:pt x="901" y="1361"/>
                      <a:pt x="901" y="1359"/>
                      <a:pt x="901" y="1358"/>
                    </a:cubicBezTo>
                    <a:cubicBezTo>
                      <a:pt x="901" y="1352"/>
                      <a:pt x="901" y="1347"/>
                      <a:pt x="904" y="1342"/>
                    </a:cubicBezTo>
                    <a:cubicBezTo>
                      <a:pt x="905" y="1340"/>
                      <a:pt x="906" y="1338"/>
                      <a:pt x="906" y="1336"/>
                    </a:cubicBezTo>
                    <a:cubicBezTo>
                      <a:pt x="906" y="1330"/>
                      <a:pt x="908" y="1325"/>
                      <a:pt x="909" y="1320"/>
                    </a:cubicBezTo>
                    <a:cubicBezTo>
                      <a:pt x="911" y="1315"/>
                      <a:pt x="910" y="1309"/>
                      <a:pt x="911" y="1304"/>
                    </a:cubicBezTo>
                    <a:cubicBezTo>
                      <a:pt x="911" y="1303"/>
                      <a:pt x="910" y="1302"/>
                      <a:pt x="909" y="1301"/>
                    </a:cubicBezTo>
                    <a:cubicBezTo>
                      <a:pt x="907" y="1300"/>
                      <a:pt x="905" y="1300"/>
                      <a:pt x="903" y="1299"/>
                    </a:cubicBezTo>
                    <a:cubicBezTo>
                      <a:pt x="903" y="1299"/>
                      <a:pt x="903" y="1299"/>
                      <a:pt x="903" y="1299"/>
                    </a:cubicBezTo>
                    <a:cubicBezTo>
                      <a:pt x="903" y="1299"/>
                      <a:pt x="903" y="1299"/>
                      <a:pt x="903" y="1299"/>
                    </a:cubicBezTo>
                    <a:cubicBezTo>
                      <a:pt x="902" y="1300"/>
                      <a:pt x="902" y="1300"/>
                      <a:pt x="902" y="1300"/>
                    </a:cubicBezTo>
                    <a:cubicBezTo>
                      <a:pt x="903" y="1299"/>
                      <a:pt x="903" y="1299"/>
                      <a:pt x="903" y="1299"/>
                    </a:cubicBezTo>
                    <a:cubicBezTo>
                      <a:pt x="899" y="1296"/>
                      <a:pt x="895" y="1293"/>
                      <a:pt x="890" y="1293"/>
                    </a:cubicBezTo>
                    <a:cubicBezTo>
                      <a:pt x="885" y="1293"/>
                      <a:pt x="880" y="1292"/>
                      <a:pt x="876" y="1291"/>
                    </a:cubicBezTo>
                    <a:cubicBezTo>
                      <a:pt x="870" y="1290"/>
                      <a:pt x="865" y="1293"/>
                      <a:pt x="859" y="1293"/>
                    </a:cubicBezTo>
                    <a:cubicBezTo>
                      <a:pt x="855" y="1292"/>
                      <a:pt x="851" y="1293"/>
                      <a:pt x="846" y="1293"/>
                    </a:cubicBezTo>
                    <a:cubicBezTo>
                      <a:pt x="844" y="1293"/>
                      <a:pt x="841" y="1293"/>
                      <a:pt x="838" y="1292"/>
                    </a:cubicBezTo>
                    <a:cubicBezTo>
                      <a:pt x="837" y="1292"/>
                      <a:pt x="836" y="1290"/>
                      <a:pt x="837" y="1290"/>
                    </a:cubicBezTo>
                    <a:cubicBezTo>
                      <a:pt x="842" y="1285"/>
                      <a:pt x="844" y="1279"/>
                      <a:pt x="844" y="1272"/>
                    </a:cubicBezTo>
                    <a:cubicBezTo>
                      <a:pt x="844" y="1269"/>
                      <a:pt x="844" y="1265"/>
                      <a:pt x="845" y="1262"/>
                    </a:cubicBezTo>
                    <a:cubicBezTo>
                      <a:pt x="845" y="1260"/>
                      <a:pt x="846" y="1259"/>
                      <a:pt x="848" y="1259"/>
                    </a:cubicBezTo>
                    <a:cubicBezTo>
                      <a:pt x="852" y="1259"/>
                      <a:pt x="854" y="1256"/>
                      <a:pt x="854" y="1253"/>
                    </a:cubicBezTo>
                    <a:cubicBezTo>
                      <a:pt x="855" y="1249"/>
                      <a:pt x="856" y="1245"/>
                      <a:pt x="856" y="1241"/>
                    </a:cubicBezTo>
                    <a:cubicBezTo>
                      <a:pt x="856" y="1236"/>
                      <a:pt x="857" y="1232"/>
                      <a:pt x="861" y="1228"/>
                    </a:cubicBezTo>
                    <a:cubicBezTo>
                      <a:pt x="863" y="1226"/>
                      <a:pt x="865" y="1223"/>
                      <a:pt x="867" y="1220"/>
                    </a:cubicBezTo>
                    <a:cubicBezTo>
                      <a:pt x="868" y="1219"/>
                      <a:pt x="868" y="1217"/>
                      <a:pt x="869" y="1216"/>
                    </a:cubicBezTo>
                    <a:cubicBezTo>
                      <a:pt x="869" y="1213"/>
                      <a:pt x="867" y="1208"/>
                      <a:pt x="864" y="1208"/>
                    </a:cubicBezTo>
                    <a:cubicBezTo>
                      <a:pt x="857" y="1208"/>
                      <a:pt x="850" y="1207"/>
                      <a:pt x="844" y="1210"/>
                    </a:cubicBezTo>
                    <a:cubicBezTo>
                      <a:pt x="839" y="1212"/>
                      <a:pt x="833" y="1213"/>
                      <a:pt x="828" y="1213"/>
                    </a:cubicBezTo>
                    <a:cubicBezTo>
                      <a:pt x="823" y="1213"/>
                      <a:pt x="820" y="1216"/>
                      <a:pt x="818" y="1220"/>
                    </a:cubicBezTo>
                    <a:cubicBezTo>
                      <a:pt x="817" y="1222"/>
                      <a:pt x="816" y="1225"/>
                      <a:pt x="815" y="1228"/>
                    </a:cubicBezTo>
                    <a:cubicBezTo>
                      <a:pt x="813" y="1236"/>
                      <a:pt x="810" y="1243"/>
                      <a:pt x="803" y="1249"/>
                    </a:cubicBezTo>
                    <a:cubicBezTo>
                      <a:pt x="801" y="1255"/>
                      <a:pt x="797" y="1255"/>
                      <a:pt x="792" y="1253"/>
                    </a:cubicBezTo>
                    <a:cubicBezTo>
                      <a:pt x="789" y="1252"/>
                      <a:pt x="786" y="1253"/>
                      <a:pt x="784" y="1253"/>
                    </a:cubicBezTo>
                    <a:cubicBezTo>
                      <a:pt x="778" y="1255"/>
                      <a:pt x="773" y="1257"/>
                      <a:pt x="768" y="1258"/>
                    </a:cubicBezTo>
                    <a:cubicBezTo>
                      <a:pt x="764" y="1259"/>
                      <a:pt x="759" y="1259"/>
                      <a:pt x="756" y="1255"/>
                    </a:cubicBezTo>
                    <a:cubicBezTo>
                      <a:pt x="753" y="1252"/>
                      <a:pt x="750" y="1251"/>
                      <a:pt x="746" y="1249"/>
                    </a:cubicBezTo>
                    <a:cubicBezTo>
                      <a:pt x="742" y="1248"/>
                      <a:pt x="739" y="1245"/>
                      <a:pt x="737" y="1240"/>
                    </a:cubicBezTo>
                    <a:cubicBezTo>
                      <a:pt x="735" y="1235"/>
                      <a:pt x="732" y="1230"/>
                      <a:pt x="728" y="1225"/>
                    </a:cubicBezTo>
                    <a:cubicBezTo>
                      <a:pt x="726" y="1223"/>
                      <a:pt x="725" y="1220"/>
                      <a:pt x="724" y="1218"/>
                    </a:cubicBezTo>
                    <a:cubicBezTo>
                      <a:pt x="724" y="1213"/>
                      <a:pt x="723" y="1208"/>
                      <a:pt x="722" y="1203"/>
                    </a:cubicBezTo>
                    <a:cubicBezTo>
                      <a:pt x="721" y="1200"/>
                      <a:pt x="721" y="1196"/>
                      <a:pt x="721" y="1193"/>
                    </a:cubicBezTo>
                    <a:cubicBezTo>
                      <a:pt x="722" y="1182"/>
                      <a:pt x="723" y="1170"/>
                      <a:pt x="726" y="1159"/>
                    </a:cubicBezTo>
                    <a:cubicBezTo>
                      <a:pt x="726" y="1157"/>
                      <a:pt x="727" y="1154"/>
                      <a:pt x="728" y="1153"/>
                    </a:cubicBezTo>
                    <a:cubicBezTo>
                      <a:pt x="732" y="1148"/>
                      <a:pt x="733" y="1143"/>
                      <a:pt x="732" y="1138"/>
                    </a:cubicBezTo>
                    <a:cubicBezTo>
                      <a:pt x="731" y="1130"/>
                      <a:pt x="733" y="1122"/>
                      <a:pt x="736" y="1115"/>
                    </a:cubicBezTo>
                    <a:cubicBezTo>
                      <a:pt x="738" y="1108"/>
                      <a:pt x="742" y="1103"/>
                      <a:pt x="749" y="1101"/>
                    </a:cubicBezTo>
                    <a:cubicBezTo>
                      <a:pt x="757" y="1100"/>
                      <a:pt x="764" y="1097"/>
                      <a:pt x="769" y="1092"/>
                    </a:cubicBezTo>
                    <a:cubicBezTo>
                      <a:pt x="774" y="1088"/>
                      <a:pt x="779" y="1087"/>
                      <a:pt x="784" y="1085"/>
                    </a:cubicBezTo>
                    <a:cubicBezTo>
                      <a:pt x="788" y="1084"/>
                      <a:pt x="793" y="1085"/>
                      <a:pt x="797" y="1086"/>
                    </a:cubicBezTo>
                    <a:cubicBezTo>
                      <a:pt x="800" y="1087"/>
                      <a:pt x="803" y="1088"/>
                      <a:pt x="807" y="1087"/>
                    </a:cubicBezTo>
                    <a:cubicBezTo>
                      <a:pt x="810" y="1085"/>
                      <a:pt x="813" y="1086"/>
                      <a:pt x="815" y="1089"/>
                    </a:cubicBezTo>
                    <a:cubicBezTo>
                      <a:pt x="819" y="1095"/>
                      <a:pt x="825" y="1095"/>
                      <a:pt x="831" y="1094"/>
                    </a:cubicBezTo>
                    <a:cubicBezTo>
                      <a:pt x="834" y="1093"/>
                      <a:pt x="837" y="1092"/>
                      <a:pt x="840" y="1091"/>
                    </a:cubicBezTo>
                    <a:cubicBezTo>
                      <a:pt x="841" y="1087"/>
                      <a:pt x="842" y="1084"/>
                      <a:pt x="842" y="1081"/>
                    </a:cubicBezTo>
                    <a:cubicBezTo>
                      <a:pt x="843" y="1078"/>
                      <a:pt x="845" y="1077"/>
                      <a:pt x="847" y="1076"/>
                    </a:cubicBezTo>
                    <a:cubicBezTo>
                      <a:pt x="849" y="1075"/>
                      <a:pt x="852" y="1075"/>
                      <a:pt x="854" y="1075"/>
                    </a:cubicBezTo>
                    <a:cubicBezTo>
                      <a:pt x="862" y="1073"/>
                      <a:pt x="869" y="1075"/>
                      <a:pt x="877" y="1075"/>
                    </a:cubicBezTo>
                    <a:cubicBezTo>
                      <a:pt x="886" y="1074"/>
                      <a:pt x="893" y="1076"/>
                      <a:pt x="899" y="1083"/>
                    </a:cubicBezTo>
                    <a:cubicBezTo>
                      <a:pt x="901" y="1085"/>
                      <a:pt x="904" y="1085"/>
                      <a:pt x="907" y="1084"/>
                    </a:cubicBezTo>
                    <a:cubicBezTo>
                      <a:pt x="909" y="1083"/>
                      <a:pt x="911" y="1082"/>
                      <a:pt x="913" y="1081"/>
                    </a:cubicBezTo>
                    <a:cubicBezTo>
                      <a:pt x="915" y="1081"/>
                      <a:pt x="918" y="1081"/>
                      <a:pt x="919" y="1083"/>
                    </a:cubicBezTo>
                    <a:cubicBezTo>
                      <a:pt x="923" y="1087"/>
                      <a:pt x="926" y="1092"/>
                      <a:pt x="929" y="1096"/>
                    </a:cubicBezTo>
                    <a:cubicBezTo>
                      <a:pt x="931" y="1098"/>
                      <a:pt x="931" y="1101"/>
                      <a:pt x="930" y="1104"/>
                    </a:cubicBezTo>
                    <a:cubicBezTo>
                      <a:pt x="930" y="1105"/>
                      <a:pt x="929" y="1107"/>
                      <a:pt x="929" y="1108"/>
                    </a:cubicBezTo>
                    <a:cubicBezTo>
                      <a:pt x="927" y="1112"/>
                      <a:pt x="927" y="1115"/>
                      <a:pt x="930" y="1118"/>
                    </a:cubicBezTo>
                    <a:cubicBezTo>
                      <a:pt x="932" y="1127"/>
                      <a:pt x="937" y="1135"/>
                      <a:pt x="941" y="1143"/>
                    </a:cubicBezTo>
                    <a:cubicBezTo>
                      <a:pt x="942" y="1147"/>
                      <a:pt x="945" y="1150"/>
                      <a:pt x="948" y="1154"/>
                    </a:cubicBezTo>
                    <a:cubicBezTo>
                      <a:pt x="951" y="1157"/>
                      <a:pt x="956" y="1156"/>
                      <a:pt x="958" y="1153"/>
                    </a:cubicBezTo>
                    <a:cubicBezTo>
                      <a:pt x="962" y="1146"/>
                      <a:pt x="965" y="1139"/>
                      <a:pt x="966" y="1131"/>
                    </a:cubicBezTo>
                    <a:cubicBezTo>
                      <a:pt x="966" y="1130"/>
                      <a:pt x="966" y="1129"/>
                      <a:pt x="965" y="1128"/>
                    </a:cubicBezTo>
                    <a:cubicBezTo>
                      <a:pt x="964" y="1124"/>
                      <a:pt x="962" y="1119"/>
                      <a:pt x="961" y="1115"/>
                    </a:cubicBezTo>
                    <a:cubicBezTo>
                      <a:pt x="960" y="1111"/>
                      <a:pt x="960" y="1107"/>
                      <a:pt x="960" y="1102"/>
                    </a:cubicBezTo>
                    <a:cubicBezTo>
                      <a:pt x="960" y="1102"/>
                      <a:pt x="960" y="1101"/>
                      <a:pt x="959" y="1101"/>
                    </a:cubicBezTo>
                    <a:cubicBezTo>
                      <a:pt x="954" y="1088"/>
                      <a:pt x="955" y="1075"/>
                      <a:pt x="956" y="1062"/>
                    </a:cubicBezTo>
                    <a:cubicBezTo>
                      <a:pt x="956" y="1059"/>
                      <a:pt x="957" y="1057"/>
                      <a:pt x="958" y="1055"/>
                    </a:cubicBezTo>
                    <a:cubicBezTo>
                      <a:pt x="964" y="1049"/>
                      <a:pt x="970" y="1042"/>
                      <a:pt x="979" y="1039"/>
                    </a:cubicBezTo>
                    <a:cubicBezTo>
                      <a:pt x="980" y="1039"/>
                      <a:pt x="981" y="1039"/>
                      <a:pt x="982" y="1038"/>
                    </a:cubicBezTo>
                    <a:cubicBezTo>
                      <a:pt x="985" y="1037"/>
                      <a:pt x="988" y="1035"/>
                      <a:pt x="990" y="1033"/>
                    </a:cubicBezTo>
                    <a:cubicBezTo>
                      <a:pt x="992" y="1030"/>
                      <a:pt x="993" y="1028"/>
                      <a:pt x="995" y="1026"/>
                    </a:cubicBezTo>
                    <a:cubicBezTo>
                      <a:pt x="996" y="1024"/>
                      <a:pt x="998" y="1023"/>
                      <a:pt x="1000" y="1022"/>
                    </a:cubicBezTo>
                    <a:cubicBezTo>
                      <a:pt x="1004" y="1021"/>
                      <a:pt x="1007" y="1019"/>
                      <a:pt x="1010" y="1016"/>
                    </a:cubicBezTo>
                    <a:cubicBezTo>
                      <a:pt x="1014" y="1012"/>
                      <a:pt x="1019" y="1009"/>
                      <a:pt x="1025" y="1007"/>
                    </a:cubicBezTo>
                    <a:cubicBezTo>
                      <a:pt x="1028" y="1007"/>
                      <a:pt x="1030" y="1005"/>
                      <a:pt x="1030" y="1001"/>
                    </a:cubicBezTo>
                    <a:cubicBezTo>
                      <a:pt x="1030" y="999"/>
                      <a:pt x="1032" y="999"/>
                      <a:pt x="1033" y="998"/>
                    </a:cubicBezTo>
                    <a:cubicBezTo>
                      <a:pt x="1035" y="997"/>
                      <a:pt x="1037" y="996"/>
                      <a:pt x="1038" y="994"/>
                    </a:cubicBezTo>
                    <a:cubicBezTo>
                      <a:pt x="1039" y="993"/>
                      <a:pt x="1040" y="991"/>
                      <a:pt x="1039" y="990"/>
                    </a:cubicBezTo>
                    <a:cubicBezTo>
                      <a:pt x="1038" y="987"/>
                      <a:pt x="1037" y="985"/>
                      <a:pt x="1038" y="982"/>
                    </a:cubicBezTo>
                    <a:cubicBezTo>
                      <a:pt x="1040" y="978"/>
                      <a:pt x="1041" y="974"/>
                      <a:pt x="1038" y="970"/>
                    </a:cubicBezTo>
                    <a:cubicBezTo>
                      <a:pt x="1037" y="968"/>
                      <a:pt x="1037" y="966"/>
                      <a:pt x="1037" y="965"/>
                    </a:cubicBezTo>
                    <a:cubicBezTo>
                      <a:pt x="1037" y="960"/>
                      <a:pt x="1038" y="955"/>
                      <a:pt x="1038" y="950"/>
                    </a:cubicBezTo>
                    <a:cubicBezTo>
                      <a:pt x="1038" y="950"/>
                      <a:pt x="1039" y="950"/>
                      <a:pt x="1039" y="950"/>
                    </a:cubicBezTo>
                    <a:cubicBezTo>
                      <a:pt x="1040" y="950"/>
                      <a:pt x="1040" y="950"/>
                      <a:pt x="1041" y="950"/>
                    </a:cubicBezTo>
                    <a:cubicBezTo>
                      <a:pt x="1043" y="952"/>
                      <a:pt x="1043" y="955"/>
                      <a:pt x="1043" y="958"/>
                    </a:cubicBezTo>
                    <a:cubicBezTo>
                      <a:pt x="1043" y="959"/>
                      <a:pt x="1044" y="959"/>
                      <a:pt x="1045" y="960"/>
                    </a:cubicBezTo>
                    <a:cubicBezTo>
                      <a:pt x="1045" y="960"/>
                      <a:pt x="1046" y="960"/>
                      <a:pt x="1046" y="959"/>
                    </a:cubicBezTo>
                    <a:cubicBezTo>
                      <a:pt x="1049" y="955"/>
                      <a:pt x="1052" y="951"/>
                      <a:pt x="1054" y="947"/>
                    </a:cubicBezTo>
                    <a:cubicBezTo>
                      <a:pt x="1055" y="945"/>
                      <a:pt x="1056" y="943"/>
                      <a:pt x="1056" y="941"/>
                    </a:cubicBezTo>
                    <a:cubicBezTo>
                      <a:pt x="1056" y="939"/>
                      <a:pt x="1056" y="938"/>
                      <a:pt x="1056" y="936"/>
                    </a:cubicBezTo>
                    <a:cubicBezTo>
                      <a:pt x="1056" y="935"/>
                      <a:pt x="1057" y="934"/>
                      <a:pt x="1058" y="934"/>
                    </a:cubicBezTo>
                    <a:cubicBezTo>
                      <a:pt x="1061" y="934"/>
                      <a:pt x="1063" y="932"/>
                      <a:pt x="1065" y="930"/>
                    </a:cubicBezTo>
                    <a:cubicBezTo>
                      <a:pt x="1070" y="926"/>
                      <a:pt x="1074" y="920"/>
                      <a:pt x="1075" y="913"/>
                    </a:cubicBezTo>
                    <a:cubicBezTo>
                      <a:pt x="1076" y="908"/>
                      <a:pt x="1079" y="906"/>
                      <a:pt x="1084" y="906"/>
                    </a:cubicBezTo>
                    <a:cubicBezTo>
                      <a:pt x="1087" y="906"/>
                      <a:pt x="1090" y="905"/>
                      <a:pt x="1094" y="904"/>
                    </a:cubicBezTo>
                    <a:cubicBezTo>
                      <a:pt x="1095" y="904"/>
                      <a:pt x="1097" y="903"/>
                      <a:pt x="1098" y="902"/>
                    </a:cubicBezTo>
                    <a:cubicBezTo>
                      <a:pt x="1098" y="902"/>
                      <a:pt x="1099" y="901"/>
                      <a:pt x="1099" y="901"/>
                    </a:cubicBezTo>
                    <a:cubicBezTo>
                      <a:pt x="1099" y="900"/>
                      <a:pt x="1098" y="900"/>
                      <a:pt x="1098" y="899"/>
                    </a:cubicBezTo>
                    <a:cubicBezTo>
                      <a:pt x="1097" y="899"/>
                      <a:pt x="1096" y="899"/>
                      <a:pt x="1095" y="899"/>
                    </a:cubicBezTo>
                    <a:cubicBezTo>
                      <a:pt x="1093" y="898"/>
                      <a:pt x="1093" y="898"/>
                      <a:pt x="1093" y="897"/>
                    </a:cubicBezTo>
                    <a:cubicBezTo>
                      <a:pt x="1093" y="897"/>
                      <a:pt x="1094" y="897"/>
                      <a:pt x="1095" y="896"/>
                    </a:cubicBezTo>
                    <a:cubicBezTo>
                      <a:pt x="1095" y="896"/>
                      <a:pt x="1096" y="896"/>
                      <a:pt x="1096" y="896"/>
                    </a:cubicBezTo>
                    <a:cubicBezTo>
                      <a:pt x="1106" y="898"/>
                      <a:pt x="1114" y="893"/>
                      <a:pt x="1124" y="893"/>
                    </a:cubicBezTo>
                    <a:cubicBezTo>
                      <a:pt x="1125" y="893"/>
                      <a:pt x="1127" y="892"/>
                      <a:pt x="1128" y="891"/>
                    </a:cubicBezTo>
                    <a:cubicBezTo>
                      <a:pt x="1131" y="888"/>
                      <a:pt x="1131" y="887"/>
                      <a:pt x="1127" y="884"/>
                    </a:cubicBezTo>
                    <a:cubicBezTo>
                      <a:pt x="1124" y="882"/>
                      <a:pt x="1122" y="879"/>
                      <a:pt x="1123" y="876"/>
                    </a:cubicBezTo>
                    <a:cubicBezTo>
                      <a:pt x="1124" y="872"/>
                      <a:pt x="1125" y="869"/>
                      <a:pt x="1127" y="865"/>
                    </a:cubicBezTo>
                    <a:cubicBezTo>
                      <a:pt x="1130" y="859"/>
                      <a:pt x="1134" y="854"/>
                      <a:pt x="1141" y="851"/>
                    </a:cubicBezTo>
                    <a:cubicBezTo>
                      <a:pt x="1144" y="850"/>
                      <a:pt x="1148" y="849"/>
                      <a:pt x="1151" y="846"/>
                    </a:cubicBezTo>
                    <a:cubicBezTo>
                      <a:pt x="1153" y="844"/>
                      <a:pt x="1155" y="843"/>
                      <a:pt x="1158" y="843"/>
                    </a:cubicBezTo>
                    <a:cubicBezTo>
                      <a:pt x="1166" y="844"/>
                      <a:pt x="1172" y="840"/>
                      <a:pt x="1179" y="839"/>
                    </a:cubicBezTo>
                    <a:cubicBezTo>
                      <a:pt x="1182" y="839"/>
                      <a:pt x="1182" y="836"/>
                      <a:pt x="1183" y="834"/>
                    </a:cubicBezTo>
                    <a:cubicBezTo>
                      <a:pt x="1183" y="833"/>
                      <a:pt x="1185" y="832"/>
                      <a:pt x="1186" y="831"/>
                    </a:cubicBezTo>
                    <a:cubicBezTo>
                      <a:pt x="1192" y="830"/>
                      <a:pt x="1197" y="829"/>
                      <a:pt x="1202" y="828"/>
                    </a:cubicBezTo>
                    <a:cubicBezTo>
                      <a:pt x="1203" y="828"/>
                      <a:pt x="1204" y="828"/>
                      <a:pt x="1204" y="828"/>
                    </a:cubicBezTo>
                    <a:cubicBezTo>
                      <a:pt x="1203" y="829"/>
                      <a:pt x="1203" y="830"/>
                      <a:pt x="1203" y="831"/>
                    </a:cubicBezTo>
                    <a:cubicBezTo>
                      <a:pt x="1201" y="832"/>
                      <a:pt x="1199" y="832"/>
                      <a:pt x="1197" y="833"/>
                    </a:cubicBezTo>
                    <a:cubicBezTo>
                      <a:pt x="1192" y="836"/>
                      <a:pt x="1188" y="839"/>
                      <a:pt x="1187" y="844"/>
                    </a:cubicBezTo>
                    <a:cubicBezTo>
                      <a:pt x="1186" y="846"/>
                      <a:pt x="1185" y="848"/>
                      <a:pt x="1186" y="850"/>
                    </a:cubicBezTo>
                    <a:cubicBezTo>
                      <a:pt x="1186" y="854"/>
                      <a:pt x="1188" y="856"/>
                      <a:pt x="1191" y="858"/>
                    </a:cubicBezTo>
                    <a:cubicBezTo>
                      <a:pt x="1192" y="858"/>
                      <a:pt x="1194" y="859"/>
                      <a:pt x="1195" y="858"/>
                    </a:cubicBezTo>
                    <a:cubicBezTo>
                      <a:pt x="1201" y="856"/>
                      <a:pt x="1207" y="852"/>
                      <a:pt x="1212" y="846"/>
                    </a:cubicBezTo>
                    <a:cubicBezTo>
                      <a:pt x="1214" y="842"/>
                      <a:pt x="1217" y="841"/>
                      <a:pt x="1221" y="842"/>
                    </a:cubicBezTo>
                    <a:cubicBezTo>
                      <a:pt x="1230" y="839"/>
                      <a:pt x="1238" y="836"/>
                      <a:pt x="1246" y="834"/>
                    </a:cubicBezTo>
                    <a:cubicBezTo>
                      <a:pt x="1249" y="833"/>
                      <a:pt x="1252" y="832"/>
                      <a:pt x="1254" y="831"/>
                    </a:cubicBezTo>
                    <a:cubicBezTo>
                      <a:pt x="1255" y="825"/>
                      <a:pt x="1261" y="827"/>
                      <a:pt x="1265" y="825"/>
                    </a:cubicBezTo>
                    <a:cubicBezTo>
                      <a:pt x="1266" y="824"/>
                      <a:pt x="1268" y="823"/>
                      <a:pt x="1269" y="823"/>
                    </a:cubicBezTo>
                    <a:cubicBezTo>
                      <a:pt x="1270" y="822"/>
                      <a:pt x="1271" y="821"/>
                      <a:pt x="1272" y="821"/>
                    </a:cubicBezTo>
                    <a:cubicBezTo>
                      <a:pt x="1273" y="820"/>
                      <a:pt x="1274" y="817"/>
                      <a:pt x="1273" y="816"/>
                    </a:cubicBezTo>
                    <a:cubicBezTo>
                      <a:pt x="1269" y="813"/>
                      <a:pt x="1267" y="810"/>
                      <a:pt x="1269" y="805"/>
                    </a:cubicBezTo>
                    <a:cubicBezTo>
                      <a:pt x="1269" y="805"/>
                      <a:pt x="1268" y="804"/>
                      <a:pt x="1268" y="804"/>
                    </a:cubicBezTo>
                    <a:cubicBezTo>
                      <a:pt x="1268" y="802"/>
                      <a:pt x="1265" y="801"/>
                      <a:pt x="1264" y="802"/>
                    </a:cubicBezTo>
                    <a:cubicBezTo>
                      <a:pt x="1259" y="807"/>
                      <a:pt x="1254" y="813"/>
                      <a:pt x="1250" y="818"/>
                    </a:cubicBezTo>
                    <a:cubicBezTo>
                      <a:pt x="1249" y="821"/>
                      <a:pt x="1247" y="821"/>
                      <a:pt x="1245" y="821"/>
                    </a:cubicBezTo>
                    <a:cubicBezTo>
                      <a:pt x="1244" y="820"/>
                      <a:pt x="1242" y="820"/>
                      <a:pt x="1240" y="820"/>
                    </a:cubicBezTo>
                    <a:cubicBezTo>
                      <a:pt x="1240" y="821"/>
                      <a:pt x="1239" y="822"/>
                      <a:pt x="1237" y="821"/>
                    </a:cubicBezTo>
                    <a:cubicBezTo>
                      <a:pt x="1236" y="821"/>
                      <a:pt x="1235" y="820"/>
                      <a:pt x="1234" y="820"/>
                    </a:cubicBezTo>
                    <a:cubicBezTo>
                      <a:pt x="1232" y="819"/>
                      <a:pt x="1231" y="819"/>
                      <a:pt x="1229" y="819"/>
                    </a:cubicBezTo>
                    <a:cubicBezTo>
                      <a:pt x="1225" y="819"/>
                      <a:pt x="1224" y="816"/>
                      <a:pt x="1224" y="813"/>
                    </a:cubicBezTo>
                    <a:cubicBezTo>
                      <a:pt x="1218" y="812"/>
                      <a:pt x="1215" y="809"/>
                      <a:pt x="1214" y="803"/>
                    </a:cubicBezTo>
                    <a:cubicBezTo>
                      <a:pt x="1213" y="797"/>
                      <a:pt x="1213" y="792"/>
                      <a:pt x="1215" y="787"/>
                    </a:cubicBezTo>
                    <a:cubicBezTo>
                      <a:pt x="1216" y="785"/>
                      <a:pt x="1215" y="783"/>
                      <a:pt x="1212" y="782"/>
                    </a:cubicBezTo>
                    <a:cubicBezTo>
                      <a:pt x="1211" y="782"/>
                      <a:pt x="1210" y="782"/>
                      <a:pt x="1209" y="782"/>
                    </a:cubicBezTo>
                    <a:cubicBezTo>
                      <a:pt x="1209" y="782"/>
                      <a:pt x="1208" y="782"/>
                      <a:pt x="1208" y="781"/>
                    </a:cubicBezTo>
                    <a:cubicBezTo>
                      <a:pt x="1209" y="781"/>
                      <a:pt x="1210" y="781"/>
                      <a:pt x="1211" y="780"/>
                    </a:cubicBezTo>
                    <a:cubicBezTo>
                      <a:pt x="1215" y="779"/>
                      <a:pt x="1218" y="777"/>
                      <a:pt x="1222" y="774"/>
                    </a:cubicBezTo>
                    <a:cubicBezTo>
                      <a:pt x="1224" y="772"/>
                      <a:pt x="1224" y="769"/>
                      <a:pt x="1223" y="766"/>
                    </a:cubicBezTo>
                    <a:cubicBezTo>
                      <a:pt x="1222" y="765"/>
                      <a:pt x="1221" y="762"/>
                      <a:pt x="1219" y="761"/>
                    </a:cubicBezTo>
                    <a:cubicBezTo>
                      <a:pt x="1215" y="758"/>
                      <a:pt x="1210" y="756"/>
                      <a:pt x="1204" y="757"/>
                    </a:cubicBezTo>
                    <a:cubicBezTo>
                      <a:pt x="1189" y="761"/>
                      <a:pt x="1174" y="764"/>
                      <a:pt x="1162" y="773"/>
                    </a:cubicBezTo>
                    <a:cubicBezTo>
                      <a:pt x="1162" y="773"/>
                      <a:pt x="1162" y="773"/>
                      <a:pt x="1162" y="774"/>
                    </a:cubicBezTo>
                    <a:cubicBezTo>
                      <a:pt x="1161" y="774"/>
                      <a:pt x="1161" y="774"/>
                      <a:pt x="1161" y="774"/>
                    </a:cubicBezTo>
                    <a:cubicBezTo>
                      <a:pt x="1159" y="776"/>
                      <a:pt x="1157" y="777"/>
                      <a:pt x="1155" y="779"/>
                    </a:cubicBezTo>
                    <a:cubicBezTo>
                      <a:pt x="1155" y="780"/>
                      <a:pt x="1155" y="780"/>
                      <a:pt x="1155" y="780"/>
                    </a:cubicBezTo>
                    <a:cubicBezTo>
                      <a:pt x="1153" y="781"/>
                      <a:pt x="1150" y="782"/>
                      <a:pt x="1148" y="783"/>
                    </a:cubicBezTo>
                    <a:cubicBezTo>
                      <a:pt x="1147" y="784"/>
                      <a:pt x="1145" y="785"/>
                      <a:pt x="1144" y="786"/>
                    </a:cubicBezTo>
                    <a:cubicBezTo>
                      <a:pt x="1144" y="787"/>
                      <a:pt x="1144" y="787"/>
                      <a:pt x="1144" y="787"/>
                    </a:cubicBezTo>
                    <a:cubicBezTo>
                      <a:pt x="1144" y="786"/>
                      <a:pt x="1144" y="786"/>
                      <a:pt x="1144" y="786"/>
                    </a:cubicBezTo>
                    <a:cubicBezTo>
                      <a:pt x="1145" y="785"/>
                      <a:pt x="1147" y="784"/>
                      <a:pt x="1148" y="783"/>
                    </a:cubicBezTo>
                    <a:cubicBezTo>
                      <a:pt x="1150" y="782"/>
                      <a:pt x="1152" y="781"/>
                      <a:pt x="1155" y="780"/>
                    </a:cubicBezTo>
                    <a:cubicBezTo>
                      <a:pt x="1155" y="780"/>
                      <a:pt x="1155" y="780"/>
                      <a:pt x="1155" y="779"/>
                    </a:cubicBezTo>
                    <a:cubicBezTo>
                      <a:pt x="1156" y="775"/>
                      <a:pt x="1156" y="774"/>
                      <a:pt x="1161" y="774"/>
                    </a:cubicBezTo>
                    <a:cubicBezTo>
                      <a:pt x="1161" y="774"/>
                      <a:pt x="1161" y="773"/>
                      <a:pt x="1161" y="773"/>
                    </a:cubicBezTo>
                    <a:cubicBezTo>
                      <a:pt x="1161" y="773"/>
                      <a:pt x="1162" y="773"/>
                      <a:pt x="1162" y="773"/>
                    </a:cubicBezTo>
                    <a:cubicBezTo>
                      <a:pt x="1161" y="770"/>
                      <a:pt x="1163" y="768"/>
                      <a:pt x="1165" y="766"/>
                    </a:cubicBezTo>
                    <a:cubicBezTo>
                      <a:pt x="1170" y="762"/>
                      <a:pt x="1176" y="758"/>
                      <a:pt x="1183" y="756"/>
                    </a:cubicBezTo>
                    <a:cubicBezTo>
                      <a:pt x="1187" y="755"/>
                      <a:pt x="1191" y="753"/>
                      <a:pt x="1193" y="748"/>
                    </a:cubicBezTo>
                    <a:cubicBezTo>
                      <a:pt x="1194" y="747"/>
                      <a:pt x="1194" y="746"/>
                      <a:pt x="1195" y="746"/>
                    </a:cubicBezTo>
                    <a:cubicBezTo>
                      <a:pt x="1198" y="743"/>
                      <a:pt x="1201" y="740"/>
                      <a:pt x="1205" y="737"/>
                    </a:cubicBezTo>
                    <a:cubicBezTo>
                      <a:pt x="1209" y="735"/>
                      <a:pt x="1213" y="737"/>
                      <a:pt x="1216" y="737"/>
                    </a:cubicBezTo>
                    <a:cubicBezTo>
                      <a:pt x="1232" y="738"/>
                      <a:pt x="1247" y="740"/>
                      <a:pt x="1262" y="742"/>
                    </a:cubicBezTo>
                    <a:cubicBezTo>
                      <a:pt x="1269" y="743"/>
                      <a:pt x="1275" y="740"/>
                      <a:pt x="1282" y="741"/>
                    </a:cubicBezTo>
                    <a:cubicBezTo>
                      <a:pt x="1283" y="741"/>
                      <a:pt x="1285" y="741"/>
                      <a:pt x="1286" y="740"/>
                    </a:cubicBezTo>
                    <a:cubicBezTo>
                      <a:pt x="1288" y="740"/>
                      <a:pt x="1290" y="739"/>
                      <a:pt x="1291" y="738"/>
                    </a:cubicBezTo>
                    <a:cubicBezTo>
                      <a:pt x="1295" y="736"/>
                      <a:pt x="1299" y="733"/>
                      <a:pt x="1302" y="729"/>
                    </a:cubicBezTo>
                    <a:cubicBezTo>
                      <a:pt x="1304" y="725"/>
                      <a:pt x="1308" y="724"/>
                      <a:pt x="1312" y="723"/>
                    </a:cubicBezTo>
                    <a:cubicBezTo>
                      <a:pt x="1314" y="723"/>
                      <a:pt x="1317" y="722"/>
                      <a:pt x="1320" y="722"/>
                    </a:cubicBezTo>
                    <a:cubicBezTo>
                      <a:pt x="1328" y="721"/>
                      <a:pt x="1334" y="717"/>
                      <a:pt x="1341" y="713"/>
                    </a:cubicBezTo>
                    <a:cubicBezTo>
                      <a:pt x="1344" y="710"/>
                      <a:pt x="1346" y="707"/>
                      <a:pt x="1344" y="703"/>
                    </a:cubicBezTo>
                    <a:cubicBezTo>
                      <a:pt x="1343" y="700"/>
                      <a:pt x="1342" y="698"/>
                      <a:pt x="1344" y="695"/>
                    </a:cubicBezTo>
                    <a:cubicBezTo>
                      <a:pt x="1345" y="693"/>
                      <a:pt x="1346" y="691"/>
                      <a:pt x="1346" y="689"/>
                    </a:cubicBezTo>
                    <a:cubicBezTo>
                      <a:pt x="1346" y="687"/>
                      <a:pt x="1346" y="685"/>
                      <a:pt x="1345" y="684"/>
                    </a:cubicBezTo>
                    <a:cubicBezTo>
                      <a:pt x="1343" y="680"/>
                      <a:pt x="1339" y="676"/>
                      <a:pt x="1334" y="677"/>
                    </a:cubicBezTo>
                    <a:cubicBezTo>
                      <a:pt x="1334" y="677"/>
                      <a:pt x="1334" y="677"/>
                      <a:pt x="1334" y="677"/>
                    </a:cubicBezTo>
                    <a:cubicBezTo>
                      <a:pt x="1332" y="678"/>
                      <a:pt x="1332" y="678"/>
                      <a:pt x="1332" y="678"/>
                    </a:cubicBezTo>
                    <a:cubicBezTo>
                      <a:pt x="1333" y="677"/>
                      <a:pt x="1333" y="677"/>
                      <a:pt x="1333" y="677"/>
                    </a:cubicBezTo>
                    <a:cubicBezTo>
                      <a:pt x="1333" y="677"/>
                      <a:pt x="1333" y="677"/>
                      <a:pt x="1334" y="677"/>
                    </a:cubicBezTo>
                    <a:cubicBezTo>
                      <a:pt x="1333" y="676"/>
                      <a:pt x="1333" y="674"/>
                      <a:pt x="1333" y="672"/>
                    </a:cubicBezTo>
                    <a:cubicBezTo>
                      <a:pt x="1332" y="670"/>
                      <a:pt x="1330" y="668"/>
                      <a:pt x="1327" y="667"/>
                    </a:cubicBezTo>
                    <a:cubicBezTo>
                      <a:pt x="1326" y="667"/>
                      <a:pt x="1324" y="667"/>
                      <a:pt x="1322" y="667"/>
                    </a:cubicBezTo>
                    <a:cubicBezTo>
                      <a:pt x="1322" y="667"/>
                      <a:pt x="1321" y="666"/>
                      <a:pt x="1321" y="666"/>
                    </a:cubicBezTo>
                    <a:cubicBezTo>
                      <a:pt x="1321" y="666"/>
                      <a:pt x="1322" y="665"/>
                      <a:pt x="1323" y="665"/>
                    </a:cubicBezTo>
                    <a:cubicBezTo>
                      <a:pt x="1324" y="664"/>
                      <a:pt x="1326" y="664"/>
                      <a:pt x="1327" y="663"/>
                    </a:cubicBezTo>
                    <a:cubicBezTo>
                      <a:pt x="1329" y="662"/>
                      <a:pt x="1330" y="659"/>
                      <a:pt x="1328" y="657"/>
                    </a:cubicBezTo>
                    <a:cubicBezTo>
                      <a:pt x="1327" y="655"/>
                      <a:pt x="1325" y="653"/>
                      <a:pt x="1322" y="653"/>
                    </a:cubicBezTo>
                    <a:cubicBezTo>
                      <a:pt x="1321" y="653"/>
                      <a:pt x="1319" y="653"/>
                      <a:pt x="1318" y="653"/>
                    </a:cubicBezTo>
                    <a:cubicBezTo>
                      <a:pt x="1314" y="648"/>
                      <a:pt x="1309" y="646"/>
                      <a:pt x="1303" y="644"/>
                    </a:cubicBezTo>
                    <a:cubicBezTo>
                      <a:pt x="1302" y="643"/>
                      <a:pt x="1301" y="642"/>
                      <a:pt x="1301" y="641"/>
                    </a:cubicBezTo>
                    <a:cubicBezTo>
                      <a:pt x="1300" y="635"/>
                      <a:pt x="1295" y="632"/>
                      <a:pt x="1291" y="628"/>
                    </a:cubicBezTo>
                    <a:cubicBezTo>
                      <a:pt x="1289" y="626"/>
                      <a:pt x="1288" y="624"/>
                      <a:pt x="1286" y="622"/>
                    </a:cubicBezTo>
                    <a:cubicBezTo>
                      <a:pt x="1284" y="620"/>
                      <a:pt x="1284" y="618"/>
                      <a:pt x="1286" y="616"/>
                    </a:cubicBezTo>
                    <a:cubicBezTo>
                      <a:pt x="1288" y="614"/>
                      <a:pt x="1290" y="612"/>
                      <a:pt x="1292" y="610"/>
                    </a:cubicBezTo>
                    <a:cubicBezTo>
                      <a:pt x="1293" y="608"/>
                      <a:pt x="1294" y="606"/>
                      <a:pt x="1292" y="604"/>
                    </a:cubicBezTo>
                    <a:cubicBezTo>
                      <a:pt x="1290" y="600"/>
                      <a:pt x="1288" y="597"/>
                      <a:pt x="1289" y="592"/>
                    </a:cubicBezTo>
                    <a:cubicBezTo>
                      <a:pt x="1289" y="591"/>
                      <a:pt x="1288" y="589"/>
                      <a:pt x="1287" y="588"/>
                    </a:cubicBezTo>
                    <a:cubicBezTo>
                      <a:pt x="1285" y="586"/>
                      <a:pt x="1286" y="582"/>
                      <a:pt x="1284" y="581"/>
                    </a:cubicBezTo>
                    <a:cubicBezTo>
                      <a:pt x="1281" y="579"/>
                      <a:pt x="1283" y="577"/>
                      <a:pt x="1283" y="574"/>
                    </a:cubicBezTo>
                    <a:cubicBezTo>
                      <a:pt x="1282" y="572"/>
                      <a:pt x="1282" y="569"/>
                      <a:pt x="1282" y="566"/>
                    </a:cubicBezTo>
                    <a:cubicBezTo>
                      <a:pt x="1281" y="563"/>
                      <a:pt x="1281" y="560"/>
                      <a:pt x="1279" y="557"/>
                    </a:cubicBezTo>
                    <a:cubicBezTo>
                      <a:pt x="1277" y="550"/>
                      <a:pt x="1275" y="542"/>
                      <a:pt x="1274" y="535"/>
                    </a:cubicBezTo>
                    <a:cubicBezTo>
                      <a:pt x="1274" y="532"/>
                      <a:pt x="1274" y="530"/>
                      <a:pt x="1273" y="528"/>
                    </a:cubicBezTo>
                    <a:cubicBezTo>
                      <a:pt x="1273" y="527"/>
                      <a:pt x="1272" y="527"/>
                      <a:pt x="1271" y="526"/>
                    </a:cubicBezTo>
                    <a:cubicBezTo>
                      <a:pt x="1270" y="526"/>
                      <a:pt x="1269" y="527"/>
                      <a:pt x="1269" y="527"/>
                    </a:cubicBezTo>
                    <a:cubicBezTo>
                      <a:pt x="1265" y="533"/>
                      <a:pt x="1260" y="539"/>
                      <a:pt x="1257" y="546"/>
                    </a:cubicBezTo>
                    <a:cubicBezTo>
                      <a:pt x="1253" y="553"/>
                      <a:pt x="1249" y="559"/>
                      <a:pt x="1242" y="563"/>
                    </a:cubicBezTo>
                    <a:cubicBezTo>
                      <a:pt x="1240" y="563"/>
                      <a:pt x="1238" y="565"/>
                      <a:pt x="1236" y="567"/>
                    </a:cubicBezTo>
                    <a:cubicBezTo>
                      <a:pt x="1234" y="568"/>
                      <a:pt x="1232" y="569"/>
                      <a:pt x="1229" y="570"/>
                    </a:cubicBezTo>
                    <a:cubicBezTo>
                      <a:pt x="1226" y="571"/>
                      <a:pt x="1224" y="570"/>
                      <a:pt x="1221" y="568"/>
                    </a:cubicBezTo>
                    <a:cubicBezTo>
                      <a:pt x="1220" y="567"/>
                      <a:pt x="1218" y="565"/>
                      <a:pt x="1218" y="563"/>
                    </a:cubicBezTo>
                    <a:cubicBezTo>
                      <a:pt x="1217" y="560"/>
                      <a:pt x="1215" y="559"/>
                      <a:pt x="1212" y="557"/>
                    </a:cubicBezTo>
                    <a:cubicBezTo>
                      <a:pt x="1209" y="555"/>
                      <a:pt x="1208" y="552"/>
                      <a:pt x="1208" y="549"/>
                    </a:cubicBezTo>
                    <a:cubicBezTo>
                      <a:pt x="1209" y="543"/>
                      <a:pt x="1212" y="538"/>
                      <a:pt x="1210" y="533"/>
                    </a:cubicBezTo>
                    <a:cubicBezTo>
                      <a:pt x="1209" y="532"/>
                      <a:pt x="1211" y="530"/>
                      <a:pt x="1211" y="528"/>
                    </a:cubicBezTo>
                    <a:cubicBezTo>
                      <a:pt x="1213" y="523"/>
                      <a:pt x="1215" y="518"/>
                      <a:pt x="1218" y="513"/>
                    </a:cubicBezTo>
                    <a:cubicBezTo>
                      <a:pt x="1219" y="512"/>
                      <a:pt x="1218" y="509"/>
                      <a:pt x="1216" y="509"/>
                    </a:cubicBezTo>
                    <a:cubicBezTo>
                      <a:pt x="1212" y="509"/>
                      <a:pt x="1208" y="504"/>
                      <a:pt x="1203" y="504"/>
                    </a:cubicBezTo>
                    <a:cubicBezTo>
                      <a:pt x="1201" y="504"/>
                      <a:pt x="1199" y="502"/>
                      <a:pt x="1197" y="501"/>
                    </a:cubicBezTo>
                    <a:cubicBezTo>
                      <a:pt x="1196" y="500"/>
                      <a:pt x="1195" y="499"/>
                      <a:pt x="1195" y="497"/>
                    </a:cubicBezTo>
                    <a:cubicBezTo>
                      <a:pt x="1195" y="495"/>
                      <a:pt x="1196" y="494"/>
                      <a:pt x="1194" y="492"/>
                    </a:cubicBezTo>
                    <a:cubicBezTo>
                      <a:pt x="1192" y="489"/>
                      <a:pt x="1189" y="485"/>
                      <a:pt x="1188" y="481"/>
                    </a:cubicBezTo>
                    <a:cubicBezTo>
                      <a:pt x="1187" y="478"/>
                      <a:pt x="1185" y="476"/>
                      <a:pt x="1183" y="474"/>
                    </a:cubicBezTo>
                    <a:cubicBezTo>
                      <a:pt x="1181" y="470"/>
                      <a:pt x="1177" y="468"/>
                      <a:pt x="1172" y="470"/>
                    </a:cubicBezTo>
                    <a:cubicBezTo>
                      <a:pt x="1170" y="471"/>
                      <a:pt x="1168" y="471"/>
                      <a:pt x="1166" y="471"/>
                    </a:cubicBezTo>
                    <a:cubicBezTo>
                      <a:pt x="1159" y="469"/>
                      <a:pt x="1153" y="469"/>
                      <a:pt x="1147" y="465"/>
                    </a:cubicBezTo>
                    <a:cubicBezTo>
                      <a:pt x="1145" y="464"/>
                      <a:pt x="1142" y="463"/>
                      <a:pt x="1139" y="462"/>
                    </a:cubicBezTo>
                    <a:cubicBezTo>
                      <a:pt x="1133" y="460"/>
                      <a:pt x="1126" y="464"/>
                      <a:pt x="1124" y="471"/>
                    </a:cubicBezTo>
                    <a:cubicBezTo>
                      <a:pt x="1122" y="475"/>
                      <a:pt x="1122" y="478"/>
                      <a:pt x="1124" y="482"/>
                    </a:cubicBezTo>
                    <a:cubicBezTo>
                      <a:pt x="1125" y="484"/>
                      <a:pt x="1126" y="487"/>
                      <a:pt x="1124" y="489"/>
                    </a:cubicBezTo>
                    <a:cubicBezTo>
                      <a:pt x="1121" y="493"/>
                      <a:pt x="1118" y="496"/>
                      <a:pt x="1116" y="500"/>
                    </a:cubicBezTo>
                    <a:cubicBezTo>
                      <a:pt x="1114" y="505"/>
                      <a:pt x="1119" y="509"/>
                      <a:pt x="1118" y="515"/>
                    </a:cubicBezTo>
                    <a:cubicBezTo>
                      <a:pt x="1117" y="517"/>
                      <a:pt x="1118" y="519"/>
                      <a:pt x="1118" y="521"/>
                    </a:cubicBezTo>
                    <a:cubicBezTo>
                      <a:pt x="1120" y="525"/>
                      <a:pt x="1118" y="527"/>
                      <a:pt x="1114" y="529"/>
                    </a:cubicBezTo>
                    <a:cubicBezTo>
                      <a:pt x="1113" y="530"/>
                      <a:pt x="1111" y="531"/>
                      <a:pt x="1110" y="532"/>
                    </a:cubicBezTo>
                    <a:cubicBezTo>
                      <a:pt x="1107" y="539"/>
                      <a:pt x="1101" y="543"/>
                      <a:pt x="1097" y="548"/>
                    </a:cubicBezTo>
                    <a:cubicBezTo>
                      <a:pt x="1094" y="551"/>
                      <a:pt x="1094" y="554"/>
                      <a:pt x="1097" y="557"/>
                    </a:cubicBezTo>
                    <a:cubicBezTo>
                      <a:pt x="1098" y="559"/>
                      <a:pt x="1100" y="561"/>
                      <a:pt x="1102" y="564"/>
                    </a:cubicBezTo>
                    <a:cubicBezTo>
                      <a:pt x="1103" y="565"/>
                      <a:pt x="1104" y="567"/>
                      <a:pt x="1104" y="569"/>
                    </a:cubicBezTo>
                    <a:cubicBezTo>
                      <a:pt x="1105" y="575"/>
                      <a:pt x="1106" y="581"/>
                      <a:pt x="1107" y="587"/>
                    </a:cubicBezTo>
                    <a:cubicBezTo>
                      <a:pt x="1108" y="594"/>
                      <a:pt x="1104" y="600"/>
                      <a:pt x="1106" y="607"/>
                    </a:cubicBezTo>
                    <a:cubicBezTo>
                      <a:pt x="1106" y="607"/>
                      <a:pt x="1105" y="609"/>
                      <a:pt x="1104" y="609"/>
                    </a:cubicBezTo>
                    <a:cubicBezTo>
                      <a:pt x="1102" y="611"/>
                      <a:pt x="1100" y="612"/>
                      <a:pt x="1098" y="614"/>
                    </a:cubicBezTo>
                    <a:cubicBezTo>
                      <a:pt x="1091" y="621"/>
                      <a:pt x="1083" y="625"/>
                      <a:pt x="1074" y="629"/>
                    </a:cubicBezTo>
                    <a:cubicBezTo>
                      <a:pt x="1070" y="631"/>
                      <a:pt x="1066" y="632"/>
                      <a:pt x="1062" y="634"/>
                    </a:cubicBezTo>
                    <a:cubicBezTo>
                      <a:pt x="1059" y="635"/>
                      <a:pt x="1058" y="637"/>
                      <a:pt x="1058" y="640"/>
                    </a:cubicBezTo>
                    <a:cubicBezTo>
                      <a:pt x="1058" y="647"/>
                      <a:pt x="1059" y="653"/>
                      <a:pt x="1058" y="660"/>
                    </a:cubicBezTo>
                    <a:cubicBezTo>
                      <a:pt x="1057" y="664"/>
                      <a:pt x="1056" y="669"/>
                      <a:pt x="1056" y="673"/>
                    </a:cubicBezTo>
                    <a:cubicBezTo>
                      <a:pt x="1056" y="677"/>
                      <a:pt x="1057" y="682"/>
                      <a:pt x="1057" y="686"/>
                    </a:cubicBezTo>
                    <a:cubicBezTo>
                      <a:pt x="1057" y="688"/>
                      <a:pt x="1057" y="689"/>
                      <a:pt x="1056" y="691"/>
                    </a:cubicBezTo>
                    <a:cubicBezTo>
                      <a:pt x="1055" y="694"/>
                      <a:pt x="1053" y="697"/>
                      <a:pt x="1051" y="699"/>
                    </a:cubicBezTo>
                    <a:cubicBezTo>
                      <a:pt x="1051" y="700"/>
                      <a:pt x="1049" y="701"/>
                      <a:pt x="1049" y="701"/>
                    </a:cubicBezTo>
                    <a:cubicBezTo>
                      <a:pt x="1045" y="700"/>
                      <a:pt x="1043" y="703"/>
                      <a:pt x="1040" y="705"/>
                    </a:cubicBezTo>
                    <a:cubicBezTo>
                      <a:pt x="1039" y="706"/>
                      <a:pt x="1035" y="705"/>
                      <a:pt x="1034" y="704"/>
                    </a:cubicBezTo>
                    <a:cubicBezTo>
                      <a:pt x="1034" y="702"/>
                      <a:pt x="1033" y="701"/>
                      <a:pt x="1033" y="699"/>
                    </a:cubicBezTo>
                    <a:cubicBezTo>
                      <a:pt x="1031" y="697"/>
                      <a:pt x="1031" y="694"/>
                      <a:pt x="1029" y="692"/>
                    </a:cubicBezTo>
                    <a:cubicBezTo>
                      <a:pt x="1023" y="687"/>
                      <a:pt x="1022" y="680"/>
                      <a:pt x="1018" y="674"/>
                    </a:cubicBezTo>
                    <a:cubicBezTo>
                      <a:pt x="1017" y="672"/>
                      <a:pt x="1017" y="670"/>
                      <a:pt x="1018" y="668"/>
                    </a:cubicBezTo>
                    <a:cubicBezTo>
                      <a:pt x="1022" y="660"/>
                      <a:pt x="1025" y="653"/>
                      <a:pt x="1025" y="644"/>
                    </a:cubicBezTo>
                    <a:cubicBezTo>
                      <a:pt x="1025" y="641"/>
                      <a:pt x="1027" y="639"/>
                      <a:pt x="1027" y="636"/>
                    </a:cubicBezTo>
                    <a:cubicBezTo>
                      <a:pt x="1028" y="634"/>
                      <a:pt x="1029" y="631"/>
                      <a:pt x="1030" y="628"/>
                    </a:cubicBezTo>
                    <a:cubicBezTo>
                      <a:pt x="1030" y="627"/>
                      <a:pt x="1029" y="624"/>
                      <a:pt x="1028" y="624"/>
                    </a:cubicBezTo>
                    <a:cubicBezTo>
                      <a:pt x="1019" y="623"/>
                      <a:pt x="1010" y="620"/>
                      <a:pt x="1002" y="620"/>
                    </a:cubicBezTo>
                    <a:cubicBezTo>
                      <a:pt x="999" y="620"/>
                      <a:pt x="997" y="619"/>
                      <a:pt x="996" y="617"/>
                    </a:cubicBezTo>
                    <a:cubicBezTo>
                      <a:pt x="992" y="612"/>
                      <a:pt x="987" y="608"/>
                      <a:pt x="981" y="605"/>
                    </a:cubicBezTo>
                    <a:cubicBezTo>
                      <a:pt x="975" y="602"/>
                      <a:pt x="971" y="598"/>
                      <a:pt x="968" y="592"/>
                    </a:cubicBezTo>
                    <a:cubicBezTo>
                      <a:pt x="965" y="586"/>
                      <a:pt x="960" y="582"/>
                      <a:pt x="954" y="578"/>
                    </a:cubicBezTo>
                    <a:cubicBezTo>
                      <a:pt x="949" y="575"/>
                      <a:pt x="944" y="572"/>
                      <a:pt x="938" y="569"/>
                    </a:cubicBezTo>
                    <a:cubicBezTo>
                      <a:pt x="936" y="568"/>
                      <a:pt x="933" y="568"/>
                      <a:pt x="930" y="568"/>
                    </a:cubicBezTo>
                    <a:cubicBezTo>
                      <a:pt x="926" y="570"/>
                      <a:pt x="921" y="572"/>
                      <a:pt x="917" y="571"/>
                    </a:cubicBezTo>
                    <a:cubicBezTo>
                      <a:pt x="917" y="571"/>
                      <a:pt x="916" y="571"/>
                      <a:pt x="916" y="571"/>
                    </a:cubicBezTo>
                    <a:cubicBezTo>
                      <a:pt x="916" y="572"/>
                      <a:pt x="916" y="572"/>
                      <a:pt x="916" y="572"/>
                    </a:cubicBezTo>
                    <a:cubicBezTo>
                      <a:pt x="916" y="571"/>
                      <a:pt x="916" y="571"/>
                      <a:pt x="916" y="571"/>
                    </a:cubicBezTo>
                    <a:cubicBezTo>
                      <a:pt x="916" y="571"/>
                      <a:pt x="916" y="571"/>
                      <a:pt x="917" y="571"/>
                    </a:cubicBezTo>
                    <a:cubicBezTo>
                      <a:pt x="919" y="567"/>
                      <a:pt x="921" y="563"/>
                      <a:pt x="921" y="557"/>
                    </a:cubicBezTo>
                    <a:cubicBezTo>
                      <a:pt x="920" y="552"/>
                      <a:pt x="920" y="545"/>
                      <a:pt x="920" y="539"/>
                    </a:cubicBezTo>
                    <a:cubicBezTo>
                      <a:pt x="920" y="537"/>
                      <a:pt x="920" y="535"/>
                      <a:pt x="919" y="533"/>
                    </a:cubicBezTo>
                    <a:cubicBezTo>
                      <a:pt x="919" y="532"/>
                      <a:pt x="918" y="531"/>
                      <a:pt x="917" y="531"/>
                    </a:cubicBezTo>
                    <a:cubicBezTo>
                      <a:pt x="915" y="531"/>
                      <a:pt x="912" y="530"/>
                      <a:pt x="910" y="530"/>
                    </a:cubicBezTo>
                    <a:cubicBezTo>
                      <a:pt x="908" y="530"/>
                      <a:pt x="906" y="529"/>
                      <a:pt x="906" y="527"/>
                    </a:cubicBezTo>
                    <a:cubicBezTo>
                      <a:pt x="905" y="525"/>
                      <a:pt x="905" y="523"/>
                      <a:pt x="905" y="522"/>
                    </a:cubicBezTo>
                    <a:cubicBezTo>
                      <a:pt x="906" y="519"/>
                      <a:pt x="908" y="516"/>
                      <a:pt x="908" y="513"/>
                    </a:cubicBezTo>
                    <a:cubicBezTo>
                      <a:pt x="911" y="499"/>
                      <a:pt x="917" y="487"/>
                      <a:pt x="928" y="478"/>
                    </a:cubicBezTo>
                    <a:cubicBezTo>
                      <a:pt x="930" y="476"/>
                      <a:pt x="932" y="473"/>
                      <a:pt x="934" y="470"/>
                    </a:cubicBezTo>
                    <a:cubicBezTo>
                      <a:pt x="940" y="462"/>
                      <a:pt x="945" y="454"/>
                      <a:pt x="955" y="451"/>
                    </a:cubicBezTo>
                    <a:cubicBezTo>
                      <a:pt x="960" y="447"/>
                      <a:pt x="965" y="444"/>
                      <a:pt x="967" y="437"/>
                    </a:cubicBezTo>
                    <a:cubicBezTo>
                      <a:pt x="967" y="436"/>
                      <a:pt x="968" y="434"/>
                      <a:pt x="970" y="435"/>
                    </a:cubicBezTo>
                    <a:cubicBezTo>
                      <a:pt x="973" y="435"/>
                      <a:pt x="975" y="436"/>
                      <a:pt x="977" y="436"/>
                    </a:cubicBezTo>
                    <a:cubicBezTo>
                      <a:pt x="982" y="436"/>
                      <a:pt x="987" y="432"/>
                      <a:pt x="987" y="427"/>
                    </a:cubicBezTo>
                    <a:cubicBezTo>
                      <a:pt x="987" y="425"/>
                      <a:pt x="986" y="422"/>
                      <a:pt x="986" y="419"/>
                    </a:cubicBezTo>
                    <a:cubicBezTo>
                      <a:pt x="986" y="419"/>
                      <a:pt x="986" y="419"/>
                      <a:pt x="986" y="419"/>
                    </a:cubicBezTo>
                    <a:cubicBezTo>
                      <a:pt x="985" y="419"/>
                      <a:pt x="985" y="419"/>
                      <a:pt x="985" y="419"/>
                    </a:cubicBezTo>
                    <a:cubicBezTo>
                      <a:pt x="985" y="419"/>
                      <a:pt x="986" y="419"/>
                      <a:pt x="986" y="419"/>
                    </a:cubicBezTo>
                    <a:cubicBezTo>
                      <a:pt x="986" y="419"/>
                      <a:pt x="986" y="419"/>
                      <a:pt x="986" y="419"/>
                    </a:cubicBezTo>
                    <a:cubicBezTo>
                      <a:pt x="994" y="420"/>
                      <a:pt x="1000" y="418"/>
                      <a:pt x="1003" y="410"/>
                    </a:cubicBezTo>
                    <a:cubicBezTo>
                      <a:pt x="1003" y="409"/>
                      <a:pt x="1005" y="408"/>
                      <a:pt x="1007" y="409"/>
                    </a:cubicBezTo>
                    <a:cubicBezTo>
                      <a:pt x="1010" y="410"/>
                      <a:pt x="1012" y="411"/>
                      <a:pt x="1015" y="412"/>
                    </a:cubicBezTo>
                    <a:cubicBezTo>
                      <a:pt x="1017" y="413"/>
                      <a:pt x="1020" y="413"/>
                      <a:pt x="1022" y="411"/>
                    </a:cubicBezTo>
                    <a:cubicBezTo>
                      <a:pt x="1031" y="403"/>
                      <a:pt x="1039" y="395"/>
                      <a:pt x="1047" y="387"/>
                    </a:cubicBezTo>
                    <a:cubicBezTo>
                      <a:pt x="1048" y="387"/>
                      <a:pt x="1048" y="385"/>
                      <a:pt x="1048" y="384"/>
                    </a:cubicBezTo>
                    <a:cubicBezTo>
                      <a:pt x="1048" y="382"/>
                      <a:pt x="1049" y="380"/>
                      <a:pt x="1051" y="379"/>
                    </a:cubicBezTo>
                    <a:cubicBezTo>
                      <a:pt x="1054" y="376"/>
                      <a:pt x="1058" y="373"/>
                      <a:pt x="1062" y="369"/>
                    </a:cubicBezTo>
                    <a:cubicBezTo>
                      <a:pt x="1063" y="368"/>
                      <a:pt x="1064" y="367"/>
                      <a:pt x="1065" y="366"/>
                    </a:cubicBezTo>
                    <a:cubicBezTo>
                      <a:pt x="1065" y="366"/>
                      <a:pt x="1065" y="366"/>
                      <a:pt x="1065" y="366"/>
                    </a:cubicBezTo>
                    <a:cubicBezTo>
                      <a:pt x="1066" y="366"/>
                      <a:pt x="1067" y="365"/>
                      <a:pt x="1067" y="364"/>
                    </a:cubicBezTo>
                    <a:cubicBezTo>
                      <a:pt x="1071" y="360"/>
                      <a:pt x="1071" y="360"/>
                      <a:pt x="1069" y="355"/>
                    </a:cubicBezTo>
                    <a:cubicBezTo>
                      <a:pt x="1068" y="354"/>
                      <a:pt x="1068" y="354"/>
                      <a:pt x="1068" y="353"/>
                    </a:cubicBezTo>
                    <a:cubicBezTo>
                      <a:pt x="1067" y="352"/>
                      <a:pt x="1068" y="351"/>
                      <a:pt x="1069" y="350"/>
                    </a:cubicBezTo>
                    <a:cubicBezTo>
                      <a:pt x="1074" y="350"/>
                      <a:pt x="1079" y="349"/>
                      <a:pt x="1081" y="356"/>
                    </a:cubicBezTo>
                    <a:cubicBezTo>
                      <a:pt x="1081" y="356"/>
                      <a:pt x="1082" y="357"/>
                      <a:pt x="1082" y="357"/>
                    </a:cubicBezTo>
                    <a:cubicBezTo>
                      <a:pt x="1090" y="360"/>
                      <a:pt x="1098" y="361"/>
                      <a:pt x="1106" y="357"/>
                    </a:cubicBezTo>
                    <a:cubicBezTo>
                      <a:pt x="1111" y="355"/>
                      <a:pt x="1117" y="352"/>
                      <a:pt x="1121" y="347"/>
                    </a:cubicBezTo>
                    <a:cubicBezTo>
                      <a:pt x="1123" y="346"/>
                      <a:pt x="1125" y="344"/>
                      <a:pt x="1127" y="344"/>
                    </a:cubicBezTo>
                    <a:cubicBezTo>
                      <a:pt x="1131" y="343"/>
                      <a:pt x="1133" y="340"/>
                      <a:pt x="1135" y="336"/>
                    </a:cubicBezTo>
                    <a:cubicBezTo>
                      <a:pt x="1136" y="334"/>
                      <a:pt x="1137" y="331"/>
                      <a:pt x="1136" y="329"/>
                    </a:cubicBezTo>
                    <a:cubicBezTo>
                      <a:pt x="1135" y="326"/>
                      <a:pt x="1135" y="324"/>
                      <a:pt x="1134" y="322"/>
                    </a:cubicBezTo>
                    <a:cubicBezTo>
                      <a:pt x="1132" y="319"/>
                      <a:pt x="1132" y="316"/>
                      <a:pt x="1133" y="313"/>
                    </a:cubicBezTo>
                    <a:cubicBezTo>
                      <a:pt x="1134" y="310"/>
                      <a:pt x="1135" y="306"/>
                      <a:pt x="1135" y="303"/>
                    </a:cubicBezTo>
                    <a:cubicBezTo>
                      <a:pt x="1135" y="303"/>
                      <a:pt x="1135" y="303"/>
                      <a:pt x="1135" y="303"/>
                    </a:cubicBezTo>
                    <a:cubicBezTo>
                      <a:pt x="1134" y="303"/>
                      <a:pt x="1134" y="303"/>
                      <a:pt x="1134" y="303"/>
                    </a:cubicBezTo>
                    <a:cubicBezTo>
                      <a:pt x="1135" y="303"/>
                      <a:pt x="1135" y="303"/>
                      <a:pt x="1135" y="303"/>
                    </a:cubicBezTo>
                    <a:cubicBezTo>
                      <a:pt x="1135" y="303"/>
                      <a:pt x="1135" y="303"/>
                      <a:pt x="1135" y="303"/>
                    </a:cubicBezTo>
                    <a:cubicBezTo>
                      <a:pt x="1137" y="304"/>
                      <a:pt x="1139" y="304"/>
                      <a:pt x="1141" y="304"/>
                    </a:cubicBezTo>
                    <a:cubicBezTo>
                      <a:pt x="1147" y="304"/>
                      <a:pt x="1150" y="301"/>
                      <a:pt x="1150" y="295"/>
                    </a:cubicBezTo>
                    <a:cubicBezTo>
                      <a:pt x="1150" y="293"/>
                      <a:pt x="1150" y="291"/>
                      <a:pt x="1152" y="289"/>
                    </a:cubicBezTo>
                    <a:cubicBezTo>
                      <a:pt x="1154" y="286"/>
                      <a:pt x="1153" y="283"/>
                      <a:pt x="1151" y="281"/>
                    </a:cubicBezTo>
                    <a:cubicBezTo>
                      <a:pt x="1147" y="279"/>
                      <a:pt x="1144" y="276"/>
                      <a:pt x="1145" y="271"/>
                    </a:cubicBezTo>
                    <a:cubicBezTo>
                      <a:pt x="1145" y="267"/>
                      <a:pt x="1143" y="265"/>
                      <a:pt x="1139" y="266"/>
                    </a:cubicBezTo>
                    <a:cubicBezTo>
                      <a:pt x="1136" y="266"/>
                      <a:pt x="1135" y="263"/>
                      <a:pt x="1134" y="261"/>
                    </a:cubicBezTo>
                    <a:cubicBezTo>
                      <a:pt x="1131" y="261"/>
                      <a:pt x="1127" y="260"/>
                      <a:pt x="1125" y="257"/>
                    </a:cubicBezTo>
                    <a:cubicBezTo>
                      <a:pt x="1125" y="257"/>
                      <a:pt x="1125" y="257"/>
                      <a:pt x="1125" y="257"/>
                    </a:cubicBezTo>
                    <a:cubicBezTo>
                      <a:pt x="1124" y="257"/>
                      <a:pt x="1124" y="257"/>
                      <a:pt x="1124" y="257"/>
                    </a:cubicBezTo>
                    <a:cubicBezTo>
                      <a:pt x="1125" y="257"/>
                      <a:pt x="1125" y="257"/>
                      <a:pt x="1125" y="257"/>
                    </a:cubicBezTo>
                    <a:cubicBezTo>
                      <a:pt x="1124" y="258"/>
                      <a:pt x="1123" y="258"/>
                      <a:pt x="1122" y="258"/>
                    </a:cubicBezTo>
                    <a:cubicBezTo>
                      <a:pt x="1116" y="258"/>
                      <a:pt x="1113" y="261"/>
                      <a:pt x="1112" y="265"/>
                    </a:cubicBezTo>
                    <a:cubicBezTo>
                      <a:pt x="1111" y="270"/>
                      <a:pt x="1108" y="274"/>
                      <a:pt x="1110" y="280"/>
                    </a:cubicBezTo>
                    <a:cubicBezTo>
                      <a:pt x="1110" y="281"/>
                      <a:pt x="1110" y="282"/>
                      <a:pt x="1109" y="283"/>
                    </a:cubicBezTo>
                    <a:cubicBezTo>
                      <a:pt x="1107" y="284"/>
                      <a:pt x="1105" y="286"/>
                      <a:pt x="1103" y="288"/>
                    </a:cubicBezTo>
                    <a:cubicBezTo>
                      <a:pt x="1098" y="289"/>
                      <a:pt x="1096" y="292"/>
                      <a:pt x="1094" y="297"/>
                    </a:cubicBezTo>
                    <a:cubicBezTo>
                      <a:pt x="1093" y="299"/>
                      <a:pt x="1092" y="301"/>
                      <a:pt x="1090" y="304"/>
                    </a:cubicBezTo>
                    <a:cubicBezTo>
                      <a:pt x="1089" y="305"/>
                      <a:pt x="1087" y="306"/>
                      <a:pt x="1085" y="306"/>
                    </a:cubicBezTo>
                    <a:cubicBezTo>
                      <a:pt x="1085" y="307"/>
                      <a:pt x="1085" y="307"/>
                      <a:pt x="1085" y="307"/>
                    </a:cubicBezTo>
                    <a:cubicBezTo>
                      <a:pt x="1085" y="307"/>
                      <a:pt x="1085" y="307"/>
                      <a:pt x="1084" y="308"/>
                    </a:cubicBezTo>
                    <a:cubicBezTo>
                      <a:pt x="1085" y="307"/>
                      <a:pt x="1085" y="307"/>
                      <a:pt x="1085" y="306"/>
                    </a:cubicBezTo>
                    <a:cubicBezTo>
                      <a:pt x="1085" y="306"/>
                      <a:pt x="1085" y="306"/>
                      <a:pt x="1085" y="306"/>
                    </a:cubicBezTo>
                    <a:cubicBezTo>
                      <a:pt x="1084" y="305"/>
                      <a:pt x="1084" y="303"/>
                      <a:pt x="1081" y="302"/>
                    </a:cubicBezTo>
                    <a:cubicBezTo>
                      <a:pt x="1079" y="301"/>
                      <a:pt x="1078" y="304"/>
                      <a:pt x="1077" y="308"/>
                    </a:cubicBezTo>
                    <a:cubicBezTo>
                      <a:pt x="1076" y="310"/>
                      <a:pt x="1076" y="312"/>
                      <a:pt x="1077" y="314"/>
                    </a:cubicBezTo>
                    <a:cubicBezTo>
                      <a:pt x="1078" y="317"/>
                      <a:pt x="1077" y="319"/>
                      <a:pt x="1076" y="320"/>
                    </a:cubicBezTo>
                    <a:cubicBezTo>
                      <a:pt x="1075" y="322"/>
                      <a:pt x="1072" y="323"/>
                      <a:pt x="1070" y="323"/>
                    </a:cubicBezTo>
                    <a:cubicBezTo>
                      <a:pt x="1069" y="322"/>
                      <a:pt x="1067" y="321"/>
                      <a:pt x="1066" y="319"/>
                    </a:cubicBezTo>
                    <a:cubicBezTo>
                      <a:pt x="1065" y="316"/>
                      <a:pt x="1065" y="313"/>
                      <a:pt x="1064" y="310"/>
                    </a:cubicBezTo>
                    <a:cubicBezTo>
                      <a:pt x="1063" y="304"/>
                      <a:pt x="1065" y="298"/>
                      <a:pt x="1070" y="294"/>
                    </a:cubicBezTo>
                    <a:cubicBezTo>
                      <a:pt x="1072" y="292"/>
                      <a:pt x="1072" y="290"/>
                      <a:pt x="1073" y="288"/>
                    </a:cubicBezTo>
                    <a:cubicBezTo>
                      <a:pt x="1074" y="280"/>
                      <a:pt x="1071" y="274"/>
                      <a:pt x="1068" y="267"/>
                    </a:cubicBezTo>
                    <a:cubicBezTo>
                      <a:pt x="1067" y="266"/>
                      <a:pt x="1064" y="266"/>
                      <a:pt x="1063" y="267"/>
                    </a:cubicBezTo>
                    <a:cubicBezTo>
                      <a:pt x="1060" y="271"/>
                      <a:pt x="1056" y="275"/>
                      <a:pt x="1055" y="280"/>
                    </a:cubicBezTo>
                    <a:cubicBezTo>
                      <a:pt x="1054" y="282"/>
                      <a:pt x="1052" y="284"/>
                      <a:pt x="1050" y="286"/>
                    </a:cubicBezTo>
                    <a:cubicBezTo>
                      <a:pt x="1050" y="286"/>
                      <a:pt x="1049" y="287"/>
                      <a:pt x="1049" y="287"/>
                    </a:cubicBezTo>
                    <a:cubicBezTo>
                      <a:pt x="1047" y="287"/>
                      <a:pt x="1047" y="286"/>
                      <a:pt x="1047" y="285"/>
                    </a:cubicBezTo>
                    <a:cubicBezTo>
                      <a:pt x="1049" y="279"/>
                      <a:pt x="1050" y="274"/>
                      <a:pt x="1050" y="269"/>
                    </a:cubicBezTo>
                    <a:cubicBezTo>
                      <a:pt x="1049" y="266"/>
                      <a:pt x="1052" y="266"/>
                      <a:pt x="1054" y="265"/>
                    </a:cubicBezTo>
                    <a:cubicBezTo>
                      <a:pt x="1057" y="263"/>
                      <a:pt x="1057" y="260"/>
                      <a:pt x="1055" y="258"/>
                    </a:cubicBezTo>
                    <a:cubicBezTo>
                      <a:pt x="1052" y="256"/>
                      <a:pt x="1050" y="254"/>
                      <a:pt x="1046" y="253"/>
                    </a:cubicBezTo>
                    <a:cubicBezTo>
                      <a:pt x="1043" y="253"/>
                      <a:pt x="1041" y="252"/>
                      <a:pt x="1039" y="250"/>
                    </a:cubicBezTo>
                    <a:cubicBezTo>
                      <a:pt x="1038" y="249"/>
                      <a:pt x="1037" y="248"/>
                      <a:pt x="1038" y="247"/>
                    </a:cubicBezTo>
                    <a:cubicBezTo>
                      <a:pt x="1041" y="244"/>
                      <a:pt x="1044" y="241"/>
                      <a:pt x="1047" y="238"/>
                    </a:cubicBezTo>
                    <a:cubicBezTo>
                      <a:pt x="1048" y="237"/>
                      <a:pt x="1049" y="237"/>
                      <a:pt x="1050" y="237"/>
                    </a:cubicBezTo>
                    <a:cubicBezTo>
                      <a:pt x="1054" y="235"/>
                      <a:pt x="1055" y="234"/>
                      <a:pt x="1054" y="231"/>
                    </a:cubicBezTo>
                    <a:cubicBezTo>
                      <a:pt x="1052" y="221"/>
                      <a:pt x="1050" y="211"/>
                      <a:pt x="1054" y="201"/>
                    </a:cubicBezTo>
                    <a:cubicBezTo>
                      <a:pt x="1055" y="199"/>
                      <a:pt x="1055" y="197"/>
                      <a:pt x="1055" y="196"/>
                    </a:cubicBezTo>
                    <a:cubicBezTo>
                      <a:pt x="1052" y="190"/>
                      <a:pt x="1053" y="183"/>
                      <a:pt x="1050" y="177"/>
                    </a:cubicBezTo>
                    <a:cubicBezTo>
                      <a:pt x="1049" y="174"/>
                      <a:pt x="1050" y="173"/>
                      <a:pt x="1052" y="171"/>
                    </a:cubicBezTo>
                    <a:cubicBezTo>
                      <a:pt x="1056" y="168"/>
                      <a:pt x="1060" y="165"/>
                      <a:pt x="1064" y="162"/>
                    </a:cubicBezTo>
                    <a:cubicBezTo>
                      <a:pt x="1067" y="160"/>
                      <a:pt x="1068" y="157"/>
                      <a:pt x="1069" y="154"/>
                    </a:cubicBezTo>
                    <a:cubicBezTo>
                      <a:pt x="1069" y="153"/>
                      <a:pt x="1069" y="152"/>
                      <a:pt x="1070" y="151"/>
                    </a:cubicBezTo>
                    <a:cubicBezTo>
                      <a:pt x="1071" y="150"/>
                      <a:pt x="1072" y="149"/>
                      <a:pt x="1073" y="149"/>
                    </a:cubicBezTo>
                    <a:cubicBezTo>
                      <a:pt x="1075" y="150"/>
                      <a:pt x="1078" y="152"/>
                      <a:pt x="1080" y="153"/>
                    </a:cubicBezTo>
                    <a:cubicBezTo>
                      <a:pt x="1083" y="155"/>
                      <a:pt x="1086" y="154"/>
                      <a:pt x="1089" y="152"/>
                    </a:cubicBezTo>
                    <a:cubicBezTo>
                      <a:pt x="1091" y="151"/>
                      <a:pt x="1093" y="150"/>
                      <a:pt x="1094" y="148"/>
                    </a:cubicBezTo>
                    <a:cubicBezTo>
                      <a:pt x="1102" y="141"/>
                      <a:pt x="1110" y="134"/>
                      <a:pt x="1117" y="126"/>
                    </a:cubicBezTo>
                    <a:cubicBezTo>
                      <a:pt x="1119" y="125"/>
                      <a:pt x="1120" y="123"/>
                      <a:pt x="1121" y="121"/>
                    </a:cubicBezTo>
                    <a:cubicBezTo>
                      <a:pt x="1123" y="119"/>
                      <a:pt x="1121" y="114"/>
                      <a:pt x="1118" y="112"/>
                    </a:cubicBezTo>
                    <a:cubicBezTo>
                      <a:pt x="1118" y="112"/>
                      <a:pt x="1117" y="112"/>
                      <a:pt x="1117" y="112"/>
                    </a:cubicBezTo>
                    <a:cubicBezTo>
                      <a:pt x="1110" y="111"/>
                      <a:pt x="1105" y="108"/>
                      <a:pt x="1099" y="104"/>
                    </a:cubicBezTo>
                    <a:cubicBezTo>
                      <a:pt x="1098" y="103"/>
                      <a:pt x="1096" y="102"/>
                      <a:pt x="1093" y="101"/>
                    </a:cubicBezTo>
                    <a:cubicBezTo>
                      <a:pt x="1089" y="100"/>
                      <a:pt x="1084" y="100"/>
                      <a:pt x="1079" y="101"/>
                    </a:cubicBezTo>
                    <a:cubicBezTo>
                      <a:pt x="1077" y="102"/>
                      <a:pt x="1075" y="102"/>
                      <a:pt x="1074" y="103"/>
                    </a:cubicBezTo>
                    <a:cubicBezTo>
                      <a:pt x="1072" y="106"/>
                      <a:pt x="1070" y="110"/>
                      <a:pt x="1066" y="111"/>
                    </a:cubicBezTo>
                    <a:cubicBezTo>
                      <a:pt x="1064" y="114"/>
                      <a:pt x="1062" y="118"/>
                      <a:pt x="1060" y="121"/>
                    </a:cubicBezTo>
                    <a:cubicBezTo>
                      <a:pt x="1057" y="126"/>
                      <a:pt x="1054" y="131"/>
                      <a:pt x="1052" y="137"/>
                    </a:cubicBezTo>
                    <a:cubicBezTo>
                      <a:pt x="1050" y="140"/>
                      <a:pt x="1049" y="143"/>
                      <a:pt x="1049" y="146"/>
                    </a:cubicBezTo>
                    <a:cubicBezTo>
                      <a:pt x="1049" y="154"/>
                      <a:pt x="1045" y="160"/>
                      <a:pt x="1043" y="167"/>
                    </a:cubicBezTo>
                    <a:cubicBezTo>
                      <a:pt x="1042" y="168"/>
                      <a:pt x="1042" y="169"/>
                      <a:pt x="1040" y="170"/>
                    </a:cubicBezTo>
                    <a:cubicBezTo>
                      <a:pt x="1037" y="172"/>
                      <a:pt x="1034" y="175"/>
                      <a:pt x="1031" y="177"/>
                    </a:cubicBezTo>
                    <a:cubicBezTo>
                      <a:pt x="1028" y="179"/>
                      <a:pt x="1028" y="181"/>
                      <a:pt x="1029" y="184"/>
                    </a:cubicBezTo>
                    <a:cubicBezTo>
                      <a:pt x="1029" y="184"/>
                      <a:pt x="1029" y="184"/>
                      <a:pt x="1029" y="184"/>
                    </a:cubicBezTo>
                    <a:cubicBezTo>
                      <a:pt x="1029" y="184"/>
                      <a:pt x="1029" y="184"/>
                      <a:pt x="1029" y="185"/>
                    </a:cubicBezTo>
                    <a:cubicBezTo>
                      <a:pt x="1029" y="185"/>
                      <a:pt x="1029" y="185"/>
                      <a:pt x="1030" y="185"/>
                    </a:cubicBezTo>
                    <a:cubicBezTo>
                      <a:pt x="1029" y="186"/>
                      <a:pt x="1029" y="185"/>
                      <a:pt x="1029" y="185"/>
                    </a:cubicBezTo>
                    <a:cubicBezTo>
                      <a:pt x="1029" y="185"/>
                      <a:pt x="1029" y="184"/>
                      <a:pt x="1029" y="184"/>
                    </a:cubicBezTo>
                    <a:cubicBezTo>
                      <a:pt x="1029" y="184"/>
                      <a:pt x="1029" y="184"/>
                      <a:pt x="1029" y="184"/>
                    </a:cubicBezTo>
                    <a:cubicBezTo>
                      <a:pt x="1026" y="185"/>
                      <a:pt x="1023" y="185"/>
                      <a:pt x="1021" y="186"/>
                    </a:cubicBezTo>
                    <a:cubicBezTo>
                      <a:pt x="1014" y="191"/>
                      <a:pt x="1010" y="198"/>
                      <a:pt x="1009" y="206"/>
                    </a:cubicBezTo>
                    <a:cubicBezTo>
                      <a:pt x="1008" y="210"/>
                      <a:pt x="1008" y="212"/>
                      <a:pt x="1005" y="215"/>
                    </a:cubicBezTo>
                    <a:cubicBezTo>
                      <a:pt x="1004" y="215"/>
                      <a:pt x="1003" y="216"/>
                      <a:pt x="1003" y="217"/>
                    </a:cubicBezTo>
                    <a:cubicBezTo>
                      <a:pt x="1000" y="220"/>
                      <a:pt x="999" y="224"/>
                      <a:pt x="1000" y="228"/>
                    </a:cubicBezTo>
                    <a:cubicBezTo>
                      <a:pt x="1000" y="232"/>
                      <a:pt x="1001" y="235"/>
                      <a:pt x="1003" y="238"/>
                    </a:cubicBezTo>
                    <a:cubicBezTo>
                      <a:pt x="1004" y="240"/>
                      <a:pt x="1005" y="242"/>
                      <a:pt x="1006" y="244"/>
                    </a:cubicBezTo>
                    <a:cubicBezTo>
                      <a:pt x="1007" y="244"/>
                      <a:pt x="1009" y="244"/>
                      <a:pt x="1010" y="245"/>
                    </a:cubicBezTo>
                    <a:cubicBezTo>
                      <a:pt x="1013" y="247"/>
                      <a:pt x="1016" y="249"/>
                      <a:pt x="1019" y="251"/>
                    </a:cubicBezTo>
                    <a:cubicBezTo>
                      <a:pt x="1020" y="252"/>
                      <a:pt x="1020" y="252"/>
                      <a:pt x="1020" y="252"/>
                    </a:cubicBezTo>
                    <a:cubicBezTo>
                      <a:pt x="1020" y="254"/>
                      <a:pt x="1019" y="254"/>
                      <a:pt x="1018" y="254"/>
                    </a:cubicBezTo>
                    <a:cubicBezTo>
                      <a:pt x="1017" y="254"/>
                      <a:pt x="1015" y="255"/>
                      <a:pt x="1014" y="256"/>
                    </a:cubicBezTo>
                    <a:cubicBezTo>
                      <a:pt x="1011" y="258"/>
                      <a:pt x="1009" y="262"/>
                      <a:pt x="1007" y="265"/>
                    </a:cubicBezTo>
                    <a:cubicBezTo>
                      <a:pt x="1006" y="266"/>
                      <a:pt x="1006" y="268"/>
                      <a:pt x="1009" y="270"/>
                    </a:cubicBezTo>
                    <a:cubicBezTo>
                      <a:pt x="1010" y="270"/>
                      <a:pt x="1011" y="270"/>
                      <a:pt x="1012" y="270"/>
                    </a:cubicBezTo>
                    <a:cubicBezTo>
                      <a:pt x="1012" y="270"/>
                      <a:pt x="1012" y="270"/>
                      <a:pt x="1012" y="270"/>
                    </a:cubicBezTo>
                    <a:cubicBezTo>
                      <a:pt x="1013" y="270"/>
                      <a:pt x="1013" y="270"/>
                      <a:pt x="1013" y="270"/>
                    </a:cubicBezTo>
                    <a:cubicBezTo>
                      <a:pt x="1012" y="271"/>
                      <a:pt x="1012" y="271"/>
                      <a:pt x="1012" y="271"/>
                    </a:cubicBezTo>
                    <a:cubicBezTo>
                      <a:pt x="1012" y="270"/>
                      <a:pt x="1012" y="270"/>
                      <a:pt x="1012" y="270"/>
                    </a:cubicBezTo>
                    <a:cubicBezTo>
                      <a:pt x="1012" y="273"/>
                      <a:pt x="1012" y="275"/>
                      <a:pt x="1011" y="276"/>
                    </a:cubicBezTo>
                    <a:cubicBezTo>
                      <a:pt x="1008" y="279"/>
                      <a:pt x="1005" y="282"/>
                      <a:pt x="1002" y="284"/>
                    </a:cubicBezTo>
                    <a:cubicBezTo>
                      <a:pt x="999" y="287"/>
                      <a:pt x="995" y="289"/>
                      <a:pt x="990" y="289"/>
                    </a:cubicBezTo>
                    <a:cubicBezTo>
                      <a:pt x="984" y="289"/>
                      <a:pt x="982" y="294"/>
                      <a:pt x="981" y="299"/>
                    </a:cubicBezTo>
                    <a:cubicBezTo>
                      <a:pt x="980" y="302"/>
                      <a:pt x="979" y="306"/>
                      <a:pt x="979" y="310"/>
                    </a:cubicBezTo>
                    <a:cubicBezTo>
                      <a:pt x="978" y="311"/>
                      <a:pt x="978" y="311"/>
                      <a:pt x="977" y="312"/>
                    </a:cubicBezTo>
                    <a:cubicBezTo>
                      <a:pt x="977" y="312"/>
                      <a:pt x="976" y="311"/>
                      <a:pt x="976" y="311"/>
                    </a:cubicBezTo>
                    <a:cubicBezTo>
                      <a:pt x="975" y="309"/>
                      <a:pt x="974" y="307"/>
                      <a:pt x="972" y="305"/>
                    </a:cubicBezTo>
                    <a:cubicBezTo>
                      <a:pt x="970" y="302"/>
                      <a:pt x="970" y="301"/>
                      <a:pt x="973" y="298"/>
                    </a:cubicBezTo>
                    <a:cubicBezTo>
                      <a:pt x="976" y="294"/>
                      <a:pt x="979" y="290"/>
                      <a:pt x="981" y="286"/>
                    </a:cubicBezTo>
                    <a:cubicBezTo>
                      <a:pt x="982" y="285"/>
                      <a:pt x="981" y="282"/>
                      <a:pt x="980" y="282"/>
                    </a:cubicBezTo>
                    <a:cubicBezTo>
                      <a:pt x="974" y="282"/>
                      <a:pt x="973" y="278"/>
                      <a:pt x="972" y="273"/>
                    </a:cubicBezTo>
                    <a:cubicBezTo>
                      <a:pt x="972" y="273"/>
                      <a:pt x="971" y="273"/>
                      <a:pt x="971" y="272"/>
                    </a:cubicBezTo>
                    <a:cubicBezTo>
                      <a:pt x="971" y="273"/>
                      <a:pt x="972" y="273"/>
                      <a:pt x="972" y="273"/>
                    </a:cubicBezTo>
                    <a:cubicBezTo>
                      <a:pt x="972" y="273"/>
                      <a:pt x="972" y="273"/>
                      <a:pt x="972" y="273"/>
                    </a:cubicBezTo>
                    <a:cubicBezTo>
                      <a:pt x="972" y="274"/>
                      <a:pt x="973" y="274"/>
                      <a:pt x="973" y="274"/>
                    </a:cubicBezTo>
                    <a:cubicBezTo>
                      <a:pt x="972" y="273"/>
                      <a:pt x="972" y="273"/>
                      <a:pt x="972" y="273"/>
                    </a:cubicBezTo>
                    <a:cubicBezTo>
                      <a:pt x="974" y="274"/>
                      <a:pt x="976" y="274"/>
                      <a:pt x="979" y="275"/>
                    </a:cubicBezTo>
                    <a:cubicBezTo>
                      <a:pt x="981" y="276"/>
                      <a:pt x="983" y="276"/>
                      <a:pt x="985" y="275"/>
                    </a:cubicBezTo>
                    <a:cubicBezTo>
                      <a:pt x="988" y="274"/>
                      <a:pt x="992" y="272"/>
                      <a:pt x="995" y="270"/>
                    </a:cubicBezTo>
                    <a:cubicBezTo>
                      <a:pt x="996" y="270"/>
                      <a:pt x="997" y="269"/>
                      <a:pt x="997" y="268"/>
                    </a:cubicBezTo>
                    <a:cubicBezTo>
                      <a:pt x="997" y="264"/>
                      <a:pt x="996" y="260"/>
                      <a:pt x="996" y="256"/>
                    </a:cubicBezTo>
                    <a:cubicBezTo>
                      <a:pt x="996" y="253"/>
                      <a:pt x="996" y="253"/>
                      <a:pt x="1000" y="252"/>
                    </a:cubicBezTo>
                    <a:cubicBezTo>
                      <a:pt x="1005" y="251"/>
                      <a:pt x="1005" y="248"/>
                      <a:pt x="1005" y="244"/>
                    </a:cubicBezTo>
                    <a:cubicBezTo>
                      <a:pt x="1004" y="244"/>
                      <a:pt x="1003" y="244"/>
                      <a:pt x="1003" y="244"/>
                    </a:cubicBezTo>
                    <a:cubicBezTo>
                      <a:pt x="995" y="245"/>
                      <a:pt x="990" y="242"/>
                      <a:pt x="987" y="235"/>
                    </a:cubicBezTo>
                    <a:cubicBezTo>
                      <a:pt x="987" y="234"/>
                      <a:pt x="986" y="233"/>
                      <a:pt x="986" y="232"/>
                    </a:cubicBezTo>
                    <a:cubicBezTo>
                      <a:pt x="985" y="231"/>
                      <a:pt x="982" y="230"/>
                      <a:pt x="981" y="231"/>
                    </a:cubicBezTo>
                    <a:cubicBezTo>
                      <a:pt x="979" y="233"/>
                      <a:pt x="977" y="235"/>
                      <a:pt x="975" y="237"/>
                    </a:cubicBezTo>
                    <a:cubicBezTo>
                      <a:pt x="971" y="243"/>
                      <a:pt x="966" y="248"/>
                      <a:pt x="959" y="249"/>
                    </a:cubicBezTo>
                    <a:cubicBezTo>
                      <a:pt x="958" y="249"/>
                      <a:pt x="957" y="250"/>
                      <a:pt x="956" y="250"/>
                    </a:cubicBezTo>
                    <a:cubicBezTo>
                      <a:pt x="955" y="250"/>
                      <a:pt x="955" y="251"/>
                      <a:pt x="955" y="251"/>
                    </a:cubicBezTo>
                    <a:cubicBezTo>
                      <a:pt x="954" y="252"/>
                      <a:pt x="953" y="255"/>
                      <a:pt x="955" y="256"/>
                    </a:cubicBezTo>
                    <a:cubicBezTo>
                      <a:pt x="960" y="260"/>
                      <a:pt x="966" y="264"/>
                      <a:pt x="969" y="271"/>
                    </a:cubicBezTo>
                    <a:cubicBezTo>
                      <a:pt x="969" y="270"/>
                      <a:pt x="969" y="270"/>
                      <a:pt x="969" y="270"/>
                    </a:cubicBezTo>
                    <a:cubicBezTo>
                      <a:pt x="969" y="270"/>
                      <a:pt x="969" y="270"/>
                      <a:pt x="969" y="271"/>
                    </a:cubicBezTo>
                    <a:cubicBezTo>
                      <a:pt x="967" y="271"/>
                      <a:pt x="964" y="272"/>
                      <a:pt x="961" y="272"/>
                    </a:cubicBezTo>
                    <a:cubicBezTo>
                      <a:pt x="958" y="272"/>
                      <a:pt x="956" y="272"/>
                      <a:pt x="955" y="275"/>
                    </a:cubicBezTo>
                    <a:cubicBezTo>
                      <a:pt x="954" y="277"/>
                      <a:pt x="952" y="279"/>
                      <a:pt x="951" y="280"/>
                    </a:cubicBezTo>
                    <a:cubicBezTo>
                      <a:pt x="949" y="281"/>
                      <a:pt x="948" y="282"/>
                      <a:pt x="948" y="284"/>
                    </a:cubicBezTo>
                    <a:cubicBezTo>
                      <a:pt x="948" y="286"/>
                      <a:pt x="948" y="287"/>
                      <a:pt x="947" y="288"/>
                    </a:cubicBezTo>
                    <a:cubicBezTo>
                      <a:pt x="944" y="290"/>
                      <a:pt x="942" y="289"/>
                      <a:pt x="940" y="288"/>
                    </a:cubicBezTo>
                    <a:cubicBezTo>
                      <a:pt x="938" y="288"/>
                      <a:pt x="936" y="287"/>
                      <a:pt x="934" y="286"/>
                    </a:cubicBezTo>
                    <a:cubicBezTo>
                      <a:pt x="931" y="284"/>
                      <a:pt x="927" y="283"/>
                      <a:pt x="923" y="285"/>
                    </a:cubicBezTo>
                    <a:cubicBezTo>
                      <a:pt x="922" y="286"/>
                      <a:pt x="920" y="286"/>
                      <a:pt x="918" y="287"/>
                    </a:cubicBezTo>
                    <a:cubicBezTo>
                      <a:pt x="916" y="287"/>
                      <a:pt x="914" y="287"/>
                      <a:pt x="912" y="286"/>
                    </a:cubicBezTo>
                    <a:cubicBezTo>
                      <a:pt x="909" y="284"/>
                      <a:pt x="905" y="282"/>
                      <a:pt x="903" y="278"/>
                    </a:cubicBezTo>
                    <a:cubicBezTo>
                      <a:pt x="901" y="273"/>
                      <a:pt x="897" y="271"/>
                      <a:pt x="892" y="270"/>
                    </a:cubicBezTo>
                    <a:cubicBezTo>
                      <a:pt x="890" y="269"/>
                      <a:pt x="888" y="268"/>
                      <a:pt x="887" y="265"/>
                    </a:cubicBezTo>
                    <a:cubicBezTo>
                      <a:pt x="886" y="260"/>
                      <a:pt x="883" y="255"/>
                      <a:pt x="884" y="249"/>
                    </a:cubicBezTo>
                    <a:cubicBezTo>
                      <a:pt x="884" y="248"/>
                      <a:pt x="884" y="246"/>
                      <a:pt x="884" y="245"/>
                    </a:cubicBezTo>
                    <a:cubicBezTo>
                      <a:pt x="883" y="241"/>
                      <a:pt x="879" y="237"/>
                      <a:pt x="876" y="238"/>
                    </a:cubicBezTo>
                    <a:cubicBezTo>
                      <a:pt x="868" y="239"/>
                      <a:pt x="861" y="240"/>
                      <a:pt x="853" y="240"/>
                    </a:cubicBezTo>
                    <a:cubicBezTo>
                      <a:pt x="850" y="241"/>
                      <a:pt x="847" y="244"/>
                      <a:pt x="846" y="247"/>
                    </a:cubicBezTo>
                    <a:cubicBezTo>
                      <a:pt x="845" y="249"/>
                      <a:pt x="846" y="252"/>
                      <a:pt x="848" y="254"/>
                    </a:cubicBezTo>
                    <a:cubicBezTo>
                      <a:pt x="850" y="255"/>
                      <a:pt x="851" y="256"/>
                      <a:pt x="853" y="255"/>
                    </a:cubicBezTo>
                    <a:cubicBezTo>
                      <a:pt x="854" y="254"/>
                      <a:pt x="855" y="253"/>
                      <a:pt x="856" y="253"/>
                    </a:cubicBezTo>
                    <a:cubicBezTo>
                      <a:pt x="859" y="252"/>
                      <a:pt x="862" y="252"/>
                      <a:pt x="865" y="251"/>
                    </a:cubicBezTo>
                    <a:cubicBezTo>
                      <a:pt x="869" y="251"/>
                      <a:pt x="872" y="249"/>
                      <a:pt x="875" y="248"/>
                    </a:cubicBezTo>
                    <a:cubicBezTo>
                      <a:pt x="875" y="248"/>
                      <a:pt x="876" y="249"/>
                      <a:pt x="877" y="250"/>
                    </a:cubicBezTo>
                    <a:cubicBezTo>
                      <a:pt x="877" y="250"/>
                      <a:pt x="876" y="251"/>
                      <a:pt x="876" y="251"/>
                    </a:cubicBezTo>
                    <a:cubicBezTo>
                      <a:pt x="873" y="253"/>
                      <a:pt x="870" y="253"/>
                      <a:pt x="867" y="255"/>
                    </a:cubicBezTo>
                    <a:cubicBezTo>
                      <a:pt x="863" y="258"/>
                      <a:pt x="860" y="259"/>
                      <a:pt x="855" y="260"/>
                    </a:cubicBezTo>
                    <a:cubicBezTo>
                      <a:pt x="853" y="261"/>
                      <a:pt x="851" y="261"/>
                      <a:pt x="849" y="262"/>
                    </a:cubicBezTo>
                    <a:cubicBezTo>
                      <a:pt x="846" y="263"/>
                      <a:pt x="843" y="265"/>
                      <a:pt x="842" y="269"/>
                    </a:cubicBezTo>
                    <a:cubicBezTo>
                      <a:pt x="841" y="274"/>
                      <a:pt x="839" y="280"/>
                      <a:pt x="839" y="285"/>
                    </a:cubicBezTo>
                    <a:cubicBezTo>
                      <a:pt x="839" y="286"/>
                      <a:pt x="838" y="288"/>
                      <a:pt x="836" y="289"/>
                    </a:cubicBezTo>
                    <a:cubicBezTo>
                      <a:pt x="835" y="290"/>
                      <a:pt x="833" y="291"/>
                      <a:pt x="832" y="291"/>
                    </a:cubicBezTo>
                    <a:cubicBezTo>
                      <a:pt x="830" y="290"/>
                      <a:pt x="831" y="288"/>
                      <a:pt x="832" y="287"/>
                    </a:cubicBezTo>
                    <a:cubicBezTo>
                      <a:pt x="834" y="284"/>
                      <a:pt x="834" y="282"/>
                      <a:pt x="832" y="279"/>
                    </a:cubicBezTo>
                    <a:cubicBezTo>
                      <a:pt x="831" y="276"/>
                      <a:pt x="829" y="272"/>
                      <a:pt x="827" y="269"/>
                    </a:cubicBezTo>
                    <a:cubicBezTo>
                      <a:pt x="826" y="266"/>
                      <a:pt x="824" y="263"/>
                      <a:pt x="823" y="260"/>
                    </a:cubicBezTo>
                    <a:cubicBezTo>
                      <a:pt x="822" y="258"/>
                      <a:pt x="819" y="257"/>
                      <a:pt x="817" y="257"/>
                    </a:cubicBezTo>
                    <a:cubicBezTo>
                      <a:pt x="815" y="257"/>
                      <a:pt x="813" y="258"/>
                      <a:pt x="811" y="259"/>
                    </a:cubicBezTo>
                    <a:cubicBezTo>
                      <a:pt x="795" y="262"/>
                      <a:pt x="780" y="259"/>
                      <a:pt x="766" y="248"/>
                    </a:cubicBezTo>
                    <a:cubicBezTo>
                      <a:pt x="765" y="248"/>
                      <a:pt x="765" y="245"/>
                      <a:pt x="766" y="244"/>
                    </a:cubicBezTo>
                    <a:cubicBezTo>
                      <a:pt x="768" y="241"/>
                      <a:pt x="770" y="239"/>
                      <a:pt x="774" y="239"/>
                    </a:cubicBezTo>
                    <a:cubicBezTo>
                      <a:pt x="775" y="239"/>
                      <a:pt x="777" y="239"/>
                      <a:pt x="779" y="239"/>
                    </a:cubicBezTo>
                    <a:cubicBezTo>
                      <a:pt x="786" y="238"/>
                      <a:pt x="789" y="235"/>
                      <a:pt x="787" y="228"/>
                    </a:cubicBezTo>
                    <a:cubicBezTo>
                      <a:pt x="787" y="225"/>
                      <a:pt x="785" y="222"/>
                      <a:pt x="784" y="219"/>
                    </a:cubicBezTo>
                    <a:cubicBezTo>
                      <a:pt x="782" y="215"/>
                      <a:pt x="778" y="212"/>
                      <a:pt x="773" y="213"/>
                    </a:cubicBezTo>
                    <a:cubicBezTo>
                      <a:pt x="767" y="213"/>
                      <a:pt x="763" y="211"/>
                      <a:pt x="758" y="208"/>
                    </a:cubicBezTo>
                    <a:cubicBezTo>
                      <a:pt x="752" y="203"/>
                      <a:pt x="746" y="198"/>
                      <a:pt x="740" y="193"/>
                    </a:cubicBezTo>
                    <a:cubicBezTo>
                      <a:pt x="736" y="190"/>
                      <a:pt x="733" y="187"/>
                      <a:pt x="732" y="182"/>
                    </a:cubicBezTo>
                    <a:cubicBezTo>
                      <a:pt x="731" y="175"/>
                      <a:pt x="726" y="171"/>
                      <a:pt x="720" y="169"/>
                    </a:cubicBezTo>
                    <a:cubicBezTo>
                      <a:pt x="715" y="167"/>
                      <a:pt x="711" y="167"/>
                      <a:pt x="707" y="172"/>
                    </a:cubicBezTo>
                    <a:cubicBezTo>
                      <a:pt x="706" y="173"/>
                      <a:pt x="704" y="175"/>
                      <a:pt x="702" y="176"/>
                    </a:cubicBezTo>
                    <a:cubicBezTo>
                      <a:pt x="701" y="177"/>
                      <a:pt x="699" y="177"/>
                      <a:pt x="697" y="177"/>
                    </a:cubicBezTo>
                    <a:cubicBezTo>
                      <a:pt x="695" y="177"/>
                      <a:pt x="694" y="175"/>
                      <a:pt x="695" y="174"/>
                    </a:cubicBezTo>
                    <a:cubicBezTo>
                      <a:pt x="699" y="168"/>
                      <a:pt x="700" y="162"/>
                      <a:pt x="701" y="156"/>
                    </a:cubicBezTo>
                    <a:cubicBezTo>
                      <a:pt x="701" y="155"/>
                      <a:pt x="701" y="155"/>
                      <a:pt x="700" y="154"/>
                    </a:cubicBezTo>
                    <a:cubicBezTo>
                      <a:pt x="700" y="154"/>
                      <a:pt x="699" y="154"/>
                      <a:pt x="699" y="154"/>
                    </a:cubicBezTo>
                    <a:cubicBezTo>
                      <a:pt x="697" y="154"/>
                      <a:pt x="696" y="155"/>
                      <a:pt x="695" y="156"/>
                    </a:cubicBezTo>
                    <a:cubicBezTo>
                      <a:pt x="690" y="160"/>
                      <a:pt x="685" y="164"/>
                      <a:pt x="681" y="168"/>
                    </a:cubicBezTo>
                    <a:cubicBezTo>
                      <a:pt x="680" y="168"/>
                      <a:pt x="679" y="168"/>
                      <a:pt x="678" y="168"/>
                    </a:cubicBezTo>
                    <a:cubicBezTo>
                      <a:pt x="677" y="168"/>
                      <a:pt x="676" y="167"/>
                      <a:pt x="676" y="166"/>
                    </a:cubicBezTo>
                    <a:cubicBezTo>
                      <a:pt x="675" y="162"/>
                      <a:pt x="675" y="157"/>
                      <a:pt x="676" y="153"/>
                    </a:cubicBezTo>
                    <a:cubicBezTo>
                      <a:pt x="678" y="145"/>
                      <a:pt x="679" y="138"/>
                      <a:pt x="678" y="130"/>
                    </a:cubicBezTo>
                    <a:cubicBezTo>
                      <a:pt x="678" y="128"/>
                      <a:pt x="678" y="127"/>
                      <a:pt x="677" y="125"/>
                    </a:cubicBezTo>
                    <a:cubicBezTo>
                      <a:pt x="677" y="125"/>
                      <a:pt x="675" y="124"/>
                      <a:pt x="674" y="125"/>
                    </a:cubicBezTo>
                    <a:cubicBezTo>
                      <a:pt x="672" y="126"/>
                      <a:pt x="671" y="129"/>
                      <a:pt x="671" y="132"/>
                    </a:cubicBezTo>
                    <a:cubicBezTo>
                      <a:pt x="670" y="135"/>
                      <a:pt x="669" y="137"/>
                      <a:pt x="667" y="139"/>
                    </a:cubicBezTo>
                    <a:cubicBezTo>
                      <a:pt x="663" y="141"/>
                      <a:pt x="660" y="143"/>
                      <a:pt x="657" y="144"/>
                    </a:cubicBezTo>
                    <a:cubicBezTo>
                      <a:pt x="655" y="146"/>
                      <a:pt x="653" y="145"/>
                      <a:pt x="651" y="143"/>
                    </a:cubicBezTo>
                    <a:cubicBezTo>
                      <a:pt x="650" y="143"/>
                      <a:pt x="649" y="142"/>
                      <a:pt x="649" y="141"/>
                    </a:cubicBezTo>
                    <a:cubicBezTo>
                      <a:pt x="649" y="142"/>
                      <a:pt x="649" y="142"/>
                      <a:pt x="649" y="142"/>
                    </a:cubicBezTo>
                    <a:cubicBezTo>
                      <a:pt x="648" y="142"/>
                      <a:pt x="648" y="142"/>
                      <a:pt x="647" y="142"/>
                    </a:cubicBezTo>
                    <a:cubicBezTo>
                      <a:pt x="647" y="142"/>
                      <a:pt x="646" y="143"/>
                      <a:pt x="645" y="144"/>
                    </a:cubicBezTo>
                    <a:cubicBezTo>
                      <a:pt x="644" y="144"/>
                      <a:pt x="644" y="144"/>
                      <a:pt x="643" y="144"/>
                    </a:cubicBezTo>
                    <a:cubicBezTo>
                      <a:pt x="642" y="143"/>
                      <a:pt x="642" y="142"/>
                      <a:pt x="644" y="142"/>
                    </a:cubicBezTo>
                    <a:cubicBezTo>
                      <a:pt x="645" y="142"/>
                      <a:pt x="646" y="142"/>
                      <a:pt x="647" y="142"/>
                    </a:cubicBezTo>
                    <a:cubicBezTo>
                      <a:pt x="648" y="142"/>
                      <a:pt x="648" y="141"/>
                      <a:pt x="648" y="141"/>
                    </a:cubicBezTo>
                    <a:cubicBezTo>
                      <a:pt x="648" y="141"/>
                      <a:pt x="649" y="141"/>
                      <a:pt x="649" y="141"/>
                    </a:cubicBezTo>
                    <a:cubicBezTo>
                      <a:pt x="649" y="140"/>
                      <a:pt x="650" y="138"/>
                      <a:pt x="650" y="137"/>
                    </a:cubicBezTo>
                    <a:cubicBezTo>
                      <a:pt x="650" y="135"/>
                      <a:pt x="650" y="133"/>
                      <a:pt x="648" y="133"/>
                    </a:cubicBezTo>
                    <a:cubicBezTo>
                      <a:pt x="644" y="132"/>
                      <a:pt x="641" y="131"/>
                      <a:pt x="637" y="132"/>
                    </a:cubicBezTo>
                    <a:cubicBezTo>
                      <a:pt x="629" y="136"/>
                      <a:pt x="621" y="138"/>
                      <a:pt x="612" y="139"/>
                    </a:cubicBezTo>
                    <a:cubicBezTo>
                      <a:pt x="609" y="139"/>
                      <a:pt x="606" y="140"/>
                      <a:pt x="604" y="141"/>
                    </a:cubicBezTo>
                    <a:cubicBezTo>
                      <a:pt x="599" y="145"/>
                      <a:pt x="594" y="145"/>
                      <a:pt x="589" y="144"/>
                    </a:cubicBezTo>
                    <a:cubicBezTo>
                      <a:pt x="589" y="144"/>
                      <a:pt x="589" y="144"/>
                      <a:pt x="589" y="144"/>
                    </a:cubicBezTo>
                    <a:cubicBezTo>
                      <a:pt x="588" y="145"/>
                      <a:pt x="588" y="145"/>
                      <a:pt x="588" y="145"/>
                    </a:cubicBezTo>
                    <a:cubicBezTo>
                      <a:pt x="589" y="144"/>
                      <a:pt x="589" y="144"/>
                      <a:pt x="589" y="144"/>
                    </a:cubicBezTo>
                    <a:cubicBezTo>
                      <a:pt x="589" y="144"/>
                      <a:pt x="589" y="144"/>
                      <a:pt x="589" y="144"/>
                    </a:cubicBezTo>
                    <a:cubicBezTo>
                      <a:pt x="589" y="144"/>
                      <a:pt x="590" y="143"/>
                      <a:pt x="590" y="143"/>
                    </a:cubicBezTo>
                    <a:cubicBezTo>
                      <a:pt x="591" y="141"/>
                      <a:pt x="592" y="139"/>
                      <a:pt x="590" y="137"/>
                    </a:cubicBezTo>
                    <a:cubicBezTo>
                      <a:pt x="589" y="135"/>
                      <a:pt x="587" y="135"/>
                      <a:pt x="584" y="137"/>
                    </a:cubicBezTo>
                    <a:cubicBezTo>
                      <a:pt x="583" y="138"/>
                      <a:pt x="581" y="139"/>
                      <a:pt x="579" y="139"/>
                    </a:cubicBezTo>
                    <a:cubicBezTo>
                      <a:pt x="575" y="140"/>
                      <a:pt x="571" y="141"/>
                      <a:pt x="568" y="142"/>
                    </a:cubicBezTo>
                    <a:cubicBezTo>
                      <a:pt x="563" y="144"/>
                      <a:pt x="560" y="146"/>
                      <a:pt x="559" y="151"/>
                    </a:cubicBezTo>
                    <a:cubicBezTo>
                      <a:pt x="559" y="153"/>
                      <a:pt x="557" y="154"/>
                      <a:pt x="556" y="153"/>
                    </a:cubicBezTo>
                    <a:cubicBezTo>
                      <a:pt x="554" y="152"/>
                      <a:pt x="551" y="150"/>
                      <a:pt x="549" y="149"/>
                    </a:cubicBezTo>
                    <a:cubicBezTo>
                      <a:pt x="546" y="146"/>
                      <a:pt x="544" y="143"/>
                      <a:pt x="543" y="140"/>
                    </a:cubicBezTo>
                    <a:cubicBezTo>
                      <a:pt x="542" y="136"/>
                      <a:pt x="540" y="132"/>
                      <a:pt x="539" y="129"/>
                    </a:cubicBezTo>
                    <a:cubicBezTo>
                      <a:pt x="538" y="126"/>
                      <a:pt x="537" y="124"/>
                      <a:pt x="536" y="121"/>
                    </a:cubicBezTo>
                    <a:cubicBezTo>
                      <a:pt x="532" y="117"/>
                      <a:pt x="527" y="115"/>
                      <a:pt x="523" y="112"/>
                    </a:cubicBezTo>
                    <a:cubicBezTo>
                      <a:pt x="516" y="107"/>
                      <a:pt x="509" y="103"/>
                      <a:pt x="506" y="94"/>
                    </a:cubicBezTo>
                    <a:cubicBezTo>
                      <a:pt x="506" y="93"/>
                      <a:pt x="505" y="92"/>
                      <a:pt x="504" y="91"/>
                    </a:cubicBezTo>
                    <a:cubicBezTo>
                      <a:pt x="503" y="90"/>
                      <a:pt x="501" y="88"/>
                      <a:pt x="499" y="88"/>
                    </a:cubicBezTo>
                    <a:cubicBezTo>
                      <a:pt x="497" y="88"/>
                      <a:pt x="495" y="88"/>
                      <a:pt x="492" y="88"/>
                    </a:cubicBezTo>
                    <a:cubicBezTo>
                      <a:pt x="488" y="88"/>
                      <a:pt x="484" y="86"/>
                      <a:pt x="480" y="83"/>
                    </a:cubicBezTo>
                    <a:cubicBezTo>
                      <a:pt x="475" y="79"/>
                      <a:pt x="470" y="75"/>
                      <a:pt x="464" y="72"/>
                    </a:cubicBezTo>
                    <a:cubicBezTo>
                      <a:pt x="461" y="71"/>
                      <a:pt x="458" y="69"/>
                      <a:pt x="456" y="66"/>
                    </a:cubicBezTo>
                    <a:cubicBezTo>
                      <a:pt x="453" y="64"/>
                      <a:pt x="451" y="61"/>
                      <a:pt x="450" y="57"/>
                    </a:cubicBezTo>
                    <a:cubicBezTo>
                      <a:pt x="448" y="53"/>
                      <a:pt x="444" y="52"/>
                      <a:pt x="440" y="52"/>
                    </a:cubicBezTo>
                    <a:cubicBezTo>
                      <a:pt x="437" y="53"/>
                      <a:pt x="435" y="54"/>
                      <a:pt x="432" y="54"/>
                    </a:cubicBezTo>
                    <a:cubicBezTo>
                      <a:pt x="430" y="55"/>
                      <a:pt x="429" y="54"/>
                      <a:pt x="428" y="52"/>
                    </a:cubicBezTo>
                    <a:cubicBezTo>
                      <a:pt x="425" y="48"/>
                      <a:pt x="425" y="43"/>
                      <a:pt x="423" y="39"/>
                    </a:cubicBezTo>
                    <a:cubicBezTo>
                      <a:pt x="422" y="38"/>
                      <a:pt x="423" y="37"/>
                      <a:pt x="424" y="36"/>
                    </a:cubicBezTo>
                    <a:cubicBezTo>
                      <a:pt x="425" y="35"/>
                      <a:pt x="426" y="33"/>
                      <a:pt x="425" y="31"/>
                    </a:cubicBezTo>
                    <a:cubicBezTo>
                      <a:pt x="424" y="30"/>
                      <a:pt x="423" y="29"/>
                      <a:pt x="422" y="28"/>
                    </a:cubicBezTo>
                    <a:cubicBezTo>
                      <a:pt x="420" y="27"/>
                      <a:pt x="417" y="26"/>
                      <a:pt x="414" y="25"/>
                    </a:cubicBezTo>
                    <a:cubicBezTo>
                      <a:pt x="413" y="25"/>
                      <a:pt x="411" y="25"/>
                      <a:pt x="409" y="24"/>
                    </a:cubicBezTo>
                    <a:cubicBezTo>
                      <a:pt x="407" y="24"/>
                      <a:pt x="406" y="23"/>
                      <a:pt x="407" y="19"/>
                    </a:cubicBezTo>
                    <a:cubicBezTo>
                      <a:pt x="407" y="17"/>
                      <a:pt x="407" y="14"/>
                      <a:pt x="404" y="13"/>
                    </a:cubicBezTo>
                    <a:cubicBezTo>
                      <a:pt x="404" y="13"/>
                      <a:pt x="404" y="13"/>
                      <a:pt x="404" y="13"/>
                    </a:cubicBezTo>
                    <a:cubicBezTo>
                      <a:pt x="404" y="13"/>
                      <a:pt x="404" y="13"/>
                      <a:pt x="403" y="13"/>
                    </a:cubicBezTo>
                    <a:cubicBezTo>
                      <a:pt x="402" y="14"/>
                      <a:pt x="400" y="14"/>
                      <a:pt x="398" y="15"/>
                    </a:cubicBezTo>
                    <a:cubicBezTo>
                      <a:pt x="398" y="15"/>
                      <a:pt x="397" y="15"/>
                      <a:pt x="397" y="16"/>
                    </a:cubicBezTo>
                    <a:cubicBezTo>
                      <a:pt x="396" y="16"/>
                      <a:pt x="396" y="16"/>
                      <a:pt x="396" y="16"/>
                    </a:cubicBezTo>
                    <a:cubicBezTo>
                      <a:pt x="396" y="17"/>
                      <a:pt x="396" y="18"/>
                      <a:pt x="396" y="19"/>
                    </a:cubicBezTo>
                    <a:cubicBezTo>
                      <a:pt x="394" y="21"/>
                      <a:pt x="393" y="22"/>
                      <a:pt x="390" y="20"/>
                    </a:cubicBezTo>
                    <a:cubicBezTo>
                      <a:pt x="390" y="20"/>
                      <a:pt x="389" y="18"/>
                      <a:pt x="389" y="17"/>
                    </a:cubicBezTo>
                    <a:cubicBezTo>
                      <a:pt x="389" y="17"/>
                      <a:pt x="390" y="16"/>
                      <a:pt x="390" y="16"/>
                    </a:cubicBezTo>
                    <a:cubicBezTo>
                      <a:pt x="392" y="16"/>
                      <a:pt x="394" y="16"/>
                      <a:pt x="396" y="16"/>
                    </a:cubicBezTo>
                    <a:cubicBezTo>
                      <a:pt x="396" y="16"/>
                      <a:pt x="396" y="15"/>
                      <a:pt x="396" y="15"/>
                    </a:cubicBezTo>
                    <a:cubicBezTo>
                      <a:pt x="397" y="15"/>
                      <a:pt x="398" y="15"/>
                      <a:pt x="398" y="15"/>
                    </a:cubicBezTo>
                    <a:cubicBezTo>
                      <a:pt x="400" y="14"/>
                      <a:pt x="401" y="13"/>
                      <a:pt x="403" y="13"/>
                    </a:cubicBezTo>
                    <a:cubicBezTo>
                      <a:pt x="403" y="13"/>
                      <a:pt x="404" y="13"/>
                      <a:pt x="404" y="13"/>
                    </a:cubicBezTo>
                    <a:cubicBezTo>
                      <a:pt x="404" y="13"/>
                      <a:pt x="404" y="13"/>
                      <a:pt x="404" y="13"/>
                    </a:cubicBezTo>
                    <a:cubicBezTo>
                      <a:pt x="403" y="9"/>
                      <a:pt x="401" y="5"/>
                      <a:pt x="398" y="2"/>
                    </a:cubicBezTo>
                    <a:cubicBezTo>
                      <a:pt x="396" y="0"/>
                      <a:pt x="394" y="0"/>
                      <a:pt x="392" y="1"/>
                    </a:cubicBezTo>
                    <a:cubicBezTo>
                      <a:pt x="388" y="2"/>
                      <a:pt x="384" y="3"/>
                      <a:pt x="381" y="5"/>
                    </a:cubicBezTo>
                    <a:cubicBezTo>
                      <a:pt x="377" y="9"/>
                      <a:pt x="371" y="9"/>
                      <a:pt x="366" y="8"/>
                    </a:cubicBezTo>
                    <a:cubicBezTo>
                      <a:pt x="363" y="7"/>
                      <a:pt x="359" y="6"/>
                      <a:pt x="356" y="5"/>
                    </a:cubicBezTo>
                    <a:cubicBezTo>
                      <a:pt x="351" y="3"/>
                      <a:pt x="347" y="6"/>
                      <a:pt x="343" y="9"/>
                    </a:cubicBezTo>
                    <a:cubicBezTo>
                      <a:pt x="342" y="10"/>
                      <a:pt x="341" y="12"/>
                      <a:pt x="340" y="14"/>
                    </a:cubicBezTo>
                    <a:cubicBezTo>
                      <a:pt x="339" y="15"/>
                      <a:pt x="338" y="16"/>
                      <a:pt x="337" y="16"/>
                    </a:cubicBezTo>
                    <a:cubicBezTo>
                      <a:pt x="332" y="17"/>
                      <a:pt x="328" y="19"/>
                      <a:pt x="324" y="18"/>
                    </a:cubicBezTo>
                    <a:cubicBezTo>
                      <a:pt x="317" y="16"/>
                      <a:pt x="312" y="18"/>
                      <a:pt x="307" y="21"/>
                    </a:cubicBezTo>
                    <a:cubicBezTo>
                      <a:pt x="297" y="28"/>
                      <a:pt x="286" y="33"/>
                      <a:pt x="278" y="41"/>
                    </a:cubicBezTo>
                    <a:cubicBezTo>
                      <a:pt x="277" y="42"/>
                      <a:pt x="276" y="43"/>
                      <a:pt x="274" y="44"/>
                    </a:cubicBezTo>
                    <a:cubicBezTo>
                      <a:pt x="264" y="50"/>
                      <a:pt x="253" y="56"/>
                      <a:pt x="240" y="49"/>
                    </a:cubicBezTo>
                    <a:cubicBezTo>
                      <a:pt x="240" y="49"/>
                      <a:pt x="239" y="48"/>
                      <a:pt x="239" y="48"/>
                    </a:cubicBezTo>
                    <a:cubicBezTo>
                      <a:pt x="234" y="46"/>
                      <a:pt x="231" y="47"/>
                      <a:pt x="227" y="51"/>
                    </a:cubicBezTo>
                    <a:cubicBezTo>
                      <a:pt x="225" y="54"/>
                      <a:pt x="223" y="58"/>
                      <a:pt x="220" y="60"/>
                    </a:cubicBezTo>
                    <a:cubicBezTo>
                      <a:pt x="215" y="64"/>
                      <a:pt x="214" y="68"/>
                      <a:pt x="216" y="73"/>
                    </a:cubicBezTo>
                    <a:cubicBezTo>
                      <a:pt x="218" y="77"/>
                      <a:pt x="218" y="81"/>
                      <a:pt x="220" y="84"/>
                    </a:cubicBezTo>
                    <a:cubicBezTo>
                      <a:pt x="223" y="95"/>
                      <a:pt x="224" y="105"/>
                      <a:pt x="219" y="115"/>
                    </a:cubicBezTo>
                    <a:cubicBezTo>
                      <a:pt x="218" y="117"/>
                      <a:pt x="219" y="120"/>
                      <a:pt x="221" y="122"/>
                    </a:cubicBezTo>
                    <a:cubicBezTo>
                      <a:pt x="224" y="124"/>
                      <a:pt x="227" y="125"/>
                      <a:pt x="230" y="127"/>
                    </a:cubicBezTo>
                    <a:cubicBezTo>
                      <a:pt x="230" y="127"/>
                      <a:pt x="230" y="129"/>
                      <a:pt x="230" y="130"/>
                    </a:cubicBezTo>
                    <a:cubicBezTo>
                      <a:pt x="231" y="130"/>
                      <a:pt x="230" y="130"/>
                      <a:pt x="229" y="130"/>
                    </a:cubicBezTo>
                    <a:cubicBezTo>
                      <a:pt x="227" y="130"/>
                      <a:pt x="226" y="131"/>
                      <a:pt x="225" y="133"/>
                    </a:cubicBezTo>
                    <a:cubicBezTo>
                      <a:pt x="225" y="137"/>
                      <a:pt x="225" y="141"/>
                      <a:pt x="224" y="146"/>
                    </a:cubicBezTo>
                    <a:cubicBezTo>
                      <a:pt x="224" y="146"/>
                      <a:pt x="226" y="148"/>
                      <a:pt x="227" y="148"/>
                    </a:cubicBezTo>
                    <a:cubicBezTo>
                      <a:pt x="228" y="148"/>
                      <a:pt x="229" y="148"/>
                      <a:pt x="231" y="148"/>
                    </a:cubicBezTo>
                    <a:cubicBezTo>
                      <a:pt x="231" y="148"/>
                      <a:pt x="231" y="148"/>
                      <a:pt x="231" y="148"/>
                    </a:cubicBezTo>
                    <a:cubicBezTo>
                      <a:pt x="231" y="148"/>
                      <a:pt x="231" y="148"/>
                      <a:pt x="232" y="148"/>
                    </a:cubicBezTo>
                    <a:cubicBezTo>
                      <a:pt x="232" y="147"/>
                      <a:pt x="232" y="146"/>
                      <a:pt x="232" y="145"/>
                    </a:cubicBezTo>
                    <a:cubicBezTo>
                      <a:pt x="232" y="145"/>
                      <a:pt x="232" y="145"/>
                      <a:pt x="232" y="145"/>
                    </a:cubicBezTo>
                    <a:cubicBezTo>
                      <a:pt x="231" y="144"/>
                      <a:pt x="231" y="144"/>
                      <a:pt x="231" y="144"/>
                    </a:cubicBezTo>
                    <a:cubicBezTo>
                      <a:pt x="232" y="145"/>
                      <a:pt x="232" y="145"/>
                      <a:pt x="232" y="145"/>
                    </a:cubicBezTo>
                    <a:cubicBezTo>
                      <a:pt x="232" y="145"/>
                      <a:pt x="232" y="145"/>
                      <a:pt x="232" y="145"/>
                    </a:cubicBezTo>
                    <a:cubicBezTo>
                      <a:pt x="237" y="144"/>
                      <a:pt x="241" y="144"/>
                      <a:pt x="246" y="146"/>
                    </a:cubicBezTo>
                    <a:cubicBezTo>
                      <a:pt x="247" y="147"/>
                      <a:pt x="248" y="149"/>
                      <a:pt x="247" y="150"/>
                    </a:cubicBezTo>
                    <a:cubicBezTo>
                      <a:pt x="246" y="151"/>
                      <a:pt x="245" y="152"/>
                      <a:pt x="245" y="152"/>
                    </a:cubicBezTo>
                    <a:cubicBezTo>
                      <a:pt x="240" y="152"/>
                      <a:pt x="236" y="150"/>
                      <a:pt x="232" y="148"/>
                    </a:cubicBezTo>
                    <a:cubicBezTo>
                      <a:pt x="232" y="148"/>
                      <a:pt x="232" y="148"/>
                      <a:pt x="232" y="148"/>
                    </a:cubicBezTo>
                    <a:cubicBezTo>
                      <a:pt x="231" y="148"/>
                      <a:pt x="231" y="148"/>
                      <a:pt x="231" y="148"/>
                    </a:cubicBezTo>
                    <a:cubicBezTo>
                      <a:pt x="230" y="150"/>
                      <a:pt x="230" y="152"/>
                      <a:pt x="228" y="153"/>
                    </a:cubicBezTo>
                    <a:cubicBezTo>
                      <a:pt x="224" y="153"/>
                      <a:pt x="221" y="154"/>
                      <a:pt x="219" y="156"/>
                    </a:cubicBezTo>
                    <a:cubicBezTo>
                      <a:pt x="216" y="158"/>
                      <a:pt x="212" y="158"/>
                      <a:pt x="209" y="156"/>
                    </a:cubicBezTo>
                    <a:cubicBezTo>
                      <a:pt x="206" y="155"/>
                      <a:pt x="203" y="153"/>
                      <a:pt x="199" y="151"/>
                    </a:cubicBezTo>
                    <a:cubicBezTo>
                      <a:pt x="197" y="150"/>
                      <a:pt x="196" y="147"/>
                      <a:pt x="198" y="145"/>
                    </a:cubicBezTo>
                    <a:cubicBezTo>
                      <a:pt x="199" y="144"/>
                      <a:pt x="200" y="142"/>
                      <a:pt x="202" y="140"/>
                    </a:cubicBezTo>
                    <a:cubicBezTo>
                      <a:pt x="204" y="136"/>
                      <a:pt x="200" y="132"/>
                      <a:pt x="197" y="132"/>
                    </a:cubicBezTo>
                    <a:cubicBezTo>
                      <a:pt x="192" y="132"/>
                      <a:pt x="188" y="132"/>
                      <a:pt x="184" y="132"/>
                    </a:cubicBezTo>
                    <a:cubicBezTo>
                      <a:pt x="181" y="133"/>
                      <a:pt x="178" y="134"/>
                      <a:pt x="176" y="136"/>
                    </a:cubicBezTo>
                    <a:cubicBezTo>
                      <a:pt x="174" y="139"/>
                      <a:pt x="171" y="139"/>
                      <a:pt x="168" y="138"/>
                    </a:cubicBezTo>
                    <a:cubicBezTo>
                      <a:pt x="165" y="138"/>
                      <a:pt x="162" y="139"/>
                      <a:pt x="160" y="140"/>
                    </a:cubicBezTo>
                    <a:cubicBezTo>
                      <a:pt x="152" y="141"/>
                      <a:pt x="146" y="146"/>
                      <a:pt x="139" y="149"/>
                    </a:cubicBezTo>
                    <a:cubicBezTo>
                      <a:pt x="136" y="150"/>
                      <a:pt x="135" y="153"/>
                      <a:pt x="137" y="156"/>
                    </a:cubicBezTo>
                    <a:cubicBezTo>
                      <a:pt x="139" y="159"/>
                      <a:pt x="142" y="163"/>
                      <a:pt x="144" y="166"/>
                    </a:cubicBezTo>
                    <a:cubicBezTo>
                      <a:pt x="145" y="168"/>
                      <a:pt x="145" y="168"/>
                      <a:pt x="142" y="170"/>
                    </a:cubicBezTo>
                    <a:cubicBezTo>
                      <a:pt x="141" y="170"/>
                      <a:pt x="140" y="170"/>
                      <a:pt x="139" y="171"/>
                    </a:cubicBezTo>
                    <a:cubicBezTo>
                      <a:pt x="138" y="176"/>
                      <a:pt x="135" y="181"/>
                      <a:pt x="134" y="186"/>
                    </a:cubicBezTo>
                    <a:cubicBezTo>
                      <a:pt x="133" y="188"/>
                      <a:pt x="134" y="191"/>
                      <a:pt x="135" y="193"/>
                    </a:cubicBezTo>
                    <a:cubicBezTo>
                      <a:pt x="139" y="198"/>
                      <a:pt x="143" y="203"/>
                      <a:pt x="151" y="202"/>
                    </a:cubicBezTo>
                    <a:cubicBezTo>
                      <a:pt x="157" y="201"/>
                      <a:pt x="163" y="201"/>
                      <a:pt x="168" y="205"/>
                    </a:cubicBezTo>
                    <a:cubicBezTo>
                      <a:pt x="171" y="208"/>
                      <a:pt x="174" y="208"/>
                      <a:pt x="177" y="206"/>
                    </a:cubicBezTo>
                    <a:cubicBezTo>
                      <a:pt x="183" y="204"/>
                      <a:pt x="188" y="201"/>
                      <a:pt x="194" y="199"/>
                    </a:cubicBezTo>
                    <a:cubicBezTo>
                      <a:pt x="195" y="199"/>
                      <a:pt x="197" y="199"/>
                      <a:pt x="199" y="200"/>
                    </a:cubicBezTo>
                    <a:cubicBezTo>
                      <a:pt x="199" y="200"/>
                      <a:pt x="200" y="200"/>
                      <a:pt x="200" y="201"/>
                    </a:cubicBezTo>
                    <a:cubicBezTo>
                      <a:pt x="200" y="201"/>
                      <a:pt x="200" y="202"/>
                      <a:pt x="200" y="202"/>
                    </a:cubicBezTo>
                    <a:cubicBezTo>
                      <a:pt x="199" y="203"/>
                      <a:pt x="198" y="204"/>
                      <a:pt x="197" y="204"/>
                    </a:cubicBezTo>
                    <a:cubicBezTo>
                      <a:pt x="194" y="205"/>
                      <a:pt x="192" y="206"/>
                      <a:pt x="192" y="209"/>
                    </a:cubicBezTo>
                    <a:cubicBezTo>
                      <a:pt x="193" y="211"/>
                      <a:pt x="193" y="213"/>
                      <a:pt x="192" y="214"/>
                    </a:cubicBezTo>
                    <a:cubicBezTo>
                      <a:pt x="190" y="218"/>
                      <a:pt x="188" y="223"/>
                      <a:pt x="187" y="228"/>
                    </a:cubicBezTo>
                    <a:cubicBezTo>
                      <a:pt x="186" y="233"/>
                      <a:pt x="178" y="239"/>
                      <a:pt x="172" y="239"/>
                    </a:cubicBezTo>
                    <a:cubicBezTo>
                      <a:pt x="171" y="239"/>
                      <a:pt x="170" y="239"/>
                      <a:pt x="169" y="238"/>
                    </a:cubicBezTo>
                    <a:cubicBezTo>
                      <a:pt x="167" y="237"/>
                      <a:pt x="166" y="236"/>
                      <a:pt x="164" y="234"/>
                    </a:cubicBezTo>
                    <a:cubicBezTo>
                      <a:pt x="163" y="233"/>
                      <a:pt x="162" y="231"/>
                      <a:pt x="161" y="231"/>
                    </a:cubicBezTo>
                    <a:cubicBezTo>
                      <a:pt x="159" y="231"/>
                      <a:pt x="159" y="233"/>
                      <a:pt x="159" y="235"/>
                    </a:cubicBezTo>
                    <a:cubicBezTo>
                      <a:pt x="156" y="241"/>
                      <a:pt x="151" y="244"/>
                      <a:pt x="145" y="245"/>
                    </a:cubicBezTo>
                    <a:cubicBezTo>
                      <a:pt x="144" y="245"/>
                      <a:pt x="143" y="244"/>
                      <a:pt x="142" y="244"/>
                    </a:cubicBezTo>
                    <a:cubicBezTo>
                      <a:pt x="141" y="243"/>
                      <a:pt x="141" y="242"/>
                      <a:pt x="140" y="241"/>
                    </a:cubicBezTo>
                    <a:cubicBezTo>
                      <a:pt x="137" y="237"/>
                      <a:pt x="134" y="236"/>
                      <a:pt x="131" y="238"/>
                    </a:cubicBezTo>
                    <a:cubicBezTo>
                      <a:pt x="124" y="241"/>
                      <a:pt x="118" y="245"/>
                      <a:pt x="116" y="253"/>
                    </a:cubicBezTo>
                    <a:cubicBezTo>
                      <a:pt x="116" y="254"/>
                      <a:pt x="115" y="255"/>
                      <a:pt x="114" y="255"/>
                    </a:cubicBezTo>
                    <a:cubicBezTo>
                      <a:pt x="104" y="261"/>
                      <a:pt x="98" y="270"/>
                      <a:pt x="89" y="276"/>
                    </a:cubicBezTo>
                    <a:cubicBezTo>
                      <a:pt x="83" y="281"/>
                      <a:pt x="81" y="286"/>
                      <a:pt x="83" y="293"/>
                    </a:cubicBezTo>
                    <a:cubicBezTo>
                      <a:pt x="83" y="296"/>
                      <a:pt x="84" y="299"/>
                      <a:pt x="85" y="301"/>
                    </a:cubicBezTo>
                    <a:cubicBezTo>
                      <a:pt x="86" y="304"/>
                      <a:pt x="85" y="307"/>
                      <a:pt x="83" y="309"/>
                    </a:cubicBezTo>
                    <a:cubicBezTo>
                      <a:pt x="78" y="314"/>
                      <a:pt x="78" y="320"/>
                      <a:pt x="80" y="326"/>
                    </a:cubicBezTo>
                    <a:cubicBezTo>
                      <a:pt x="81" y="330"/>
                      <a:pt x="82" y="333"/>
                      <a:pt x="83" y="337"/>
                    </a:cubicBezTo>
                    <a:cubicBezTo>
                      <a:pt x="83" y="339"/>
                      <a:pt x="85" y="341"/>
                      <a:pt x="87" y="341"/>
                    </a:cubicBezTo>
                    <a:cubicBezTo>
                      <a:pt x="89" y="342"/>
                      <a:pt x="92" y="343"/>
                      <a:pt x="94" y="342"/>
                    </a:cubicBezTo>
                    <a:cubicBezTo>
                      <a:pt x="98" y="341"/>
                      <a:pt x="102" y="340"/>
                      <a:pt x="106" y="341"/>
                    </a:cubicBezTo>
                    <a:cubicBezTo>
                      <a:pt x="106" y="341"/>
                      <a:pt x="106" y="341"/>
                      <a:pt x="106" y="340"/>
                    </a:cubicBezTo>
                    <a:cubicBezTo>
                      <a:pt x="106" y="340"/>
                      <a:pt x="106" y="340"/>
                      <a:pt x="107" y="339"/>
                    </a:cubicBezTo>
                    <a:cubicBezTo>
                      <a:pt x="107" y="338"/>
                      <a:pt x="107" y="337"/>
                      <a:pt x="107" y="336"/>
                    </a:cubicBezTo>
                    <a:cubicBezTo>
                      <a:pt x="107" y="335"/>
                      <a:pt x="107" y="335"/>
                      <a:pt x="107" y="334"/>
                    </a:cubicBezTo>
                    <a:cubicBezTo>
                      <a:pt x="108" y="334"/>
                      <a:pt x="109" y="334"/>
                      <a:pt x="108" y="336"/>
                    </a:cubicBezTo>
                    <a:cubicBezTo>
                      <a:pt x="108" y="337"/>
                      <a:pt x="107" y="338"/>
                      <a:pt x="107" y="339"/>
                    </a:cubicBezTo>
                    <a:cubicBezTo>
                      <a:pt x="107" y="340"/>
                      <a:pt x="107" y="340"/>
                      <a:pt x="107" y="341"/>
                    </a:cubicBezTo>
                    <a:cubicBezTo>
                      <a:pt x="106" y="341"/>
                      <a:pt x="106" y="341"/>
                      <a:pt x="106" y="341"/>
                    </a:cubicBezTo>
                    <a:cubicBezTo>
                      <a:pt x="106" y="343"/>
                      <a:pt x="105" y="346"/>
                      <a:pt x="105" y="349"/>
                    </a:cubicBezTo>
                    <a:cubicBezTo>
                      <a:pt x="105" y="353"/>
                      <a:pt x="103" y="356"/>
                      <a:pt x="100" y="358"/>
                    </a:cubicBezTo>
                    <a:cubicBezTo>
                      <a:pt x="97" y="360"/>
                      <a:pt x="97" y="363"/>
                      <a:pt x="99" y="366"/>
                    </a:cubicBezTo>
                    <a:cubicBezTo>
                      <a:pt x="100" y="368"/>
                      <a:pt x="99" y="370"/>
                      <a:pt x="98" y="372"/>
                    </a:cubicBezTo>
                    <a:cubicBezTo>
                      <a:pt x="98" y="374"/>
                      <a:pt x="97" y="375"/>
                      <a:pt x="96" y="376"/>
                    </a:cubicBezTo>
                    <a:cubicBezTo>
                      <a:pt x="95" y="378"/>
                      <a:pt x="95" y="379"/>
                      <a:pt x="97" y="380"/>
                    </a:cubicBezTo>
                    <a:cubicBezTo>
                      <a:pt x="102" y="381"/>
                      <a:pt x="106" y="383"/>
                      <a:pt x="109" y="377"/>
                    </a:cubicBezTo>
                    <a:cubicBezTo>
                      <a:pt x="110" y="376"/>
                      <a:pt x="111" y="376"/>
                      <a:pt x="111" y="376"/>
                    </a:cubicBezTo>
                    <a:cubicBezTo>
                      <a:pt x="115" y="380"/>
                      <a:pt x="121" y="383"/>
                      <a:pt x="122" y="390"/>
                    </a:cubicBezTo>
                    <a:cubicBezTo>
                      <a:pt x="123" y="391"/>
                      <a:pt x="125" y="391"/>
                      <a:pt x="126" y="390"/>
                    </a:cubicBezTo>
                    <a:cubicBezTo>
                      <a:pt x="126" y="390"/>
                      <a:pt x="127" y="389"/>
                      <a:pt x="127" y="389"/>
                    </a:cubicBezTo>
                    <a:cubicBezTo>
                      <a:pt x="129" y="385"/>
                      <a:pt x="130" y="386"/>
                      <a:pt x="135" y="388"/>
                    </a:cubicBezTo>
                    <a:cubicBezTo>
                      <a:pt x="136" y="388"/>
                      <a:pt x="138" y="388"/>
                      <a:pt x="139" y="388"/>
                    </a:cubicBezTo>
                    <a:cubicBezTo>
                      <a:pt x="141" y="388"/>
                      <a:pt x="142" y="388"/>
                      <a:pt x="144" y="387"/>
                    </a:cubicBezTo>
                    <a:cubicBezTo>
                      <a:pt x="145" y="387"/>
                      <a:pt x="145" y="387"/>
                      <a:pt x="146" y="388"/>
                    </a:cubicBezTo>
                    <a:cubicBezTo>
                      <a:pt x="147" y="388"/>
                      <a:pt x="147" y="389"/>
                      <a:pt x="145" y="390"/>
                    </a:cubicBezTo>
                    <a:cubicBezTo>
                      <a:pt x="141" y="393"/>
                      <a:pt x="138" y="398"/>
                      <a:pt x="135" y="403"/>
                    </a:cubicBezTo>
                    <a:cubicBezTo>
                      <a:pt x="129" y="414"/>
                      <a:pt x="122" y="424"/>
                      <a:pt x="110" y="430"/>
                    </a:cubicBezTo>
                    <a:cubicBezTo>
                      <a:pt x="106" y="432"/>
                      <a:pt x="103" y="435"/>
                      <a:pt x="99" y="437"/>
                    </a:cubicBezTo>
                    <a:cubicBezTo>
                      <a:pt x="92" y="440"/>
                      <a:pt x="86" y="444"/>
                      <a:pt x="80" y="447"/>
                    </a:cubicBezTo>
                    <a:cubicBezTo>
                      <a:pt x="76" y="449"/>
                      <a:pt x="73" y="452"/>
                      <a:pt x="70" y="455"/>
                    </a:cubicBezTo>
                    <a:cubicBezTo>
                      <a:pt x="69" y="458"/>
                      <a:pt x="67" y="458"/>
                      <a:pt x="64" y="457"/>
                    </a:cubicBezTo>
                    <a:cubicBezTo>
                      <a:pt x="59" y="455"/>
                      <a:pt x="54" y="456"/>
                      <a:pt x="50" y="459"/>
                    </a:cubicBezTo>
                    <a:cubicBezTo>
                      <a:pt x="46" y="461"/>
                      <a:pt x="43" y="464"/>
                      <a:pt x="39" y="467"/>
                    </a:cubicBezTo>
                    <a:cubicBezTo>
                      <a:pt x="34" y="472"/>
                      <a:pt x="28" y="475"/>
                      <a:pt x="20" y="475"/>
                    </a:cubicBezTo>
                    <a:cubicBezTo>
                      <a:pt x="17" y="475"/>
                      <a:pt x="15" y="476"/>
                      <a:pt x="12" y="476"/>
                    </a:cubicBezTo>
                    <a:cubicBezTo>
                      <a:pt x="6" y="476"/>
                      <a:pt x="3" y="480"/>
                      <a:pt x="0" y="484"/>
                    </a:cubicBezTo>
                    <a:cubicBezTo>
                      <a:pt x="0" y="485"/>
                      <a:pt x="0" y="487"/>
                      <a:pt x="1" y="487"/>
                    </a:cubicBezTo>
                    <a:cubicBezTo>
                      <a:pt x="1" y="488"/>
                      <a:pt x="2" y="489"/>
                      <a:pt x="3" y="489"/>
                    </a:cubicBezTo>
                    <a:cubicBezTo>
                      <a:pt x="5" y="489"/>
                      <a:pt x="7" y="489"/>
                      <a:pt x="8" y="488"/>
                    </a:cubicBezTo>
                    <a:cubicBezTo>
                      <a:pt x="11" y="487"/>
                      <a:pt x="15" y="488"/>
                      <a:pt x="18" y="487"/>
                    </a:cubicBezTo>
                    <a:cubicBezTo>
                      <a:pt x="20" y="487"/>
                      <a:pt x="23" y="486"/>
                      <a:pt x="24" y="485"/>
                    </a:cubicBezTo>
                    <a:cubicBezTo>
                      <a:pt x="27" y="481"/>
                      <a:pt x="32" y="479"/>
                      <a:pt x="37" y="479"/>
                    </a:cubicBezTo>
                    <a:cubicBezTo>
                      <a:pt x="44" y="479"/>
                      <a:pt x="49" y="476"/>
                      <a:pt x="53" y="469"/>
                    </a:cubicBezTo>
                    <a:cubicBezTo>
                      <a:pt x="53" y="469"/>
                      <a:pt x="52" y="469"/>
                      <a:pt x="52" y="469"/>
                    </a:cubicBezTo>
                    <a:cubicBezTo>
                      <a:pt x="53" y="468"/>
                      <a:pt x="53" y="468"/>
                      <a:pt x="53" y="468"/>
                    </a:cubicBezTo>
                    <a:cubicBezTo>
                      <a:pt x="53" y="469"/>
                      <a:pt x="53" y="469"/>
                      <a:pt x="53" y="469"/>
                    </a:cubicBezTo>
                    <a:cubicBezTo>
                      <a:pt x="53" y="469"/>
                      <a:pt x="53" y="469"/>
                      <a:pt x="53" y="469"/>
                    </a:cubicBezTo>
                    <a:cubicBezTo>
                      <a:pt x="54" y="471"/>
                      <a:pt x="55" y="474"/>
                      <a:pt x="57" y="476"/>
                    </a:cubicBezTo>
                    <a:cubicBezTo>
                      <a:pt x="58" y="477"/>
                      <a:pt x="58" y="477"/>
                      <a:pt x="59" y="474"/>
                    </a:cubicBezTo>
                    <a:cubicBezTo>
                      <a:pt x="60" y="473"/>
                      <a:pt x="60" y="472"/>
                      <a:pt x="61" y="472"/>
                    </a:cubicBezTo>
                    <a:cubicBezTo>
                      <a:pt x="66" y="471"/>
                      <a:pt x="70" y="468"/>
                      <a:pt x="75" y="469"/>
                    </a:cubicBezTo>
                    <a:cubicBezTo>
                      <a:pt x="78" y="469"/>
                      <a:pt x="79" y="470"/>
                      <a:pt x="81" y="468"/>
                    </a:cubicBezTo>
                    <a:cubicBezTo>
                      <a:pt x="84" y="466"/>
                      <a:pt x="87" y="465"/>
                      <a:pt x="90" y="464"/>
                    </a:cubicBezTo>
                    <a:cubicBezTo>
                      <a:pt x="95" y="462"/>
                      <a:pt x="101" y="461"/>
                      <a:pt x="103" y="455"/>
                    </a:cubicBezTo>
                    <a:cubicBezTo>
                      <a:pt x="107" y="453"/>
                      <a:pt x="110" y="450"/>
                      <a:pt x="114" y="448"/>
                    </a:cubicBezTo>
                    <a:cubicBezTo>
                      <a:pt x="115" y="448"/>
                      <a:pt x="117" y="448"/>
                      <a:pt x="119" y="449"/>
                    </a:cubicBezTo>
                    <a:cubicBezTo>
                      <a:pt x="120" y="447"/>
                      <a:pt x="120" y="445"/>
                      <a:pt x="121" y="445"/>
                    </a:cubicBezTo>
                    <a:cubicBezTo>
                      <a:pt x="125" y="444"/>
                      <a:pt x="128" y="442"/>
                      <a:pt x="132" y="440"/>
                    </a:cubicBezTo>
                    <a:cubicBezTo>
                      <a:pt x="136" y="439"/>
                      <a:pt x="138" y="437"/>
                      <a:pt x="140" y="433"/>
                    </a:cubicBezTo>
                    <a:cubicBezTo>
                      <a:pt x="140" y="432"/>
                      <a:pt x="142" y="430"/>
                      <a:pt x="143" y="429"/>
                    </a:cubicBezTo>
                    <a:cubicBezTo>
                      <a:pt x="151" y="425"/>
                      <a:pt x="158" y="420"/>
                      <a:pt x="167" y="418"/>
                    </a:cubicBezTo>
                    <a:cubicBezTo>
                      <a:pt x="173" y="416"/>
                      <a:pt x="177" y="413"/>
                      <a:pt x="181" y="408"/>
                    </a:cubicBezTo>
                    <a:cubicBezTo>
                      <a:pt x="183" y="406"/>
                      <a:pt x="185" y="405"/>
                      <a:pt x="188" y="403"/>
                    </a:cubicBezTo>
                    <a:cubicBezTo>
                      <a:pt x="190" y="402"/>
                      <a:pt x="192" y="401"/>
                      <a:pt x="193" y="400"/>
                    </a:cubicBezTo>
                    <a:cubicBezTo>
                      <a:pt x="197" y="398"/>
                      <a:pt x="198" y="395"/>
                      <a:pt x="196" y="392"/>
                    </a:cubicBezTo>
                    <a:cubicBezTo>
                      <a:pt x="195" y="390"/>
                      <a:pt x="194" y="389"/>
                      <a:pt x="194" y="388"/>
                    </a:cubicBezTo>
                    <a:cubicBezTo>
                      <a:pt x="192" y="385"/>
                      <a:pt x="193" y="383"/>
                      <a:pt x="194" y="382"/>
                    </a:cubicBezTo>
                    <a:cubicBezTo>
                      <a:pt x="198" y="378"/>
                      <a:pt x="202" y="376"/>
                      <a:pt x="206" y="377"/>
                    </a:cubicBezTo>
                    <a:cubicBezTo>
                      <a:pt x="209" y="378"/>
                      <a:pt x="211" y="377"/>
                      <a:pt x="214" y="376"/>
                    </a:cubicBezTo>
                    <a:cubicBezTo>
                      <a:pt x="217" y="373"/>
                      <a:pt x="221" y="371"/>
                      <a:pt x="222" y="366"/>
                    </a:cubicBezTo>
                    <a:cubicBezTo>
                      <a:pt x="223" y="363"/>
                      <a:pt x="225" y="361"/>
                      <a:pt x="228" y="361"/>
                    </a:cubicBezTo>
                    <a:cubicBezTo>
                      <a:pt x="231" y="361"/>
                      <a:pt x="233" y="360"/>
                      <a:pt x="234" y="358"/>
                    </a:cubicBezTo>
                    <a:cubicBezTo>
                      <a:pt x="239" y="348"/>
                      <a:pt x="249" y="345"/>
                      <a:pt x="259" y="341"/>
                    </a:cubicBezTo>
                    <a:cubicBezTo>
                      <a:pt x="262" y="339"/>
                      <a:pt x="265" y="342"/>
                      <a:pt x="266" y="345"/>
                    </a:cubicBezTo>
                    <a:cubicBezTo>
                      <a:pt x="266" y="347"/>
                      <a:pt x="266" y="349"/>
                      <a:pt x="265" y="350"/>
                    </a:cubicBezTo>
                    <a:cubicBezTo>
                      <a:pt x="265" y="351"/>
                      <a:pt x="264" y="352"/>
                      <a:pt x="263" y="352"/>
                    </a:cubicBezTo>
                    <a:cubicBezTo>
                      <a:pt x="257" y="348"/>
                      <a:pt x="251" y="349"/>
                      <a:pt x="245" y="353"/>
                    </a:cubicBezTo>
                    <a:cubicBezTo>
                      <a:pt x="243" y="354"/>
                      <a:pt x="242" y="355"/>
                      <a:pt x="241" y="356"/>
                    </a:cubicBezTo>
                    <a:cubicBezTo>
                      <a:pt x="238" y="364"/>
                      <a:pt x="232" y="370"/>
                      <a:pt x="227" y="376"/>
                    </a:cubicBezTo>
                    <a:cubicBezTo>
                      <a:pt x="225" y="378"/>
                      <a:pt x="224" y="381"/>
                      <a:pt x="227" y="383"/>
                    </a:cubicBezTo>
                    <a:cubicBezTo>
                      <a:pt x="228" y="384"/>
                      <a:pt x="228" y="385"/>
                      <a:pt x="227" y="386"/>
                    </a:cubicBezTo>
                    <a:cubicBezTo>
                      <a:pt x="224" y="387"/>
                      <a:pt x="221" y="389"/>
                      <a:pt x="218" y="390"/>
                    </a:cubicBezTo>
                    <a:cubicBezTo>
                      <a:pt x="217" y="391"/>
                      <a:pt x="216" y="393"/>
                      <a:pt x="217" y="395"/>
                    </a:cubicBezTo>
                    <a:cubicBezTo>
                      <a:pt x="218" y="396"/>
                      <a:pt x="219" y="397"/>
                      <a:pt x="221" y="397"/>
                    </a:cubicBezTo>
                    <a:cubicBezTo>
                      <a:pt x="223" y="397"/>
                      <a:pt x="226" y="397"/>
                      <a:pt x="229" y="396"/>
                    </a:cubicBezTo>
                    <a:cubicBezTo>
                      <a:pt x="233" y="393"/>
                      <a:pt x="238" y="391"/>
                      <a:pt x="244" y="389"/>
                    </a:cubicBezTo>
                    <a:cubicBezTo>
                      <a:pt x="246" y="389"/>
                      <a:pt x="248" y="388"/>
                      <a:pt x="250" y="387"/>
                    </a:cubicBezTo>
                    <a:cubicBezTo>
                      <a:pt x="255" y="385"/>
                      <a:pt x="259" y="382"/>
                      <a:pt x="265" y="383"/>
                    </a:cubicBezTo>
                    <a:cubicBezTo>
                      <a:pt x="267" y="383"/>
                      <a:pt x="268" y="382"/>
                      <a:pt x="270" y="381"/>
                    </a:cubicBezTo>
                    <a:cubicBezTo>
                      <a:pt x="273" y="380"/>
                      <a:pt x="274" y="378"/>
                      <a:pt x="276" y="376"/>
                    </a:cubicBezTo>
                    <a:cubicBezTo>
                      <a:pt x="278" y="374"/>
                      <a:pt x="279" y="374"/>
                      <a:pt x="281" y="376"/>
                    </a:cubicBezTo>
                    <a:cubicBezTo>
                      <a:pt x="282" y="376"/>
                      <a:pt x="283" y="376"/>
                      <a:pt x="284" y="376"/>
                    </a:cubicBezTo>
                    <a:cubicBezTo>
                      <a:pt x="285" y="374"/>
                      <a:pt x="286" y="371"/>
                      <a:pt x="283" y="369"/>
                    </a:cubicBezTo>
                    <a:cubicBezTo>
                      <a:pt x="282" y="368"/>
                      <a:pt x="281" y="366"/>
                      <a:pt x="280" y="364"/>
                    </a:cubicBezTo>
                    <a:cubicBezTo>
                      <a:pt x="278" y="361"/>
                      <a:pt x="279" y="358"/>
                      <a:pt x="282" y="356"/>
                    </a:cubicBezTo>
                    <a:cubicBezTo>
                      <a:pt x="284" y="354"/>
                      <a:pt x="285" y="354"/>
                      <a:pt x="286" y="356"/>
                    </a:cubicBezTo>
                    <a:cubicBezTo>
                      <a:pt x="287" y="359"/>
                      <a:pt x="289" y="362"/>
                      <a:pt x="293" y="361"/>
                    </a:cubicBezTo>
                    <a:cubicBezTo>
                      <a:pt x="296" y="360"/>
                      <a:pt x="298" y="360"/>
                      <a:pt x="301" y="360"/>
                    </a:cubicBezTo>
                    <a:cubicBezTo>
                      <a:pt x="301" y="360"/>
                      <a:pt x="301" y="360"/>
                      <a:pt x="301" y="360"/>
                    </a:cubicBezTo>
                    <a:cubicBezTo>
                      <a:pt x="301" y="359"/>
                      <a:pt x="301" y="359"/>
                      <a:pt x="301" y="359"/>
                    </a:cubicBezTo>
                    <a:cubicBezTo>
                      <a:pt x="301" y="360"/>
                      <a:pt x="301" y="360"/>
                      <a:pt x="301" y="360"/>
                    </a:cubicBezTo>
                    <a:cubicBezTo>
                      <a:pt x="301" y="360"/>
                      <a:pt x="301" y="360"/>
                      <a:pt x="301" y="360"/>
                    </a:cubicBezTo>
                    <a:cubicBezTo>
                      <a:pt x="301" y="362"/>
                      <a:pt x="301" y="363"/>
                      <a:pt x="301" y="365"/>
                    </a:cubicBezTo>
                    <a:cubicBezTo>
                      <a:pt x="302" y="371"/>
                      <a:pt x="305" y="376"/>
                      <a:pt x="311" y="378"/>
                    </a:cubicBezTo>
                    <a:cubicBezTo>
                      <a:pt x="315" y="380"/>
                      <a:pt x="317" y="383"/>
                      <a:pt x="319" y="386"/>
                    </a:cubicBezTo>
                    <a:cubicBezTo>
                      <a:pt x="320" y="388"/>
                      <a:pt x="320" y="389"/>
                      <a:pt x="321" y="391"/>
                    </a:cubicBezTo>
                    <a:cubicBezTo>
                      <a:pt x="322" y="393"/>
                      <a:pt x="324" y="394"/>
                      <a:pt x="326" y="395"/>
                    </a:cubicBezTo>
                    <a:cubicBezTo>
                      <a:pt x="328" y="395"/>
                      <a:pt x="331" y="395"/>
                      <a:pt x="333" y="395"/>
                    </a:cubicBezTo>
                    <a:cubicBezTo>
                      <a:pt x="338" y="395"/>
                      <a:pt x="342" y="397"/>
                      <a:pt x="346" y="400"/>
                    </a:cubicBezTo>
                    <a:cubicBezTo>
                      <a:pt x="348" y="402"/>
                      <a:pt x="349" y="402"/>
                      <a:pt x="350" y="403"/>
                    </a:cubicBezTo>
                    <a:cubicBezTo>
                      <a:pt x="350" y="403"/>
                      <a:pt x="350" y="403"/>
                      <a:pt x="350" y="403"/>
                    </a:cubicBezTo>
                    <a:cubicBezTo>
                      <a:pt x="351" y="402"/>
                      <a:pt x="351" y="402"/>
                      <a:pt x="351" y="402"/>
                    </a:cubicBezTo>
                    <a:cubicBezTo>
                      <a:pt x="351" y="403"/>
                      <a:pt x="351" y="403"/>
                      <a:pt x="351" y="403"/>
                    </a:cubicBezTo>
                    <a:cubicBezTo>
                      <a:pt x="351" y="403"/>
                      <a:pt x="351" y="403"/>
                      <a:pt x="350" y="403"/>
                    </a:cubicBezTo>
                    <a:cubicBezTo>
                      <a:pt x="351" y="404"/>
                      <a:pt x="352" y="405"/>
                      <a:pt x="353" y="407"/>
                    </a:cubicBezTo>
                    <a:cubicBezTo>
                      <a:pt x="357" y="410"/>
                      <a:pt x="361" y="413"/>
                      <a:pt x="366" y="411"/>
                    </a:cubicBezTo>
                    <a:cubicBezTo>
                      <a:pt x="367" y="411"/>
                      <a:pt x="368" y="411"/>
                      <a:pt x="368" y="412"/>
                    </a:cubicBezTo>
                    <a:cubicBezTo>
                      <a:pt x="369" y="412"/>
                      <a:pt x="370" y="413"/>
                      <a:pt x="369" y="414"/>
                    </a:cubicBezTo>
                    <a:cubicBezTo>
                      <a:pt x="366" y="418"/>
                      <a:pt x="366" y="421"/>
                      <a:pt x="369" y="424"/>
                    </a:cubicBezTo>
                    <a:cubicBezTo>
                      <a:pt x="371" y="426"/>
                      <a:pt x="372" y="428"/>
                      <a:pt x="373" y="429"/>
                    </a:cubicBezTo>
                    <a:cubicBezTo>
                      <a:pt x="376" y="430"/>
                      <a:pt x="378" y="431"/>
                      <a:pt x="378" y="435"/>
                    </a:cubicBezTo>
                    <a:cubicBezTo>
                      <a:pt x="378" y="437"/>
                      <a:pt x="378" y="439"/>
                      <a:pt x="379" y="441"/>
                    </a:cubicBezTo>
                    <a:cubicBezTo>
                      <a:pt x="380" y="446"/>
                      <a:pt x="382" y="451"/>
                      <a:pt x="385" y="454"/>
                    </a:cubicBezTo>
                    <a:cubicBezTo>
                      <a:pt x="387" y="456"/>
                      <a:pt x="390" y="458"/>
                      <a:pt x="393" y="457"/>
                    </a:cubicBezTo>
                    <a:cubicBezTo>
                      <a:pt x="395" y="457"/>
                      <a:pt x="397" y="455"/>
                      <a:pt x="396" y="453"/>
                    </a:cubicBezTo>
                    <a:cubicBezTo>
                      <a:pt x="396" y="451"/>
                      <a:pt x="395" y="450"/>
                      <a:pt x="395" y="448"/>
                    </a:cubicBezTo>
                    <a:cubicBezTo>
                      <a:pt x="395" y="448"/>
                      <a:pt x="395" y="447"/>
                      <a:pt x="395" y="446"/>
                    </a:cubicBezTo>
                    <a:cubicBezTo>
                      <a:pt x="396" y="445"/>
                      <a:pt x="396" y="446"/>
                      <a:pt x="397" y="447"/>
                    </a:cubicBezTo>
                    <a:cubicBezTo>
                      <a:pt x="398" y="449"/>
                      <a:pt x="399" y="451"/>
                      <a:pt x="399" y="453"/>
                    </a:cubicBezTo>
                    <a:cubicBezTo>
                      <a:pt x="399" y="457"/>
                      <a:pt x="402" y="459"/>
                      <a:pt x="404" y="462"/>
                    </a:cubicBezTo>
                    <a:cubicBezTo>
                      <a:pt x="404" y="462"/>
                      <a:pt x="404" y="463"/>
                      <a:pt x="404" y="463"/>
                    </a:cubicBezTo>
                    <a:cubicBezTo>
                      <a:pt x="403" y="464"/>
                      <a:pt x="402" y="464"/>
                      <a:pt x="401" y="464"/>
                    </a:cubicBezTo>
                    <a:cubicBezTo>
                      <a:pt x="400" y="463"/>
                      <a:pt x="399" y="462"/>
                      <a:pt x="398" y="462"/>
                    </a:cubicBezTo>
                    <a:cubicBezTo>
                      <a:pt x="395" y="461"/>
                      <a:pt x="391" y="463"/>
                      <a:pt x="390" y="466"/>
                    </a:cubicBezTo>
                    <a:cubicBezTo>
                      <a:pt x="389" y="469"/>
                      <a:pt x="388" y="472"/>
                      <a:pt x="388" y="475"/>
                    </a:cubicBezTo>
                    <a:cubicBezTo>
                      <a:pt x="389" y="479"/>
                      <a:pt x="390" y="482"/>
                      <a:pt x="390" y="485"/>
                    </a:cubicBezTo>
                    <a:cubicBezTo>
                      <a:pt x="390" y="485"/>
                      <a:pt x="390" y="485"/>
                      <a:pt x="390" y="485"/>
                    </a:cubicBezTo>
                    <a:cubicBezTo>
                      <a:pt x="390" y="485"/>
                      <a:pt x="390" y="485"/>
                      <a:pt x="390" y="486"/>
                    </a:cubicBezTo>
                    <a:cubicBezTo>
                      <a:pt x="390" y="485"/>
                      <a:pt x="390" y="485"/>
                      <a:pt x="390" y="485"/>
                    </a:cubicBezTo>
                    <a:cubicBezTo>
                      <a:pt x="392" y="488"/>
                      <a:pt x="393" y="491"/>
                      <a:pt x="392" y="494"/>
                    </a:cubicBezTo>
                    <a:cubicBezTo>
                      <a:pt x="390" y="499"/>
                      <a:pt x="390" y="504"/>
                      <a:pt x="391" y="510"/>
                    </a:cubicBezTo>
                    <a:cubicBezTo>
                      <a:pt x="391" y="510"/>
                      <a:pt x="391" y="511"/>
                      <a:pt x="391" y="511"/>
                    </a:cubicBezTo>
                    <a:cubicBezTo>
                      <a:pt x="392" y="511"/>
                      <a:pt x="394" y="511"/>
                      <a:pt x="394" y="510"/>
                    </a:cubicBezTo>
                    <a:cubicBezTo>
                      <a:pt x="396" y="507"/>
                      <a:pt x="398" y="503"/>
                      <a:pt x="399" y="500"/>
                    </a:cubicBezTo>
                    <a:cubicBezTo>
                      <a:pt x="400" y="499"/>
                      <a:pt x="400" y="499"/>
                      <a:pt x="400" y="498"/>
                    </a:cubicBezTo>
                    <a:cubicBezTo>
                      <a:pt x="400" y="498"/>
                      <a:pt x="400" y="498"/>
                      <a:pt x="400" y="498"/>
                    </a:cubicBezTo>
                    <a:cubicBezTo>
                      <a:pt x="402" y="496"/>
                      <a:pt x="404" y="495"/>
                      <a:pt x="407" y="496"/>
                    </a:cubicBezTo>
                    <a:cubicBezTo>
                      <a:pt x="407" y="495"/>
                      <a:pt x="407" y="495"/>
                      <a:pt x="407" y="495"/>
                    </a:cubicBezTo>
                    <a:cubicBezTo>
                      <a:pt x="407" y="495"/>
                      <a:pt x="407" y="495"/>
                      <a:pt x="407" y="495"/>
                    </a:cubicBezTo>
                    <a:cubicBezTo>
                      <a:pt x="407" y="495"/>
                      <a:pt x="407" y="494"/>
                      <a:pt x="408" y="494"/>
                    </a:cubicBezTo>
                    <a:cubicBezTo>
                      <a:pt x="412" y="488"/>
                      <a:pt x="417" y="482"/>
                      <a:pt x="419" y="475"/>
                    </a:cubicBezTo>
                    <a:cubicBezTo>
                      <a:pt x="419" y="474"/>
                      <a:pt x="421" y="474"/>
                      <a:pt x="422" y="474"/>
                    </a:cubicBezTo>
                    <a:cubicBezTo>
                      <a:pt x="422" y="474"/>
                      <a:pt x="423" y="475"/>
                      <a:pt x="423" y="476"/>
                    </a:cubicBezTo>
                    <a:cubicBezTo>
                      <a:pt x="423" y="477"/>
                      <a:pt x="423" y="479"/>
                      <a:pt x="422" y="480"/>
                    </a:cubicBezTo>
                    <a:cubicBezTo>
                      <a:pt x="421" y="484"/>
                      <a:pt x="420" y="487"/>
                      <a:pt x="418" y="491"/>
                    </a:cubicBezTo>
                    <a:cubicBezTo>
                      <a:pt x="417" y="494"/>
                      <a:pt x="419" y="496"/>
                      <a:pt x="420" y="498"/>
                    </a:cubicBezTo>
                    <a:cubicBezTo>
                      <a:pt x="420" y="498"/>
                      <a:pt x="420" y="498"/>
                      <a:pt x="421" y="498"/>
                    </a:cubicBezTo>
                    <a:cubicBezTo>
                      <a:pt x="421" y="498"/>
                      <a:pt x="421" y="498"/>
                      <a:pt x="421" y="499"/>
                    </a:cubicBezTo>
                    <a:cubicBezTo>
                      <a:pt x="422" y="500"/>
                      <a:pt x="423" y="502"/>
                      <a:pt x="423" y="504"/>
                    </a:cubicBezTo>
                    <a:cubicBezTo>
                      <a:pt x="423" y="505"/>
                      <a:pt x="423" y="505"/>
                      <a:pt x="423" y="505"/>
                    </a:cubicBezTo>
                    <a:cubicBezTo>
                      <a:pt x="424" y="506"/>
                      <a:pt x="424" y="506"/>
                      <a:pt x="424" y="506"/>
                    </a:cubicBezTo>
                    <a:cubicBezTo>
                      <a:pt x="423" y="505"/>
                      <a:pt x="423" y="505"/>
                      <a:pt x="423" y="505"/>
                    </a:cubicBezTo>
                    <a:cubicBezTo>
                      <a:pt x="423" y="505"/>
                      <a:pt x="423" y="505"/>
                      <a:pt x="423" y="504"/>
                    </a:cubicBezTo>
                    <a:cubicBezTo>
                      <a:pt x="421" y="503"/>
                      <a:pt x="421" y="501"/>
                      <a:pt x="421" y="499"/>
                    </a:cubicBezTo>
                    <a:cubicBezTo>
                      <a:pt x="420" y="499"/>
                      <a:pt x="420" y="498"/>
                      <a:pt x="420" y="498"/>
                    </a:cubicBezTo>
                    <a:cubicBezTo>
                      <a:pt x="420" y="498"/>
                      <a:pt x="420" y="498"/>
                      <a:pt x="420" y="498"/>
                    </a:cubicBezTo>
                    <a:cubicBezTo>
                      <a:pt x="418" y="497"/>
                      <a:pt x="416" y="497"/>
                      <a:pt x="415" y="497"/>
                    </a:cubicBezTo>
                    <a:cubicBezTo>
                      <a:pt x="412" y="496"/>
                      <a:pt x="410" y="495"/>
                      <a:pt x="407" y="495"/>
                    </a:cubicBezTo>
                    <a:cubicBezTo>
                      <a:pt x="407" y="495"/>
                      <a:pt x="407" y="496"/>
                      <a:pt x="407" y="496"/>
                    </a:cubicBezTo>
                    <a:cubicBezTo>
                      <a:pt x="407" y="496"/>
                      <a:pt x="407" y="496"/>
                      <a:pt x="407" y="496"/>
                    </a:cubicBezTo>
                    <a:cubicBezTo>
                      <a:pt x="405" y="498"/>
                      <a:pt x="403" y="498"/>
                      <a:pt x="400" y="498"/>
                    </a:cubicBezTo>
                    <a:cubicBezTo>
                      <a:pt x="400" y="498"/>
                      <a:pt x="400" y="498"/>
                      <a:pt x="400" y="499"/>
                    </a:cubicBezTo>
                    <a:cubicBezTo>
                      <a:pt x="400" y="499"/>
                      <a:pt x="400" y="499"/>
                      <a:pt x="399" y="500"/>
                    </a:cubicBezTo>
                    <a:cubicBezTo>
                      <a:pt x="399" y="504"/>
                      <a:pt x="400" y="509"/>
                      <a:pt x="397" y="514"/>
                    </a:cubicBezTo>
                    <a:cubicBezTo>
                      <a:pt x="397" y="516"/>
                      <a:pt x="398" y="518"/>
                      <a:pt x="401" y="518"/>
                    </a:cubicBezTo>
                    <a:cubicBezTo>
                      <a:pt x="402" y="519"/>
                      <a:pt x="402" y="519"/>
                      <a:pt x="403" y="519"/>
                    </a:cubicBezTo>
                    <a:cubicBezTo>
                      <a:pt x="403" y="519"/>
                      <a:pt x="403" y="519"/>
                      <a:pt x="403" y="519"/>
                    </a:cubicBezTo>
                    <a:cubicBezTo>
                      <a:pt x="404" y="518"/>
                      <a:pt x="404" y="518"/>
                      <a:pt x="404" y="518"/>
                    </a:cubicBezTo>
                    <a:cubicBezTo>
                      <a:pt x="405" y="517"/>
                      <a:pt x="405" y="516"/>
                      <a:pt x="405" y="515"/>
                    </a:cubicBezTo>
                    <a:cubicBezTo>
                      <a:pt x="405" y="516"/>
                      <a:pt x="406" y="516"/>
                      <a:pt x="405" y="516"/>
                    </a:cubicBezTo>
                    <a:cubicBezTo>
                      <a:pt x="405" y="517"/>
                      <a:pt x="405" y="517"/>
                      <a:pt x="404" y="518"/>
                    </a:cubicBezTo>
                    <a:cubicBezTo>
                      <a:pt x="404" y="518"/>
                      <a:pt x="404" y="519"/>
                      <a:pt x="404" y="519"/>
                    </a:cubicBezTo>
                    <a:cubicBezTo>
                      <a:pt x="404" y="519"/>
                      <a:pt x="403" y="519"/>
                      <a:pt x="403" y="519"/>
                    </a:cubicBezTo>
                    <a:cubicBezTo>
                      <a:pt x="403" y="520"/>
                      <a:pt x="402" y="522"/>
                      <a:pt x="403" y="523"/>
                    </a:cubicBezTo>
                    <a:cubicBezTo>
                      <a:pt x="404" y="526"/>
                      <a:pt x="406" y="528"/>
                      <a:pt x="405" y="531"/>
                    </a:cubicBezTo>
                    <a:cubicBezTo>
                      <a:pt x="404" y="533"/>
                      <a:pt x="403" y="535"/>
                      <a:pt x="403" y="537"/>
                    </a:cubicBezTo>
                    <a:cubicBezTo>
                      <a:pt x="403" y="539"/>
                      <a:pt x="402" y="541"/>
                      <a:pt x="403" y="542"/>
                    </a:cubicBezTo>
                    <a:cubicBezTo>
                      <a:pt x="405" y="545"/>
                      <a:pt x="405" y="550"/>
                      <a:pt x="407" y="554"/>
                    </a:cubicBezTo>
                    <a:cubicBezTo>
                      <a:pt x="407" y="555"/>
                      <a:pt x="409" y="555"/>
                      <a:pt x="410" y="555"/>
                    </a:cubicBezTo>
                    <a:cubicBezTo>
                      <a:pt x="411" y="555"/>
                      <a:pt x="412" y="554"/>
                      <a:pt x="412" y="554"/>
                    </a:cubicBezTo>
                    <a:cubicBezTo>
                      <a:pt x="414" y="549"/>
                      <a:pt x="417" y="544"/>
                      <a:pt x="417" y="539"/>
                    </a:cubicBezTo>
                    <a:cubicBezTo>
                      <a:pt x="417" y="539"/>
                      <a:pt x="417" y="539"/>
                      <a:pt x="417" y="539"/>
                    </a:cubicBezTo>
                    <a:cubicBezTo>
                      <a:pt x="417" y="538"/>
                      <a:pt x="417" y="538"/>
                      <a:pt x="416" y="538"/>
                    </a:cubicBezTo>
                    <a:cubicBezTo>
                      <a:pt x="416" y="537"/>
                      <a:pt x="416" y="537"/>
                      <a:pt x="416" y="537"/>
                    </a:cubicBezTo>
                    <a:cubicBezTo>
                      <a:pt x="416" y="537"/>
                      <a:pt x="416" y="537"/>
                      <a:pt x="416" y="537"/>
                    </a:cubicBezTo>
                    <a:cubicBezTo>
                      <a:pt x="416" y="537"/>
                      <a:pt x="416" y="538"/>
                      <a:pt x="416" y="538"/>
                    </a:cubicBezTo>
                    <a:cubicBezTo>
                      <a:pt x="417" y="538"/>
                      <a:pt x="417" y="538"/>
                      <a:pt x="417" y="538"/>
                    </a:cubicBezTo>
                    <a:cubicBezTo>
                      <a:pt x="417" y="538"/>
                      <a:pt x="417" y="538"/>
                      <a:pt x="417" y="539"/>
                    </a:cubicBezTo>
                    <a:cubicBezTo>
                      <a:pt x="418" y="539"/>
                      <a:pt x="419" y="539"/>
                      <a:pt x="420" y="539"/>
                    </a:cubicBezTo>
                    <a:cubicBezTo>
                      <a:pt x="420" y="538"/>
                      <a:pt x="420" y="538"/>
                      <a:pt x="420" y="538"/>
                    </a:cubicBezTo>
                    <a:cubicBezTo>
                      <a:pt x="420" y="538"/>
                      <a:pt x="420" y="538"/>
                      <a:pt x="420" y="538"/>
                    </a:cubicBezTo>
                    <a:cubicBezTo>
                      <a:pt x="420" y="538"/>
                      <a:pt x="420" y="538"/>
                      <a:pt x="420" y="539"/>
                    </a:cubicBezTo>
                    <a:cubicBezTo>
                      <a:pt x="420" y="539"/>
                      <a:pt x="420" y="539"/>
                      <a:pt x="420" y="539"/>
                    </a:cubicBezTo>
                    <a:cubicBezTo>
                      <a:pt x="421" y="541"/>
                      <a:pt x="422" y="542"/>
                      <a:pt x="423" y="544"/>
                    </a:cubicBezTo>
                    <a:cubicBezTo>
                      <a:pt x="424" y="544"/>
                      <a:pt x="424" y="544"/>
                      <a:pt x="424" y="544"/>
                    </a:cubicBezTo>
                    <a:cubicBezTo>
                      <a:pt x="424" y="544"/>
                      <a:pt x="424" y="545"/>
                      <a:pt x="424" y="545"/>
                    </a:cubicBezTo>
                    <a:cubicBezTo>
                      <a:pt x="424" y="546"/>
                      <a:pt x="425" y="547"/>
                      <a:pt x="425" y="547"/>
                    </a:cubicBezTo>
                    <a:cubicBezTo>
                      <a:pt x="425" y="549"/>
                      <a:pt x="424" y="549"/>
                      <a:pt x="424" y="547"/>
                    </a:cubicBezTo>
                    <a:cubicBezTo>
                      <a:pt x="424" y="547"/>
                      <a:pt x="424" y="546"/>
                      <a:pt x="424" y="546"/>
                    </a:cubicBezTo>
                    <a:cubicBezTo>
                      <a:pt x="424" y="546"/>
                      <a:pt x="424" y="545"/>
                      <a:pt x="424" y="545"/>
                    </a:cubicBezTo>
                    <a:cubicBezTo>
                      <a:pt x="424" y="545"/>
                      <a:pt x="424" y="545"/>
                      <a:pt x="424" y="544"/>
                    </a:cubicBezTo>
                    <a:cubicBezTo>
                      <a:pt x="423" y="544"/>
                      <a:pt x="423" y="544"/>
                      <a:pt x="423" y="544"/>
                    </a:cubicBezTo>
                    <a:cubicBezTo>
                      <a:pt x="421" y="546"/>
                      <a:pt x="420" y="548"/>
                      <a:pt x="421" y="551"/>
                    </a:cubicBezTo>
                    <a:cubicBezTo>
                      <a:pt x="421" y="553"/>
                      <a:pt x="423" y="555"/>
                      <a:pt x="425" y="556"/>
                    </a:cubicBezTo>
                    <a:cubicBezTo>
                      <a:pt x="426" y="557"/>
                      <a:pt x="428" y="557"/>
                      <a:pt x="429" y="557"/>
                    </a:cubicBezTo>
                    <a:cubicBezTo>
                      <a:pt x="432" y="557"/>
                      <a:pt x="432" y="559"/>
                      <a:pt x="431" y="560"/>
                    </a:cubicBezTo>
                    <a:cubicBezTo>
                      <a:pt x="428" y="564"/>
                      <a:pt x="426" y="567"/>
                      <a:pt x="426" y="572"/>
                    </a:cubicBezTo>
                    <a:cubicBezTo>
                      <a:pt x="426" y="574"/>
                      <a:pt x="423" y="574"/>
                      <a:pt x="422" y="574"/>
                    </a:cubicBezTo>
                    <a:cubicBezTo>
                      <a:pt x="420" y="576"/>
                      <a:pt x="420" y="577"/>
                      <a:pt x="421" y="578"/>
                    </a:cubicBezTo>
                    <a:cubicBezTo>
                      <a:pt x="425" y="582"/>
                      <a:pt x="424" y="584"/>
                      <a:pt x="420" y="586"/>
                    </a:cubicBezTo>
                    <a:cubicBezTo>
                      <a:pt x="419" y="586"/>
                      <a:pt x="418" y="587"/>
                      <a:pt x="418" y="588"/>
                    </a:cubicBezTo>
                    <a:cubicBezTo>
                      <a:pt x="419" y="592"/>
                      <a:pt x="422" y="595"/>
                      <a:pt x="425" y="594"/>
                    </a:cubicBezTo>
                    <a:cubicBezTo>
                      <a:pt x="428" y="592"/>
                      <a:pt x="432" y="591"/>
                      <a:pt x="436" y="591"/>
                    </a:cubicBezTo>
                    <a:cubicBezTo>
                      <a:pt x="436" y="591"/>
                      <a:pt x="437" y="591"/>
                      <a:pt x="437" y="591"/>
                    </a:cubicBezTo>
                    <a:cubicBezTo>
                      <a:pt x="437" y="592"/>
                      <a:pt x="437" y="594"/>
                      <a:pt x="437" y="594"/>
                    </a:cubicBezTo>
                    <a:cubicBezTo>
                      <a:pt x="436" y="596"/>
                      <a:pt x="434" y="597"/>
                      <a:pt x="432" y="599"/>
                    </a:cubicBezTo>
                    <a:cubicBezTo>
                      <a:pt x="429" y="601"/>
                      <a:pt x="428" y="605"/>
                      <a:pt x="428" y="609"/>
                    </a:cubicBezTo>
                    <a:cubicBezTo>
                      <a:pt x="428" y="610"/>
                      <a:pt x="429" y="610"/>
                      <a:pt x="430" y="611"/>
                    </a:cubicBezTo>
                    <a:cubicBezTo>
                      <a:pt x="430" y="611"/>
                      <a:pt x="430" y="611"/>
                      <a:pt x="430" y="611"/>
                    </a:cubicBezTo>
                    <a:cubicBezTo>
                      <a:pt x="430" y="611"/>
                      <a:pt x="430" y="611"/>
                      <a:pt x="430" y="611"/>
                    </a:cubicBezTo>
                    <a:cubicBezTo>
                      <a:pt x="430" y="611"/>
                      <a:pt x="430" y="611"/>
                      <a:pt x="430" y="611"/>
                    </a:cubicBezTo>
                    <a:cubicBezTo>
                      <a:pt x="430" y="610"/>
                      <a:pt x="431" y="610"/>
                      <a:pt x="431" y="610"/>
                    </a:cubicBezTo>
                    <a:cubicBezTo>
                      <a:pt x="431" y="610"/>
                      <a:pt x="431" y="611"/>
                      <a:pt x="430" y="611"/>
                    </a:cubicBezTo>
                    <a:cubicBezTo>
                      <a:pt x="430" y="611"/>
                      <a:pt x="430" y="611"/>
                      <a:pt x="430" y="611"/>
                    </a:cubicBezTo>
                    <a:cubicBezTo>
                      <a:pt x="433" y="614"/>
                      <a:pt x="435" y="617"/>
                      <a:pt x="438" y="620"/>
                    </a:cubicBezTo>
                    <a:cubicBezTo>
                      <a:pt x="440" y="622"/>
                      <a:pt x="440" y="624"/>
                      <a:pt x="439" y="626"/>
                    </a:cubicBezTo>
                    <a:cubicBezTo>
                      <a:pt x="439" y="627"/>
                      <a:pt x="438" y="629"/>
                      <a:pt x="437" y="631"/>
                    </a:cubicBezTo>
                    <a:cubicBezTo>
                      <a:pt x="437" y="631"/>
                      <a:pt x="436" y="631"/>
                      <a:pt x="436" y="631"/>
                    </a:cubicBezTo>
                    <a:cubicBezTo>
                      <a:pt x="436" y="631"/>
                      <a:pt x="436" y="631"/>
                      <a:pt x="436" y="631"/>
                    </a:cubicBezTo>
                    <a:cubicBezTo>
                      <a:pt x="437" y="631"/>
                      <a:pt x="437" y="631"/>
                      <a:pt x="437" y="631"/>
                    </a:cubicBezTo>
                    <a:cubicBezTo>
                      <a:pt x="437" y="632"/>
                      <a:pt x="436" y="634"/>
                      <a:pt x="436" y="636"/>
                    </a:cubicBezTo>
                    <a:cubicBezTo>
                      <a:pt x="437" y="638"/>
                      <a:pt x="437" y="641"/>
                      <a:pt x="436" y="643"/>
                    </a:cubicBezTo>
                    <a:cubicBezTo>
                      <a:pt x="435" y="644"/>
                      <a:pt x="435" y="644"/>
                      <a:pt x="435" y="645"/>
                    </a:cubicBezTo>
                    <a:cubicBezTo>
                      <a:pt x="440" y="654"/>
                      <a:pt x="440" y="654"/>
                      <a:pt x="440" y="654"/>
                    </a:cubicBezTo>
                    <a:cubicBezTo>
                      <a:pt x="443" y="656"/>
                      <a:pt x="445" y="658"/>
                      <a:pt x="447" y="660"/>
                    </a:cubicBezTo>
                    <a:cubicBezTo>
                      <a:pt x="449" y="663"/>
                      <a:pt x="452" y="665"/>
                      <a:pt x="455" y="666"/>
                    </a:cubicBezTo>
                    <a:cubicBezTo>
                      <a:pt x="458" y="667"/>
                      <a:pt x="460" y="668"/>
                      <a:pt x="462" y="670"/>
                    </a:cubicBezTo>
                    <a:cubicBezTo>
                      <a:pt x="464" y="671"/>
                      <a:pt x="465" y="672"/>
                      <a:pt x="464" y="674"/>
                    </a:cubicBezTo>
                    <a:cubicBezTo>
                      <a:pt x="463" y="677"/>
                      <a:pt x="462" y="680"/>
                      <a:pt x="464" y="683"/>
                    </a:cubicBezTo>
                    <a:cubicBezTo>
                      <a:pt x="464" y="685"/>
                      <a:pt x="465" y="686"/>
                      <a:pt x="466" y="687"/>
                    </a:cubicBezTo>
                    <a:cubicBezTo>
                      <a:pt x="467" y="687"/>
                      <a:pt x="467" y="687"/>
                      <a:pt x="467" y="687"/>
                    </a:cubicBezTo>
                    <a:cubicBezTo>
                      <a:pt x="466" y="687"/>
                      <a:pt x="466" y="687"/>
                      <a:pt x="466" y="687"/>
                    </a:cubicBezTo>
                    <a:cubicBezTo>
                      <a:pt x="466" y="687"/>
                      <a:pt x="466" y="687"/>
                      <a:pt x="466" y="687"/>
                    </a:cubicBezTo>
                    <a:cubicBezTo>
                      <a:pt x="466" y="687"/>
                      <a:pt x="466" y="687"/>
                      <a:pt x="466" y="687"/>
                    </a:cubicBezTo>
                    <a:cubicBezTo>
                      <a:pt x="466" y="688"/>
                      <a:pt x="466" y="689"/>
                      <a:pt x="467" y="690"/>
                    </a:cubicBezTo>
                    <a:cubicBezTo>
                      <a:pt x="468" y="691"/>
                      <a:pt x="469" y="691"/>
                      <a:pt x="471" y="691"/>
                    </a:cubicBezTo>
                    <a:cubicBezTo>
                      <a:pt x="473" y="692"/>
                      <a:pt x="475" y="692"/>
                      <a:pt x="476" y="695"/>
                    </a:cubicBezTo>
                    <a:cubicBezTo>
                      <a:pt x="477" y="699"/>
                      <a:pt x="478" y="702"/>
                      <a:pt x="480" y="706"/>
                    </a:cubicBezTo>
                    <a:cubicBezTo>
                      <a:pt x="482" y="709"/>
                      <a:pt x="480" y="712"/>
                      <a:pt x="479" y="715"/>
                    </a:cubicBezTo>
                    <a:cubicBezTo>
                      <a:pt x="479" y="716"/>
                      <a:pt x="478" y="717"/>
                      <a:pt x="477" y="717"/>
                    </a:cubicBezTo>
                    <a:cubicBezTo>
                      <a:pt x="476" y="718"/>
                      <a:pt x="474" y="720"/>
                      <a:pt x="473" y="719"/>
                    </a:cubicBezTo>
                    <a:cubicBezTo>
                      <a:pt x="468" y="718"/>
                      <a:pt x="463" y="717"/>
                      <a:pt x="459" y="713"/>
                    </a:cubicBezTo>
                    <a:cubicBezTo>
                      <a:pt x="460" y="714"/>
                      <a:pt x="460" y="714"/>
                      <a:pt x="460" y="714"/>
                    </a:cubicBezTo>
                    <a:cubicBezTo>
                      <a:pt x="460" y="714"/>
                      <a:pt x="460" y="714"/>
                      <a:pt x="460" y="713"/>
                    </a:cubicBezTo>
                    <a:cubicBezTo>
                      <a:pt x="461" y="714"/>
                      <a:pt x="463" y="714"/>
                      <a:pt x="464" y="714"/>
                    </a:cubicBezTo>
                    <a:cubicBezTo>
                      <a:pt x="467" y="714"/>
                      <a:pt x="469" y="712"/>
                      <a:pt x="469" y="709"/>
                    </a:cubicBezTo>
                    <a:cubicBezTo>
                      <a:pt x="470" y="703"/>
                      <a:pt x="469" y="697"/>
                      <a:pt x="466" y="691"/>
                    </a:cubicBezTo>
                    <a:cubicBezTo>
                      <a:pt x="464" y="690"/>
                      <a:pt x="462" y="688"/>
                      <a:pt x="461" y="686"/>
                    </a:cubicBezTo>
                    <a:cubicBezTo>
                      <a:pt x="460" y="683"/>
                      <a:pt x="459" y="680"/>
                      <a:pt x="458" y="678"/>
                    </a:cubicBezTo>
                    <a:cubicBezTo>
                      <a:pt x="457" y="672"/>
                      <a:pt x="453" y="668"/>
                      <a:pt x="448" y="666"/>
                    </a:cubicBezTo>
                    <a:cubicBezTo>
                      <a:pt x="443" y="665"/>
                      <a:pt x="440" y="663"/>
                      <a:pt x="436" y="660"/>
                    </a:cubicBezTo>
                    <a:cubicBezTo>
                      <a:pt x="434" y="658"/>
                      <a:pt x="432" y="656"/>
                      <a:pt x="430" y="655"/>
                    </a:cubicBezTo>
                    <a:cubicBezTo>
                      <a:pt x="428" y="654"/>
                      <a:pt x="427" y="654"/>
                      <a:pt x="425" y="654"/>
                    </a:cubicBezTo>
                    <a:cubicBezTo>
                      <a:pt x="424" y="653"/>
                      <a:pt x="421" y="655"/>
                      <a:pt x="422" y="657"/>
                    </a:cubicBezTo>
                    <a:cubicBezTo>
                      <a:pt x="422" y="660"/>
                      <a:pt x="423" y="663"/>
                      <a:pt x="423" y="666"/>
                    </a:cubicBezTo>
                    <a:cubicBezTo>
                      <a:pt x="423" y="668"/>
                      <a:pt x="424" y="670"/>
                      <a:pt x="425" y="671"/>
                    </a:cubicBezTo>
                    <a:cubicBezTo>
                      <a:pt x="427" y="674"/>
                      <a:pt x="430" y="677"/>
                      <a:pt x="432" y="680"/>
                    </a:cubicBezTo>
                    <a:cubicBezTo>
                      <a:pt x="438" y="689"/>
                      <a:pt x="447" y="697"/>
                      <a:pt x="453" y="707"/>
                    </a:cubicBezTo>
                    <a:cubicBezTo>
                      <a:pt x="454" y="708"/>
                      <a:pt x="455" y="709"/>
                      <a:pt x="457" y="710"/>
                    </a:cubicBezTo>
                    <a:cubicBezTo>
                      <a:pt x="456" y="710"/>
                      <a:pt x="456" y="710"/>
                      <a:pt x="456" y="710"/>
                    </a:cubicBezTo>
                    <a:cubicBezTo>
                      <a:pt x="456" y="710"/>
                      <a:pt x="456" y="710"/>
                      <a:pt x="457" y="710"/>
                    </a:cubicBezTo>
                    <a:cubicBezTo>
                      <a:pt x="452" y="712"/>
                      <a:pt x="449" y="715"/>
                      <a:pt x="449" y="720"/>
                    </a:cubicBezTo>
                    <a:cubicBezTo>
                      <a:pt x="449" y="727"/>
                      <a:pt x="449" y="735"/>
                      <a:pt x="449" y="742"/>
                    </a:cubicBezTo>
                    <a:cubicBezTo>
                      <a:pt x="450" y="751"/>
                      <a:pt x="448" y="759"/>
                      <a:pt x="445" y="767"/>
                    </a:cubicBezTo>
                    <a:cubicBezTo>
                      <a:pt x="442" y="776"/>
                      <a:pt x="438" y="785"/>
                      <a:pt x="435" y="794"/>
                    </a:cubicBezTo>
                    <a:cubicBezTo>
                      <a:pt x="433" y="802"/>
                      <a:pt x="430" y="811"/>
                      <a:pt x="425" y="818"/>
                    </a:cubicBezTo>
                    <a:cubicBezTo>
                      <a:pt x="421" y="825"/>
                      <a:pt x="419" y="832"/>
                      <a:pt x="419" y="840"/>
                    </a:cubicBezTo>
                    <a:cubicBezTo>
                      <a:pt x="419" y="842"/>
                      <a:pt x="420" y="843"/>
                      <a:pt x="420" y="845"/>
                    </a:cubicBezTo>
                    <a:cubicBezTo>
                      <a:pt x="420" y="854"/>
                      <a:pt x="419" y="862"/>
                      <a:pt x="413" y="870"/>
                    </a:cubicBezTo>
                    <a:cubicBezTo>
                      <a:pt x="412" y="872"/>
                      <a:pt x="412" y="875"/>
                      <a:pt x="413" y="878"/>
                    </a:cubicBezTo>
                    <a:cubicBezTo>
                      <a:pt x="416" y="884"/>
                      <a:pt x="416" y="889"/>
                      <a:pt x="415" y="896"/>
                    </a:cubicBezTo>
                    <a:cubicBezTo>
                      <a:pt x="414" y="898"/>
                      <a:pt x="415" y="901"/>
                      <a:pt x="415" y="904"/>
                    </a:cubicBezTo>
                    <a:cubicBezTo>
                      <a:pt x="415" y="905"/>
                      <a:pt x="415" y="907"/>
                      <a:pt x="415" y="908"/>
                    </a:cubicBezTo>
                    <a:cubicBezTo>
                      <a:pt x="417" y="913"/>
                      <a:pt x="419" y="918"/>
                      <a:pt x="421" y="922"/>
                    </a:cubicBezTo>
                    <a:cubicBezTo>
                      <a:pt x="422" y="923"/>
                      <a:pt x="424" y="924"/>
                      <a:pt x="425" y="925"/>
                    </a:cubicBezTo>
                    <a:cubicBezTo>
                      <a:pt x="428" y="927"/>
                      <a:pt x="428" y="927"/>
                      <a:pt x="427" y="929"/>
                    </a:cubicBezTo>
                    <a:cubicBezTo>
                      <a:pt x="427" y="931"/>
                      <a:pt x="426" y="932"/>
                      <a:pt x="425" y="934"/>
                    </a:cubicBezTo>
                    <a:cubicBezTo>
                      <a:pt x="425" y="936"/>
                      <a:pt x="425" y="937"/>
                      <a:pt x="425" y="939"/>
                    </a:cubicBezTo>
                    <a:cubicBezTo>
                      <a:pt x="427" y="943"/>
                      <a:pt x="429" y="948"/>
                      <a:pt x="427" y="953"/>
                    </a:cubicBezTo>
                    <a:cubicBezTo>
                      <a:pt x="427" y="954"/>
                      <a:pt x="428" y="956"/>
                      <a:pt x="428" y="958"/>
                    </a:cubicBezTo>
                    <a:cubicBezTo>
                      <a:pt x="431" y="964"/>
                      <a:pt x="434" y="970"/>
                      <a:pt x="436" y="976"/>
                    </a:cubicBezTo>
                    <a:cubicBezTo>
                      <a:pt x="438" y="979"/>
                      <a:pt x="439" y="982"/>
                      <a:pt x="438" y="985"/>
                    </a:cubicBezTo>
                    <a:cubicBezTo>
                      <a:pt x="438" y="989"/>
                      <a:pt x="439" y="991"/>
                      <a:pt x="442" y="992"/>
                    </a:cubicBezTo>
                    <a:cubicBezTo>
                      <a:pt x="452" y="993"/>
                      <a:pt x="459" y="999"/>
                      <a:pt x="467" y="1004"/>
                    </a:cubicBezTo>
                    <a:cubicBezTo>
                      <a:pt x="474" y="1008"/>
                      <a:pt x="477" y="1014"/>
                      <a:pt x="478" y="1021"/>
                    </a:cubicBezTo>
                    <a:cubicBezTo>
                      <a:pt x="478" y="1028"/>
                      <a:pt x="480" y="1033"/>
                      <a:pt x="481" y="1039"/>
                    </a:cubicBezTo>
                    <a:cubicBezTo>
                      <a:pt x="484" y="1049"/>
                      <a:pt x="489" y="1059"/>
                      <a:pt x="490" y="1069"/>
                    </a:cubicBezTo>
                    <a:cubicBezTo>
                      <a:pt x="491" y="1072"/>
                      <a:pt x="493" y="1075"/>
                      <a:pt x="495" y="1077"/>
                    </a:cubicBezTo>
                    <a:cubicBezTo>
                      <a:pt x="501" y="1082"/>
                      <a:pt x="504" y="1087"/>
                      <a:pt x="507" y="1093"/>
                    </a:cubicBezTo>
                    <a:cubicBezTo>
                      <a:pt x="509" y="1096"/>
                      <a:pt x="508" y="1100"/>
                      <a:pt x="507" y="1103"/>
                    </a:cubicBezTo>
                    <a:cubicBezTo>
                      <a:pt x="505" y="1105"/>
                      <a:pt x="503" y="1105"/>
                      <a:pt x="501" y="1105"/>
                    </a:cubicBezTo>
                    <a:cubicBezTo>
                      <a:pt x="500" y="1105"/>
                      <a:pt x="500" y="1105"/>
                      <a:pt x="499" y="1105"/>
                    </a:cubicBezTo>
                    <a:cubicBezTo>
                      <a:pt x="498" y="1106"/>
                      <a:pt x="497" y="1108"/>
                      <a:pt x="498" y="1109"/>
                    </a:cubicBezTo>
                    <a:cubicBezTo>
                      <a:pt x="500" y="1114"/>
                      <a:pt x="504" y="1119"/>
                      <a:pt x="509" y="1121"/>
                    </a:cubicBezTo>
                    <a:cubicBezTo>
                      <a:pt x="516" y="1124"/>
                      <a:pt x="520" y="1129"/>
                      <a:pt x="526" y="1134"/>
                    </a:cubicBezTo>
                    <a:cubicBezTo>
                      <a:pt x="528" y="1136"/>
                      <a:pt x="529" y="1139"/>
                      <a:pt x="529" y="1141"/>
                    </a:cubicBezTo>
                    <a:cubicBezTo>
                      <a:pt x="529" y="1144"/>
                      <a:pt x="529" y="1147"/>
                      <a:pt x="528" y="1150"/>
                    </a:cubicBezTo>
                    <a:cubicBezTo>
                      <a:pt x="527" y="1153"/>
                      <a:pt x="528" y="1156"/>
                      <a:pt x="531" y="1158"/>
                    </a:cubicBezTo>
                    <a:cubicBezTo>
                      <a:pt x="539" y="1167"/>
                      <a:pt x="549" y="1173"/>
                      <a:pt x="554" y="1184"/>
                    </a:cubicBezTo>
                    <a:cubicBezTo>
                      <a:pt x="555" y="1186"/>
                      <a:pt x="558" y="1186"/>
                      <a:pt x="560" y="1184"/>
                    </a:cubicBezTo>
                    <a:cubicBezTo>
                      <a:pt x="562" y="1182"/>
                      <a:pt x="563" y="1179"/>
                      <a:pt x="563" y="1177"/>
                    </a:cubicBezTo>
                    <a:cubicBezTo>
                      <a:pt x="561" y="1173"/>
                      <a:pt x="559" y="1170"/>
                      <a:pt x="557" y="1167"/>
                    </a:cubicBezTo>
                    <a:cubicBezTo>
                      <a:pt x="555" y="1165"/>
                      <a:pt x="548" y="1153"/>
                      <a:pt x="547" y="1150"/>
                    </a:cubicBezTo>
                    <a:cubicBezTo>
                      <a:pt x="546" y="1147"/>
                      <a:pt x="545" y="1145"/>
                      <a:pt x="544" y="1142"/>
                    </a:cubicBezTo>
                    <a:cubicBezTo>
                      <a:pt x="544" y="1138"/>
                      <a:pt x="543" y="1133"/>
                      <a:pt x="542" y="1129"/>
                    </a:cubicBezTo>
                    <a:cubicBezTo>
                      <a:pt x="541" y="1124"/>
                      <a:pt x="536" y="1122"/>
                      <a:pt x="535" y="1117"/>
                    </a:cubicBezTo>
                    <a:cubicBezTo>
                      <a:pt x="532" y="1109"/>
                      <a:pt x="529" y="1102"/>
                      <a:pt x="525" y="1096"/>
                    </a:cubicBezTo>
                    <a:cubicBezTo>
                      <a:pt x="520" y="1089"/>
                      <a:pt x="517" y="1081"/>
                      <a:pt x="512" y="1075"/>
                    </a:cubicBezTo>
                    <a:cubicBezTo>
                      <a:pt x="511" y="1074"/>
                      <a:pt x="510" y="1072"/>
                      <a:pt x="510" y="1070"/>
                    </a:cubicBezTo>
                    <a:cubicBezTo>
                      <a:pt x="509" y="1062"/>
                      <a:pt x="508" y="1054"/>
                      <a:pt x="510" y="1046"/>
                    </a:cubicBezTo>
                    <a:cubicBezTo>
                      <a:pt x="510" y="1044"/>
                      <a:pt x="511" y="1044"/>
                      <a:pt x="513" y="1044"/>
                    </a:cubicBezTo>
                    <a:cubicBezTo>
                      <a:pt x="516" y="1046"/>
                      <a:pt x="518" y="1047"/>
                      <a:pt x="521" y="1048"/>
                    </a:cubicBezTo>
                    <a:cubicBezTo>
                      <a:pt x="524" y="1050"/>
                      <a:pt x="527" y="1052"/>
                      <a:pt x="527" y="1056"/>
                    </a:cubicBezTo>
                    <a:cubicBezTo>
                      <a:pt x="528" y="1063"/>
                      <a:pt x="529" y="1070"/>
                      <a:pt x="532" y="1077"/>
                    </a:cubicBezTo>
                    <a:cubicBezTo>
                      <a:pt x="536" y="1087"/>
                      <a:pt x="541" y="1097"/>
                      <a:pt x="548" y="1105"/>
                    </a:cubicBezTo>
                    <a:cubicBezTo>
                      <a:pt x="550" y="1107"/>
                      <a:pt x="552" y="1108"/>
                      <a:pt x="552" y="1110"/>
                    </a:cubicBezTo>
                    <a:cubicBezTo>
                      <a:pt x="553" y="1116"/>
                      <a:pt x="557" y="1119"/>
                      <a:pt x="561" y="1122"/>
                    </a:cubicBezTo>
                    <a:cubicBezTo>
                      <a:pt x="563" y="1124"/>
                      <a:pt x="566" y="1126"/>
                      <a:pt x="568" y="1129"/>
                    </a:cubicBezTo>
                    <a:cubicBezTo>
                      <a:pt x="569" y="1130"/>
                      <a:pt x="570" y="1131"/>
                      <a:pt x="569" y="1133"/>
                    </a:cubicBezTo>
                    <a:cubicBezTo>
                      <a:pt x="568" y="1134"/>
                      <a:pt x="567" y="1135"/>
                      <a:pt x="567" y="1136"/>
                    </a:cubicBezTo>
                    <a:cubicBezTo>
                      <a:pt x="565" y="1138"/>
                      <a:pt x="566" y="1142"/>
                      <a:pt x="568" y="1143"/>
                    </a:cubicBezTo>
                    <a:cubicBezTo>
                      <a:pt x="571" y="1146"/>
                      <a:pt x="574" y="1148"/>
                      <a:pt x="578" y="1150"/>
                    </a:cubicBezTo>
                    <a:cubicBezTo>
                      <a:pt x="581" y="1152"/>
                      <a:pt x="584" y="1154"/>
                      <a:pt x="584" y="1158"/>
                    </a:cubicBezTo>
                    <a:cubicBezTo>
                      <a:pt x="584" y="1160"/>
                      <a:pt x="586" y="1162"/>
                      <a:pt x="587" y="1164"/>
                    </a:cubicBezTo>
                    <a:cubicBezTo>
                      <a:pt x="604" y="1181"/>
                      <a:pt x="609" y="1190"/>
                      <a:pt x="614" y="1210"/>
                    </a:cubicBezTo>
                    <a:cubicBezTo>
                      <a:pt x="614" y="1212"/>
                      <a:pt x="614" y="1213"/>
                      <a:pt x="614" y="1215"/>
                    </a:cubicBezTo>
                    <a:cubicBezTo>
                      <a:pt x="613" y="1217"/>
                      <a:pt x="612" y="1219"/>
                      <a:pt x="611" y="1221"/>
                    </a:cubicBezTo>
                    <a:cubicBezTo>
                      <a:pt x="607" y="1226"/>
                      <a:pt x="609" y="1231"/>
                      <a:pt x="612" y="1236"/>
                    </a:cubicBezTo>
                    <a:cubicBezTo>
                      <a:pt x="614" y="1241"/>
                      <a:pt x="617" y="1245"/>
                      <a:pt x="622" y="1246"/>
                    </a:cubicBezTo>
                    <a:cubicBezTo>
                      <a:pt x="627" y="1248"/>
                      <a:pt x="631" y="1251"/>
                      <a:pt x="634" y="1255"/>
                    </a:cubicBezTo>
                    <a:cubicBezTo>
                      <a:pt x="637" y="1259"/>
                      <a:pt x="641" y="1261"/>
                      <a:pt x="646" y="1263"/>
                    </a:cubicBezTo>
                    <a:cubicBezTo>
                      <a:pt x="648" y="1263"/>
                      <a:pt x="651" y="1263"/>
                      <a:pt x="653" y="1264"/>
                    </a:cubicBezTo>
                    <a:cubicBezTo>
                      <a:pt x="655" y="1265"/>
                      <a:pt x="657" y="1265"/>
                      <a:pt x="659" y="1267"/>
                    </a:cubicBezTo>
                    <a:cubicBezTo>
                      <a:pt x="666" y="1273"/>
                      <a:pt x="673" y="1278"/>
                      <a:pt x="683" y="1280"/>
                    </a:cubicBezTo>
                    <a:cubicBezTo>
                      <a:pt x="688" y="1281"/>
                      <a:pt x="692" y="1284"/>
                      <a:pt x="696" y="1286"/>
                    </a:cubicBezTo>
                    <a:cubicBezTo>
                      <a:pt x="701" y="1289"/>
                      <a:pt x="706" y="1291"/>
                      <a:pt x="712" y="1292"/>
                    </a:cubicBezTo>
                    <a:cubicBezTo>
                      <a:pt x="730" y="1298"/>
                      <a:pt x="730" y="1298"/>
                      <a:pt x="748" y="1291"/>
                    </a:cubicBezTo>
                    <a:cubicBezTo>
                      <a:pt x="753" y="1289"/>
                      <a:pt x="758" y="1290"/>
                      <a:pt x="762" y="1293"/>
                    </a:cubicBezTo>
                    <a:cubicBezTo>
                      <a:pt x="770" y="1301"/>
                      <a:pt x="780" y="1307"/>
                      <a:pt x="788" y="1316"/>
                    </a:cubicBezTo>
                    <a:cubicBezTo>
                      <a:pt x="791" y="1320"/>
                      <a:pt x="795" y="1323"/>
                      <a:pt x="801" y="1323"/>
                    </a:cubicBezTo>
                    <a:cubicBezTo>
                      <a:pt x="808" y="1324"/>
                      <a:pt x="814" y="1326"/>
                      <a:pt x="821" y="1328"/>
                    </a:cubicBezTo>
                    <a:cubicBezTo>
                      <a:pt x="829" y="1331"/>
                      <a:pt x="837" y="1334"/>
                      <a:pt x="845" y="1334"/>
                    </a:cubicBezTo>
                    <a:cubicBezTo>
                      <a:pt x="847" y="1334"/>
                      <a:pt x="848" y="1335"/>
                      <a:pt x="849" y="1336"/>
                    </a:cubicBezTo>
                    <a:cubicBezTo>
                      <a:pt x="851" y="1341"/>
                      <a:pt x="855" y="1344"/>
                      <a:pt x="858" y="1348"/>
                    </a:cubicBezTo>
                    <a:cubicBezTo>
                      <a:pt x="861" y="1352"/>
                      <a:pt x="865" y="1356"/>
                      <a:pt x="869" y="1361"/>
                    </a:cubicBezTo>
                    <a:cubicBezTo>
                      <a:pt x="870" y="1363"/>
                      <a:pt x="872" y="1366"/>
                      <a:pt x="871" y="1370"/>
                    </a:cubicBezTo>
                    <a:cubicBezTo>
                      <a:pt x="869" y="1375"/>
                      <a:pt x="872" y="1378"/>
                      <a:pt x="877" y="1380"/>
                    </a:cubicBezTo>
                    <a:cubicBezTo>
                      <a:pt x="879" y="1380"/>
                      <a:pt x="881" y="1381"/>
                      <a:pt x="883" y="1381"/>
                    </a:cubicBezTo>
                    <a:cubicBezTo>
                      <a:pt x="885" y="1381"/>
                      <a:pt x="886" y="1381"/>
                      <a:pt x="888" y="1382"/>
                    </a:cubicBezTo>
                    <a:cubicBezTo>
                      <a:pt x="892" y="1385"/>
                      <a:pt x="896" y="1388"/>
                      <a:pt x="897" y="1393"/>
                    </a:cubicBezTo>
                    <a:cubicBezTo>
                      <a:pt x="898" y="1399"/>
                      <a:pt x="903" y="1400"/>
                      <a:pt x="908" y="1401"/>
                    </a:cubicBezTo>
                    <a:cubicBezTo>
                      <a:pt x="910" y="1402"/>
                      <a:pt x="911" y="1401"/>
                      <a:pt x="913" y="1401"/>
                    </a:cubicBezTo>
                    <a:cubicBezTo>
                      <a:pt x="918" y="1399"/>
                      <a:pt x="923" y="1401"/>
                      <a:pt x="926" y="1405"/>
                    </a:cubicBezTo>
                    <a:cubicBezTo>
                      <a:pt x="929" y="1408"/>
                      <a:pt x="934" y="1410"/>
                      <a:pt x="937" y="1412"/>
                    </a:cubicBezTo>
                    <a:cubicBezTo>
                      <a:pt x="940" y="1416"/>
                      <a:pt x="942" y="1415"/>
                      <a:pt x="947" y="1412"/>
                    </a:cubicBezTo>
                    <a:cubicBezTo>
                      <a:pt x="949" y="1410"/>
                      <a:pt x="949" y="1408"/>
                      <a:pt x="948" y="1406"/>
                    </a:cubicBezTo>
                    <a:cubicBezTo>
                      <a:pt x="948" y="1405"/>
                      <a:pt x="947" y="1402"/>
                      <a:pt x="948" y="1402"/>
                    </a:cubicBezTo>
                    <a:cubicBezTo>
                      <a:pt x="953" y="1399"/>
                      <a:pt x="955" y="1394"/>
                      <a:pt x="958" y="1391"/>
                    </a:cubicBezTo>
                    <a:cubicBezTo>
                      <a:pt x="959" y="1390"/>
                      <a:pt x="962" y="1390"/>
                      <a:pt x="963" y="1391"/>
                    </a:cubicBezTo>
                    <a:cubicBezTo>
                      <a:pt x="967" y="1393"/>
                      <a:pt x="971" y="1397"/>
                      <a:pt x="971" y="1402"/>
                    </a:cubicBezTo>
                    <a:cubicBezTo>
                      <a:pt x="972" y="1406"/>
                      <a:pt x="973" y="1409"/>
                      <a:pt x="975" y="1412"/>
                    </a:cubicBezTo>
                    <a:cubicBezTo>
                      <a:pt x="979" y="1416"/>
                      <a:pt x="979" y="1422"/>
                      <a:pt x="983" y="1425"/>
                    </a:cubicBezTo>
                    <a:cubicBezTo>
                      <a:pt x="984" y="1426"/>
                      <a:pt x="984" y="1428"/>
                      <a:pt x="984" y="1430"/>
                    </a:cubicBezTo>
                    <a:cubicBezTo>
                      <a:pt x="984" y="1437"/>
                      <a:pt x="984" y="1444"/>
                      <a:pt x="984" y="1451"/>
                    </a:cubicBezTo>
                    <a:cubicBezTo>
                      <a:pt x="983" y="1455"/>
                      <a:pt x="983" y="1459"/>
                      <a:pt x="986" y="1462"/>
                    </a:cubicBezTo>
                    <a:cubicBezTo>
                      <a:pt x="987" y="1463"/>
                      <a:pt x="987" y="1465"/>
                      <a:pt x="986" y="1466"/>
                    </a:cubicBezTo>
                    <a:cubicBezTo>
                      <a:pt x="983" y="1471"/>
                      <a:pt x="979" y="1477"/>
                      <a:pt x="973" y="1479"/>
                    </a:cubicBezTo>
                    <a:cubicBezTo>
                      <a:pt x="967" y="1482"/>
                      <a:pt x="964" y="1486"/>
                      <a:pt x="962" y="1493"/>
                    </a:cubicBezTo>
                    <a:cubicBezTo>
                      <a:pt x="961" y="1496"/>
                      <a:pt x="959" y="1498"/>
                      <a:pt x="956" y="1500"/>
                    </a:cubicBezTo>
                    <a:cubicBezTo>
                      <a:pt x="953" y="1502"/>
                      <a:pt x="950" y="1503"/>
                      <a:pt x="948" y="1505"/>
                    </a:cubicBezTo>
                    <a:cubicBezTo>
                      <a:pt x="947" y="1505"/>
                      <a:pt x="946" y="1507"/>
                      <a:pt x="946" y="1508"/>
                    </a:cubicBezTo>
                    <a:cubicBezTo>
                      <a:pt x="943" y="1521"/>
                      <a:pt x="943" y="1521"/>
                      <a:pt x="937" y="1530"/>
                    </a:cubicBezTo>
                    <a:cubicBezTo>
                      <a:pt x="937" y="1531"/>
                      <a:pt x="936" y="1532"/>
                      <a:pt x="936" y="1533"/>
                    </a:cubicBezTo>
                    <a:cubicBezTo>
                      <a:pt x="935" y="1539"/>
                      <a:pt x="934" y="1544"/>
                      <a:pt x="935" y="1549"/>
                    </a:cubicBezTo>
                    <a:cubicBezTo>
                      <a:pt x="936" y="1554"/>
                      <a:pt x="940" y="1556"/>
                      <a:pt x="944" y="1558"/>
                    </a:cubicBezTo>
                    <a:cubicBezTo>
                      <a:pt x="945" y="1558"/>
                      <a:pt x="945" y="1558"/>
                      <a:pt x="946" y="1557"/>
                    </a:cubicBezTo>
                    <a:cubicBezTo>
                      <a:pt x="946" y="1557"/>
                      <a:pt x="947" y="1556"/>
                      <a:pt x="948" y="1555"/>
                    </a:cubicBezTo>
                    <a:cubicBezTo>
                      <a:pt x="948" y="1556"/>
                      <a:pt x="948" y="1556"/>
                      <a:pt x="948" y="1557"/>
                    </a:cubicBezTo>
                    <a:cubicBezTo>
                      <a:pt x="948" y="1560"/>
                      <a:pt x="947" y="1563"/>
                      <a:pt x="945" y="1565"/>
                    </a:cubicBezTo>
                    <a:cubicBezTo>
                      <a:pt x="942" y="1567"/>
                      <a:pt x="939" y="1569"/>
                      <a:pt x="936" y="1571"/>
                    </a:cubicBezTo>
                    <a:cubicBezTo>
                      <a:pt x="931" y="1575"/>
                      <a:pt x="928" y="1580"/>
                      <a:pt x="930" y="1586"/>
                    </a:cubicBezTo>
                    <a:cubicBezTo>
                      <a:pt x="931" y="1588"/>
                      <a:pt x="932" y="1591"/>
                      <a:pt x="932" y="1594"/>
                    </a:cubicBezTo>
                    <a:cubicBezTo>
                      <a:pt x="933" y="1595"/>
                      <a:pt x="932" y="1597"/>
                      <a:pt x="932" y="1599"/>
                    </a:cubicBezTo>
                    <a:cubicBezTo>
                      <a:pt x="931" y="1602"/>
                      <a:pt x="932" y="1604"/>
                      <a:pt x="934" y="1605"/>
                    </a:cubicBezTo>
                    <a:cubicBezTo>
                      <a:pt x="938" y="1607"/>
                      <a:pt x="941" y="1609"/>
                      <a:pt x="944" y="1611"/>
                    </a:cubicBezTo>
                    <a:cubicBezTo>
                      <a:pt x="948" y="1613"/>
                      <a:pt x="952" y="1616"/>
                      <a:pt x="954" y="1620"/>
                    </a:cubicBezTo>
                    <a:cubicBezTo>
                      <a:pt x="955" y="1624"/>
                      <a:pt x="957" y="1627"/>
                      <a:pt x="960" y="1629"/>
                    </a:cubicBezTo>
                    <a:cubicBezTo>
                      <a:pt x="962" y="1631"/>
                      <a:pt x="964" y="1633"/>
                      <a:pt x="964" y="1635"/>
                    </a:cubicBezTo>
                    <a:cubicBezTo>
                      <a:pt x="966" y="1642"/>
                      <a:pt x="970" y="1648"/>
                      <a:pt x="973" y="1654"/>
                    </a:cubicBezTo>
                    <a:cubicBezTo>
                      <a:pt x="976" y="1663"/>
                      <a:pt x="981" y="1671"/>
                      <a:pt x="986" y="1679"/>
                    </a:cubicBezTo>
                    <a:cubicBezTo>
                      <a:pt x="992" y="1687"/>
                      <a:pt x="996" y="1695"/>
                      <a:pt x="1001" y="1704"/>
                    </a:cubicBezTo>
                    <a:cubicBezTo>
                      <a:pt x="1002" y="1705"/>
                      <a:pt x="1003" y="1707"/>
                      <a:pt x="1003" y="1709"/>
                    </a:cubicBezTo>
                    <a:cubicBezTo>
                      <a:pt x="1002" y="1714"/>
                      <a:pt x="1005" y="1717"/>
                      <a:pt x="1008" y="1720"/>
                    </a:cubicBezTo>
                    <a:cubicBezTo>
                      <a:pt x="1017" y="1731"/>
                      <a:pt x="1029" y="1737"/>
                      <a:pt x="1040" y="1745"/>
                    </a:cubicBezTo>
                    <a:cubicBezTo>
                      <a:pt x="1042" y="1747"/>
                      <a:pt x="1045" y="1747"/>
                      <a:pt x="1048" y="1748"/>
                    </a:cubicBezTo>
                    <a:cubicBezTo>
                      <a:pt x="1054" y="1751"/>
                      <a:pt x="1060" y="1754"/>
                      <a:pt x="1065" y="1758"/>
                    </a:cubicBezTo>
                    <a:cubicBezTo>
                      <a:pt x="1071" y="1765"/>
                      <a:pt x="1078" y="1770"/>
                      <a:pt x="1084" y="1776"/>
                    </a:cubicBezTo>
                    <a:cubicBezTo>
                      <a:pt x="1086" y="1777"/>
                      <a:pt x="1087" y="1779"/>
                      <a:pt x="1087" y="1782"/>
                    </a:cubicBezTo>
                    <a:cubicBezTo>
                      <a:pt x="1088" y="1784"/>
                      <a:pt x="1088" y="1787"/>
                      <a:pt x="1088" y="1790"/>
                    </a:cubicBezTo>
                    <a:cubicBezTo>
                      <a:pt x="1089" y="1795"/>
                      <a:pt x="1090" y="1800"/>
                      <a:pt x="1089" y="1806"/>
                    </a:cubicBezTo>
                    <a:cubicBezTo>
                      <a:pt x="1088" y="1808"/>
                      <a:pt x="1089" y="1810"/>
                      <a:pt x="1089" y="1813"/>
                    </a:cubicBezTo>
                    <a:cubicBezTo>
                      <a:pt x="1093" y="1823"/>
                      <a:pt x="1092" y="1834"/>
                      <a:pt x="1089" y="1845"/>
                    </a:cubicBezTo>
                    <a:cubicBezTo>
                      <a:pt x="1089" y="1847"/>
                      <a:pt x="1088" y="1848"/>
                      <a:pt x="1089" y="1850"/>
                    </a:cubicBezTo>
                    <a:cubicBezTo>
                      <a:pt x="1093" y="1866"/>
                      <a:pt x="1090" y="1883"/>
                      <a:pt x="1091" y="1899"/>
                    </a:cubicBezTo>
                    <a:cubicBezTo>
                      <a:pt x="1091" y="1903"/>
                      <a:pt x="1090" y="1908"/>
                      <a:pt x="1090" y="1912"/>
                    </a:cubicBezTo>
                    <a:cubicBezTo>
                      <a:pt x="1089" y="1918"/>
                      <a:pt x="1088" y="1923"/>
                      <a:pt x="1086" y="1928"/>
                    </a:cubicBezTo>
                    <a:cubicBezTo>
                      <a:pt x="1085" y="1932"/>
                      <a:pt x="1085" y="1935"/>
                      <a:pt x="1086" y="1938"/>
                    </a:cubicBezTo>
                    <a:cubicBezTo>
                      <a:pt x="1088" y="1943"/>
                      <a:pt x="1088" y="1948"/>
                      <a:pt x="1086" y="1952"/>
                    </a:cubicBezTo>
                    <a:cubicBezTo>
                      <a:pt x="1084" y="1957"/>
                      <a:pt x="1084" y="1962"/>
                      <a:pt x="1086" y="1967"/>
                    </a:cubicBezTo>
                    <a:cubicBezTo>
                      <a:pt x="1089" y="1973"/>
                      <a:pt x="1087" y="1980"/>
                      <a:pt x="1089" y="1986"/>
                    </a:cubicBezTo>
                    <a:cubicBezTo>
                      <a:pt x="1091" y="1989"/>
                      <a:pt x="1089" y="1993"/>
                      <a:pt x="1089" y="1996"/>
                    </a:cubicBezTo>
                    <a:cubicBezTo>
                      <a:pt x="1090" y="1999"/>
                      <a:pt x="1090" y="2002"/>
                      <a:pt x="1091" y="2004"/>
                    </a:cubicBezTo>
                    <a:cubicBezTo>
                      <a:pt x="1091" y="2007"/>
                      <a:pt x="1091" y="2010"/>
                      <a:pt x="1090" y="2012"/>
                    </a:cubicBezTo>
                    <a:cubicBezTo>
                      <a:pt x="1089" y="2016"/>
                      <a:pt x="1088" y="2020"/>
                      <a:pt x="1087" y="2023"/>
                    </a:cubicBezTo>
                    <a:cubicBezTo>
                      <a:pt x="1084" y="2036"/>
                      <a:pt x="1081" y="2048"/>
                      <a:pt x="1079" y="2060"/>
                    </a:cubicBezTo>
                    <a:cubicBezTo>
                      <a:pt x="1078" y="2063"/>
                      <a:pt x="1078" y="2065"/>
                      <a:pt x="1076" y="2066"/>
                    </a:cubicBezTo>
                    <a:cubicBezTo>
                      <a:pt x="1072" y="2069"/>
                      <a:pt x="1072" y="2073"/>
                      <a:pt x="1074" y="2077"/>
                    </a:cubicBezTo>
                    <a:cubicBezTo>
                      <a:pt x="1078" y="2082"/>
                      <a:pt x="1078" y="2089"/>
                      <a:pt x="1082" y="2095"/>
                    </a:cubicBezTo>
                    <a:cubicBezTo>
                      <a:pt x="1085" y="2100"/>
                      <a:pt x="1085" y="2105"/>
                      <a:pt x="1082" y="2110"/>
                    </a:cubicBezTo>
                    <a:cubicBezTo>
                      <a:pt x="1080" y="2113"/>
                      <a:pt x="1080" y="2116"/>
                      <a:pt x="1080" y="2120"/>
                    </a:cubicBezTo>
                    <a:cubicBezTo>
                      <a:pt x="1081" y="2123"/>
                      <a:pt x="1080" y="2127"/>
                      <a:pt x="1080" y="2130"/>
                    </a:cubicBezTo>
                    <a:cubicBezTo>
                      <a:pt x="1080" y="2134"/>
                      <a:pt x="1082" y="2137"/>
                      <a:pt x="1084" y="2141"/>
                    </a:cubicBezTo>
                    <a:cubicBezTo>
                      <a:pt x="1085" y="2142"/>
                      <a:pt x="1087" y="2144"/>
                      <a:pt x="1088" y="2146"/>
                    </a:cubicBezTo>
                    <a:cubicBezTo>
                      <a:pt x="1082" y="2146"/>
                      <a:pt x="1081" y="2146"/>
                      <a:pt x="1080" y="2151"/>
                    </a:cubicBezTo>
                    <a:cubicBezTo>
                      <a:pt x="1080" y="2152"/>
                      <a:pt x="1079" y="2154"/>
                      <a:pt x="1079" y="2155"/>
                    </a:cubicBezTo>
                    <a:cubicBezTo>
                      <a:pt x="1080" y="2161"/>
                      <a:pt x="1081" y="2166"/>
                      <a:pt x="1082" y="2171"/>
                    </a:cubicBezTo>
                    <a:cubicBezTo>
                      <a:pt x="1082" y="2173"/>
                      <a:pt x="1086" y="2174"/>
                      <a:pt x="1087" y="2173"/>
                    </a:cubicBezTo>
                    <a:cubicBezTo>
                      <a:pt x="1089" y="2171"/>
                      <a:pt x="1091" y="2169"/>
                      <a:pt x="1091" y="2166"/>
                    </a:cubicBezTo>
                    <a:cubicBezTo>
                      <a:pt x="1091" y="2162"/>
                      <a:pt x="1091" y="2158"/>
                      <a:pt x="1091" y="2155"/>
                    </a:cubicBezTo>
                    <a:cubicBezTo>
                      <a:pt x="1092" y="2151"/>
                      <a:pt x="1090" y="2149"/>
                      <a:pt x="1088" y="2146"/>
                    </a:cubicBezTo>
                    <a:cubicBezTo>
                      <a:pt x="1091" y="2147"/>
                      <a:pt x="1094" y="2146"/>
                      <a:pt x="1096" y="2144"/>
                    </a:cubicBezTo>
                    <a:cubicBezTo>
                      <a:pt x="1098" y="2143"/>
                      <a:pt x="1098" y="2144"/>
                      <a:pt x="1099" y="2147"/>
                    </a:cubicBezTo>
                    <a:cubicBezTo>
                      <a:pt x="1099" y="2148"/>
                      <a:pt x="1100" y="2150"/>
                      <a:pt x="1100" y="2151"/>
                    </a:cubicBezTo>
                    <a:cubicBezTo>
                      <a:pt x="1100" y="2158"/>
                      <a:pt x="1099" y="2165"/>
                      <a:pt x="1099" y="2172"/>
                    </a:cubicBezTo>
                    <a:cubicBezTo>
                      <a:pt x="1099" y="2179"/>
                      <a:pt x="1098" y="2186"/>
                      <a:pt x="1097" y="2193"/>
                    </a:cubicBezTo>
                    <a:cubicBezTo>
                      <a:pt x="1097" y="2195"/>
                      <a:pt x="1097" y="2197"/>
                      <a:pt x="1098" y="2199"/>
                    </a:cubicBezTo>
                    <a:cubicBezTo>
                      <a:pt x="1102" y="2206"/>
                      <a:pt x="1100" y="2212"/>
                      <a:pt x="1097" y="2218"/>
                    </a:cubicBezTo>
                    <a:cubicBezTo>
                      <a:pt x="1097" y="2219"/>
                      <a:pt x="1096" y="2220"/>
                      <a:pt x="1095" y="2219"/>
                    </a:cubicBezTo>
                    <a:cubicBezTo>
                      <a:pt x="1094" y="2219"/>
                      <a:pt x="1094" y="2219"/>
                      <a:pt x="1094" y="2218"/>
                    </a:cubicBezTo>
                    <a:cubicBezTo>
                      <a:pt x="1093" y="2216"/>
                      <a:pt x="1092" y="2214"/>
                      <a:pt x="1092" y="2212"/>
                    </a:cubicBezTo>
                    <a:cubicBezTo>
                      <a:pt x="1087" y="2212"/>
                      <a:pt x="1083" y="2215"/>
                      <a:pt x="1082" y="2219"/>
                    </a:cubicBezTo>
                    <a:cubicBezTo>
                      <a:pt x="1081" y="2225"/>
                      <a:pt x="1078" y="2229"/>
                      <a:pt x="1075" y="2234"/>
                    </a:cubicBezTo>
                    <a:cubicBezTo>
                      <a:pt x="1075" y="2234"/>
                      <a:pt x="1076" y="2236"/>
                      <a:pt x="1077" y="2237"/>
                    </a:cubicBezTo>
                    <a:cubicBezTo>
                      <a:pt x="1077" y="2237"/>
                      <a:pt x="1079" y="2238"/>
                      <a:pt x="1079" y="2237"/>
                    </a:cubicBezTo>
                    <a:cubicBezTo>
                      <a:pt x="1081" y="2237"/>
                      <a:pt x="1082" y="2235"/>
                      <a:pt x="1083" y="2235"/>
                    </a:cubicBezTo>
                    <a:cubicBezTo>
                      <a:pt x="1086" y="2235"/>
                      <a:pt x="1090" y="2236"/>
                      <a:pt x="1093" y="2237"/>
                    </a:cubicBezTo>
                    <a:cubicBezTo>
                      <a:pt x="1095" y="2237"/>
                      <a:pt x="1096" y="2240"/>
                      <a:pt x="1096" y="2242"/>
                    </a:cubicBezTo>
                    <a:cubicBezTo>
                      <a:pt x="1095" y="2246"/>
                      <a:pt x="1094" y="2250"/>
                      <a:pt x="1094" y="2255"/>
                    </a:cubicBezTo>
                    <a:cubicBezTo>
                      <a:pt x="1095" y="2255"/>
                      <a:pt x="1095" y="2255"/>
                      <a:pt x="1095" y="2255"/>
                    </a:cubicBezTo>
                    <a:cubicBezTo>
                      <a:pt x="1095" y="2255"/>
                      <a:pt x="1095" y="2255"/>
                      <a:pt x="1095" y="2255"/>
                    </a:cubicBezTo>
                    <a:cubicBezTo>
                      <a:pt x="1095" y="2255"/>
                      <a:pt x="1096" y="2255"/>
                      <a:pt x="1096" y="2256"/>
                    </a:cubicBezTo>
                    <a:cubicBezTo>
                      <a:pt x="1096" y="2256"/>
                      <a:pt x="1095" y="2256"/>
                      <a:pt x="1095" y="2255"/>
                    </a:cubicBezTo>
                    <a:cubicBezTo>
                      <a:pt x="1095" y="2255"/>
                      <a:pt x="1095" y="2255"/>
                      <a:pt x="1095" y="2255"/>
                    </a:cubicBezTo>
                    <a:cubicBezTo>
                      <a:pt x="1095" y="2255"/>
                      <a:pt x="1095" y="2255"/>
                      <a:pt x="1094" y="2255"/>
                    </a:cubicBezTo>
                    <a:cubicBezTo>
                      <a:pt x="1091" y="2255"/>
                      <a:pt x="1089" y="2256"/>
                      <a:pt x="1086" y="2258"/>
                    </a:cubicBezTo>
                    <a:cubicBezTo>
                      <a:pt x="1084" y="2260"/>
                      <a:pt x="1083" y="2261"/>
                      <a:pt x="1084" y="2264"/>
                    </a:cubicBezTo>
                    <a:cubicBezTo>
                      <a:pt x="1084" y="2266"/>
                      <a:pt x="1085" y="2268"/>
                      <a:pt x="1085" y="2270"/>
                    </a:cubicBezTo>
                    <a:cubicBezTo>
                      <a:pt x="1086" y="2271"/>
                      <a:pt x="1088" y="2272"/>
                      <a:pt x="1088" y="2274"/>
                    </a:cubicBezTo>
                    <a:cubicBezTo>
                      <a:pt x="1088" y="2276"/>
                      <a:pt x="1087" y="2278"/>
                      <a:pt x="1089" y="2280"/>
                    </a:cubicBezTo>
                    <a:cubicBezTo>
                      <a:pt x="1090" y="2280"/>
                      <a:pt x="1090" y="2281"/>
                      <a:pt x="1091" y="2281"/>
                    </a:cubicBezTo>
                    <a:cubicBezTo>
                      <a:pt x="1091" y="2281"/>
                      <a:pt x="1091" y="2281"/>
                      <a:pt x="1091" y="2281"/>
                    </a:cubicBezTo>
                    <a:cubicBezTo>
                      <a:pt x="1092" y="2281"/>
                      <a:pt x="1092" y="2281"/>
                      <a:pt x="1092" y="2281"/>
                    </a:cubicBezTo>
                    <a:cubicBezTo>
                      <a:pt x="1091" y="2282"/>
                      <a:pt x="1091" y="2282"/>
                      <a:pt x="1091" y="2282"/>
                    </a:cubicBezTo>
                    <a:cubicBezTo>
                      <a:pt x="1091" y="2282"/>
                      <a:pt x="1091" y="2281"/>
                      <a:pt x="1091" y="2281"/>
                    </a:cubicBezTo>
                    <a:cubicBezTo>
                      <a:pt x="1091" y="2283"/>
                      <a:pt x="1091" y="2284"/>
                      <a:pt x="1091" y="2286"/>
                    </a:cubicBezTo>
                    <a:cubicBezTo>
                      <a:pt x="1090" y="2291"/>
                      <a:pt x="1090" y="2291"/>
                      <a:pt x="1094" y="2293"/>
                    </a:cubicBezTo>
                    <a:cubicBezTo>
                      <a:pt x="1097" y="2295"/>
                      <a:pt x="1099" y="2296"/>
                      <a:pt x="1101" y="2298"/>
                    </a:cubicBezTo>
                    <a:cubicBezTo>
                      <a:pt x="1101" y="2298"/>
                      <a:pt x="1101" y="2298"/>
                      <a:pt x="1101" y="2298"/>
                    </a:cubicBezTo>
                    <a:cubicBezTo>
                      <a:pt x="1101" y="2298"/>
                      <a:pt x="1101" y="2298"/>
                      <a:pt x="1102" y="2298"/>
                    </a:cubicBezTo>
                    <a:cubicBezTo>
                      <a:pt x="1104" y="2302"/>
                      <a:pt x="1104" y="2302"/>
                      <a:pt x="1102" y="2304"/>
                    </a:cubicBezTo>
                    <a:cubicBezTo>
                      <a:pt x="1101" y="2304"/>
                      <a:pt x="1101" y="2304"/>
                      <a:pt x="1101" y="2304"/>
                    </a:cubicBezTo>
                    <a:cubicBezTo>
                      <a:pt x="1101" y="2305"/>
                      <a:pt x="1101" y="2305"/>
                      <a:pt x="1101" y="2305"/>
                    </a:cubicBezTo>
                    <a:cubicBezTo>
                      <a:pt x="1102" y="2304"/>
                      <a:pt x="1102" y="2304"/>
                      <a:pt x="1102" y="2304"/>
                    </a:cubicBezTo>
                    <a:cubicBezTo>
                      <a:pt x="1102" y="2310"/>
                      <a:pt x="1104" y="2315"/>
                      <a:pt x="1102" y="2320"/>
                    </a:cubicBezTo>
                    <a:cubicBezTo>
                      <a:pt x="1101" y="2323"/>
                      <a:pt x="1103" y="2324"/>
                      <a:pt x="1106" y="2324"/>
                    </a:cubicBezTo>
                    <a:cubicBezTo>
                      <a:pt x="1108" y="2324"/>
                      <a:pt x="1109" y="2323"/>
                      <a:pt x="1110" y="2320"/>
                    </a:cubicBezTo>
                    <a:cubicBezTo>
                      <a:pt x="1110" y="2316"/>
                      <a:pt x="1110" y="2312"/>
                      <a:pt x="1111" y="2308"/>
                    </a:cubicBezTo>
                    <a:cubicBezTo>
                      <a:pt x="1111" y="2308"/>
                      <a:pt x="1111" y="2308"/>
                      <a:pt x="1111" y="2308"/>
                    </a:cubicBezTo>
                    <a:cubicBezTo>
                      <a:pt x="1111" y="2307"/>
                      <a:pt x="1111" y="2307"/>
                      <a:pt x="1111" y="2307"/>
                    </a:cubicBezTo>
                    <a:cubicBezTo>
                      <a:pt x="1112" y="2308"/>
                      <a:pt x="1112" y="2308"/>
                      <a:pt x="1112" y="2308"/>
                    </a:cubicBezTo>
                    <a:cubicBezTo>
                      <a:pt x="1112" y="2308"/>
                      <a:pt x="1112" y="2308"/>
                      <a:pt x="1111" y="2308"/>
                    </a:cubicBezTo>
                    <a:cubicBezTo>
                      <a:pt x="1113" y="2310"/>
                      <a:pt x="1114" y="2312"/>
                      <a:pt x="1114" y="2314"/>
                    </a:cubicBezTo>
                    <a:cubicBezTo>
                      <a:pt x="1114" y="2316"/>
                      <a:pt x="1115" y="2318"/>
                      <a:pt x="1116" y="2320"/>
                    </a:cubicBezTo>
                    <a:cubicBezTo>
                      <a:pt x="1118" y="2322"/>
                      <a:pt x="1119" y="2323"/>
                      <a:pt x="1117" y="2326"/>
                    </a:cubicBezTo>
                    <a:cubicBezTo>
                      <a:pt x="1116" y="2327"/>
                      <a:pt x="1114" y="2329"/>
                      <a:pt x="1112" y="2329"/>
                    </a:cubicBezTo>
                    <a:cubicBezTo>
                      <a:pt x="1111" y="2329"/>
                      <a:pt x="1110" y="2329"/>
                      <a:pt x="1109" y="2329"/>
                    </a:cubicBezTo>
                    <a:cubicBezTo>
                      <a:pt x="1108" y="2329"/>
                      <a:pt x="1107" y="2330"/>
                      <a:pt x="1106" y="2331"/>
                    </a:cubicBezTo>
                    <a:cubicBezTo>
                      <a:pt x="1106" y="2332"/>
                      <a:pt x="1106" y="2333"/>
                      <a:pt x="1107" y="2333"/>
                    </a:cubicBezTo>
                    <a:cubicBezTo>
                      <a:pt x="1109" y="2334"/>
                      <a:pt x="1111" y="2335"/>
                      <a:pt x="1112" y="2335"/>
                    </a:cubicBezTo>
                    <a:cubicBezTo>
                      <a:pt x="1118" y="2335"/>
                      <a:pt x="1119" y="2339"/>
                      <a:pt x="1121" y="2343"/>
                    </a:cubicBezTo>
                    <a:cubicBezTo>
                      <a:pt x="1120" y="2346"/>
                      <a:pt x="1121" y="2348"/>
                      <a:pt x="1124" y="2350"/>
                    </a:cubicBezTo>
                    <a:cubicBezTo>
                      <a:pt x="1127" y="2352"/>
                      <a:pt x="1131" y="2355"/>
                      <a:pt x="1134" y="2357"/>
                    </a:cubicBezTo>
                    <a:cubicBezTo>
                      <a:pt x="1134" y="2357"/>
                      <a:pt x="1134" y="2357"/>
                      <a:pt x="1135" y="2357"/>
                    </a:cubicBezTo>
                    <a:cubicBezTo>
                      <a:pt x="1135" y="2357"/>
                      <a:pt x="1135" y="2358"/>
                      <a:pt x="1135" y="2358"/>
                    </a:cubicBezTo>
                    <a:cubicBezTo>
                      <a:pt x="1136" y="2358"/>
                      <a:pt x="1137" y="2359"/>
                      <a:pt x="1137" y="2360"/>
                    </a:cubicBezTo>
                    <a:cubicBezTo>
                      <a:pt x="1137" y="2360"/>
                      <a:pt x="1138" y="2360"/>
                      <a:pt x="1138" y="2360"/>
                    </a:cubicBezTo>
                    <a:cubicBezTo>
                      <a:pt x="1138" y="2361"/>
                      <a:pt x="1138" y="2361"/>
                      <a:pt x="1138" y="2361"/>
                    </a:cubicBezTo>
                    <a:cubicBezTo>
                      <a:pt x="1137" y="2361"/>
                      <a:pt x="1137" y="2361"/>
                      <a:pt x="1137" y="2361"/>
                    </a:cubicBezTo>
                    <a:cubicBezTo>
                      <a:pt x="1137" y="2360"/>
                      <a:pt x="1137" y="2360"/>
                      <a:pt x="1137" y="2360"/>
                    </a:cubicBezTo>
                    <a:cubicBezTo>
                      <a:pt x="1136" y="2360"/>
                      <a:pt x="1135" y="2359"/>
                      <a:pt x="1135" y="2358"/>
                    </a:cubicBezTo>
                    <a:cubicBezTo>
                      <a:pt x="1135" y="2358"/>
                      <a:pt x="1135" y="2358"/>
                      <a:pt x="1134" y="2357"/>
                    </a:cubicBezTo>
                    <a:cubicBezTo>
                      <a:pt x="1134" y="2357"/>
                      <a:pt x="1134" y="2357"/>
                      <a:pt x="1134" y="2357"/>
                    </a:cubicBezTo>
                    <a:cubicBezTo>
                      <a:pt x="1129" y="2358"/>
                      <a:pt x="1125" y="2357"/>
                      <a:pt x="1121" y="2354"/>
                    </a:cubicBezTo>
                    <a:cubicBezTo>
                      <a:pt x="1120" y="2354"/>
                      <a:pt x="1119" y="2354"/>
                      <a:pt x="1118" y="2354"/>
                    </a:cubicBezTo>
                    <a:cubicBezTo>
                      <a:pt x="1117" y="2354"/>
                      <a:pt x="1116" y="2354"/>
                      <a:pt x="1116" y="2355"/>
                    </a:cubicBezTo>
                    <a:cubicBezTo>
                      <a:pt x="1117" y="2356"/>
                      <a:pt x="1117" y="2357"/>
                      <a:pt x="1117" y="2357"/>
                    </a:cubicBezTo>
                    <a:cubicBezTo>
                      <a:pt x="1124" y="2362"/>
                      <a:pt x="1131" y="2366"/>
                      <a:pt x="1136" y="2373"/>
                    </a:cubicBezTo>
                    <a:cubicBezTo>
                      <a:pt x="1138" y="2375"/>
                      <a:pt x="1142" y="2376"/>
                      <a:pt x="1145" y="2377"/>
                    </a:cubicBezTo>
                    <a:cubicBezTo>
                      <a:pt x="1147" y="2378"/>
                      <a:pt x="1149" y="2377"/>
                      <a:pt x="1151" y="2377"/>
                    </a:cubicBezTo>
                    <a:cubicBezTo>
                      <a:pt x="1152" y="2376"/>
                      <a:pt x="1152" y="2375"/>
                      <a:pt x="1153" y="2373"/>
                    </a:cubicBezTo>
                    <a:cubicBezTo>
                      <a:pt x="1153" y="2373"/>
                      <a:pt x="1153" y="2373"/>
                      <a:pt x="1154" y="2373"/>
                    </a:cubicBezTo>
                    <a:cubicBezTo>
                      <a:pt x="1155" y="2373"/>
                      <a:pt x="1155" y="2373"/>
                      <a:pt x="1155" y="2375"/>
                    </a:cubicBezTo>
                    <a:cubicBezTo>
                      <a:pt x="1154" y="2375"/>
                      <a:pt x="1155" y="2376"/>
                      <a:pt x="1155" y="2377"/>
                    </a:cubicBezTo>
                    <a:cubicBezTo>
                      <a:pt x="1155" y="2378"/>
                      <a:pt x="1156" y="2378"/>
                      <a:pt x="1157" y="2378"/>
                    </a:cubicBezTo>
                    <a:cubicBezTo>
                      <a:pt x="1161" y="2379"/>
                      <a:pt x="1163" y="2380"/>
                      <a:pt x="1162" y="2385"/>
                    </a:cubicBezTo>
                    <a:cubicBezTo>
                      <a:pt x="1162" y="2386"/>
                      <a:pt x="1163" y="2387"/>
                      <a:pt x="1164" y="2387"/>
                    </a:cubicBezTo>
                    <a:cubicBezTo>
                      <a:pt x="1168" y="2388"/>
                      <a:pt x="1170" y="2391"/>
                      <a:pt x="1172" y="2394"/>
                    </a:cubicBezTo>
                    <a:cubicBezTo>
                      <a:pt x="1173" y="2396"/>
                      <a:pt x="1175" y="2397"/>
                      <a:pt x="1177" y="2397"/>
                    </a:cubicBezTo>
                    <a:cubicBezTo>
                      <a:pt x="1179" y="2395"/>
                      <a:pt x="1181" y="2392"/>
                      <a:pt x="1183" y="2390"/>
                    </a:cubicBezTo>
                    <a:cubicBezTo>
                      <a:pt x="1185" y="2390"/>
                      <a:pt x="1186" y="2390"/>
                      <a:pt x="1186" y="2391"/>
                    </a:cubicBezTo>
                    <a:cubicBezTo>
                      <a:pt x="1187" y="2392"/>
                      <a:pt x="1187" y="2393"/>
                      <a:pt x="1187" y="2394"/>
                    </a:cubicBezTo>
                    <a:cubicBezTo>
                      <a:pt x="1186" y="2396"/>
                      <a:pt x="1186" y="2399"/>
                      <a:pt x="1188" y="2400"/>
                    </a:cubicBezTo>
                    <a:cubicBezTo>
                      <a:pt x="1190" y="2401"/>
                      <a:pt x="1192" y="2402"/>
                      <a:pt x="1194" y="2402"/>
                    </a:cubicBezTo>
                    <a:cubicBezTo>
                      <a:pt x="1195" y="2403"/>
                      <a:pt x="1197" y="2402"/>
                      <a:pt x="1199" y="2402"/>
                    </a:cubicBezTo>
                    <a:cubicBezTo>
                      <a:pt x="1201" y="2402"/>
                      <a:pt x="1203" y="2402"/>
                      <a:pt x="1205" y="2402"/>
                    </a:cubicBezTo>
                    <a:cubicBezTo>
                      <a:pt x="1208" y="2403"/>
                      <a:pt x="1209" y="2402"/>
                      <a:pt x="1207" y="2398"/>
                    </a:cubicBezTo>
                    <a:cubicBezTo>
                      <a:pt x="1207" y="2398"/>
                      <a:pt x="1207" y="2398"/>
                      <a:pt x="1207" y="2398"/>
                    </a:cubicBezTo>
                    <a:cubicBezTo>
                      <a:pt x="1207" y="2397"/>
                      <a:pt x="1207" y="2397"/>
                      <a:pt x="1207" y="2397"/>
                    </a:cubicBezTo>
                    <a:cubicBezTo>
                      <a:pt x="1207" y="2397"/>
                      <a:pt x="1206" y="2397"/>
                      <a:pt x="1206" y="2396"/>
                    </a:cubicBezTo>
                    <a:cubicBezTo>
                      <a:pt x="1207" y="2396"/>
                      <a:pt x="1207" y="2396"/>
                      <a:pt x="1207" y="2397"/>
                    </a:cubicBezTo>
                    <a:cubicBezTo>
                      <a:pt x="1207" y="2397"/>
                      <a:pt x="1207" y="2397"/>
                      <a:pt x="1207" y="2397"/>
                    </a:cubicBezTo>
                    <a:cubicBezTo>
                      <a:pt x="1207" y="2397"/>
                      <a:pt x="1207" y="2397"/>
                      <a:pt x="1207" y="2398"/>
                    </a:cubicBezTo>
                    <a:cubicBezTo>
                      <a:pt x="1210" y="2397"/>
                      <a:pt x="1213" y="2396"/>
                      <a:pt x="1216" y="2395"/>
                    </a:cubicBezTo>
                    <a:cubicBezTo>
                      <a:pt x="1219" y="2394"/>
                      <a:pt x="1220" y="2393"/>
                      <a:pt x="1220" y="2390"/>
                    </a:cubicBezTo>
                    <a:cubicBezTo>
                      <a:pt x="1220" y="2389"/>
                      <a:pt x="1222" y="2389"/>
                      <a:pt x="1223" y="2389"/>
                    </a:cubicBezTo>
                    <a:cubicBezTo>
                      <a:pt x="1225" y="2389"/>
                      <a:pt x="1228" y="2390"/>
                      <a:pt x="1229" y="2390"/>
                    </a:cubicBezTo>
                    <a:cubicBezTo>
                      <a:pt x="1233" y="2388"/>
                      <a:pt x="1236" y="2385"/>
                      <a:pt x="1240" y="2382"/>
                    </a:cubicBezTo>
                    <a:cubicBezTo>
                      <a:pt x="1240" y="2382"/>
                      <a:pt x="1240" y="2381"/>
                      <a:pt x="1239" y="2381"/>
                    </a:cubicBezTo>
                    <a:cubicBezTo>
                      <a:pt x="1238" y="2379"/>
                      <a:pt x="1235" y="2380"/>
                      <a:pt x="1233" y="2379"/>
                    </a:cubicBezTo>
                    <a:cubicBezTo>
                      <a:pt x="1226" y="2376"/>
                      <a:pt x="1219" y="2373"/>
                      <a:pt x="1212" y="2370"/>
                    </a:cubicBezTo>
                    <a:cubicBezTo>
                      <a:pt x="1211" y="2369"/>
                      <a:pt x="1210" y="2369"/>
                      <a:pt x="1210" y="2368"/>
                    </a:cubicBezTo>
                    <a:cubicBezTo>
                      <a:pt x="1207" y="2364"/>
                      <a:pt x="1202" y="2362"/>
                      <a:pt x="1199" y="2358"/>
                    </a:cubicBezTo>
                    <a:cubicBezTo>
                      <a:pt x="1197" y="2356"/>
                      <a:pt x="1197" y="2354"/>
                      <a:pt x="1196" y="2351"/>
                    </a:cubicBezTo>
                    <a:cubicBezTo>
                      <a:pt x="1195" y="2344"/>
                      <a:pt x="1191" y="2341"/>
                      <a:pt x="1184" y="2340"/>
                    </a:cubicBezTo>
                    <a:cubicBezTo>
                      <a:pt x="1182" y="2340"/>
                      <a:pt x="1180" y="2340"/>
                      <a:pt x="1178" y="2340"/>
                    </a:cubicBezTo>
                    <a:cubicBezTo>
                      <a:pt x="1178" y="2341"/>
                      <a:pt x="1178" y="2341"/>
                      <a:pt x="1178" y="2341"/>
                    </a:cubicBezTo>
                    <a:cubicBezTo>
                      <a:pt x="1178" y="2341"/>
                      <a:pt x="1177" y="2341"/>
                      <a:pt x="1177" y="2341"/>
                    </a:cubicBezTo>
                    <a:cubicBezTo>
                      <a:pt x="1177" y="2343"/>
                      <a:pt x="1177" y="2345"/>
                      <a:pt x="1176" y="2345"/>
                    </a:cubicBezTo>
                    <a:cubicBezTo>
                      <a:pt x="1170" y="2348"/>
                      <a:pt x="1171" y="2353"/>
                      <a:pt x="1170" y="2357"/>
                    </a:cubicBezTo>
                    <a:cubicBezTo>
                      <a:pt x="1170" y="2358"/>
                      <a:pt x="1170" y="2358"/>
                      <a:pt x="1170" y="2359"/>
                    </a:cubicBezTo>
                    <a:cubicBezTo>
                      <a:pt x="1170" y="2359"/>
                      <a:pt x="1169" y="2360"/>
                      <a:pt x="1169" y="2360"/>
                    </a:cubicBezTo>
                    <a:cubicBezTo>
                      <a:pt x="1168" y="2360"/>
                      <a:pt x="1168" y="2359"/>
                      <a:pt x="1168" y="2359"/>
                    </a:cubicBezTo>
                    <a:cubicBezTo>
                      <a:pt x="1168" y="2356"/>
                      <a:pt x="1167" y="2354"/>
                      <a:pt x="1168" y="2352"/>
                    </a:cubicBezTo>
                    <a:cubicBezTo>
                      <a:pt x="1169" y="2346"/>
                      <a:pt x="1172" y="2343"/>
                      <a:pt x="1177" y="2341"/>
                    </a:cubicBezTo>
                    <a:cubicBezTo>
                      <a:pt x="1177" y="2341"/>
                      <a:pt x="1177" y="2341"/>
                      <a:pt x="1177" y="2340"/>
                    </a:cubicBezTo>
                    <a:cubicBezTo>
                      <a:pt x="1178" y="2340"/>
                      <a:pt x="1178" y="2340"/>
                      <a:pt x="1178" y="2340"/>
                    </a:cubicBezTo>
                    <a:cubicBezTo>
                      <a:pt x="1179" y="2338"/>
                      <a:pt x="1181" y="2335"/>
                      <a:pt x="1185" y="2336"/>
                    </a:cubicBezTo>
                    <a:cubicBezTo>
                      <a:pt x="1185" y="2336"/>
                      <a:pt x="1186" y="2336"/>
                      <a:pt x="1187" y="2336"/>
                    </a:cubicBezTo>
                    <a:cubicBezTo>
                      <a:pt x="1188" y="2336"/>
                      <a:pt x="1189" y="2336"/>
                      <a:pt x="1189" y="2335"/>
                    </a:cubicBezTo>
                    <a:cubicBezTo>
                      <a:pt x="1190" y="2334"/>
                      <a:pt x="1190" y="2333"/>
                      <a:pt x="1189" y="2332"/>
                    </a:cubicBezTo>
                    <a:cubicBezTo>
                      <a:pt x="1187" y="2328"/>
                      <a:pt x="1184" y="2325"/>
                      <a:pt x="1182" y="2321"/>
                    </a:cubicBezTo>
                    <a:cubicBezTo>
                      <a:pt x="1180" y="2318"/>
                      <a:pt x="1179" y="2313"/>
                      <a:pt x="1178" y="2309"/>
                    </a:cubicBezTo>
                    <a:cubicBezTo>
                      <a:pt x="1177" y="2304"/>
                      <a:pt x="1177" y="2300"/>
                      <a:pt x="1181" y="2297"/>
                    </a:cubicBezTo>
                    <a:cubicBezTo>
                      <a:pt x="1182" y="2295"/>
                      <a:pt x="1183" y="2293"/>
                      <a:pt x="1185" y="2292"/>
                    </a:cubicBezTo>
                    <a:cubicBezTo>
                      <a:pt x="1189" y="2289"/>
                      <a:pt x="1191" y="2285"/>
                      <a:pt x="1191" y="2279"/>
                    </a:cubicBezTo>
                    <a:cubicBezTo>
                      <a:pt x="1190" y="2275"/>
                      <a:pt x="1192" y="2271"/>
                      <a:pt x="1195" y="2267"/>
                    </a:cubicBezTo>
                    <a:cubicBezTo>
                      <a:pt x="1199" y="2264"/>
                      <a:pt x="1202" y="2260"/>
                      <a:pt x="1205" y="2256"/>
                    </a:cubicBezTo>
                    <a:cubicBezTo>
                      <a:pt x="1207" y="2254"/>
                      <a:pt x="1207" y="2251"/>
                      <a:pt x="1207" y="2248"/>
                    </a:cubicBezTo>
                    <a:cubicBezTo>
                      <a:pt x="1207" y="2247"/>
                      <a:pt x="1207" y="2245"/>
                      <a:pt x="1206" y="2243"/>
                    </a:cubicBezTo>
                    <a:cubicBezTo>
                      <a:pt x="1205" y="2239"/>
                      <a:pt x="1204" y="2235"/>
                      <a:pt x="1198" y="2235"/>
                    </a:cubicBezTo>
                    <a:cubicBezTo>
                      <a:pt x="1195" y="2235"/>
                      <a:pt x="1193" y="2234"/>
                      <a:pt x="1190" y="2232"/>
                    </a:cubicBezTo>
                    <a:cubicBezTo>
                      <a:pt x="1188" y="2230"/>
                      <a:pt x="1185" y="2228"/>
                      <a:pt x="1183" y="2226"/>
                    </a:cubicBezTo>
                    <a:cubicBezTo>
                      <a:pt x="1178" y="2221"/>
                      <a:pt x="1177" y="2215"/>
                      <a:pt x="1181" y="2210"/>
                    </a:cubicBezTo>
                    <a:cubicBezTo>
                      <a:pt x="1183" y="2207"/>
                      <a:pt x="1185" y="2205"/>
                      <a:pt x="1187" y="2204"/>
                    </a:cubicBezTo>
                    <a:cubicBezTo>
                      <a:pt x="1190" y="2202"/>
                      <a:pt x="1194" y="2201"/>
                      <a:pt x="1198" y="2199"/>
                    </a:cubicBezTo>
                    <a:cubicBezTo>
                      <a:pt x="1198" y="2199"/>
                      <a:pt x="1200" y="2198"/>
                      <a:pt x="1200" y="2197"/>
                    </a:cubicBezTo>
                    <a:cubicBezTo>
                      <a:pt x="1200" y="2192"/>
                      <a:pt x="1204" y="2188"/>
                      <a:pt x="1202" y="2183"/>
                    </a:cubicBezTo>
                    <a:cubicBezTo>
                      <a:pt x="1201" y="2181"/>
                      <a:pt x="1201" y="2180"/>
                      <a:pt x="1201" y="2178"/>
                    </a:cubicBezTo>
                    <a:cubicBezTo>
                      <a:pt x="1201" y="2174"/>
                      <a:pt x="1202" y="2170"/>
                      <a:pt x="1205" y="2166"/>
                    </a:cubicBezTo>
                    <a:cubicBezTo>
                      <a:pt x="1207" y="2164"/>
                      <a:pt x="1209" y="2162"/>
                      <a:pt x="1211" y="2159"/>
                    </a:cubicBezTo>
                    <a:cubicBezTo>
                      <a:pt x="1211" y="2159"/>
                      <a:pt x="1211" y="2159"/>
                      <a:pt x="1211" y="2159"/>
                    </a:cubicBezTo>
                    <a:cubicBezTo>
                      <a:pt x="1211" y="2159"/>
                      <a:pt x="1210" y="2159"/>
                      <a:pt x="1210" y="2158"/>
                    </a:cubicBezTo>
                    <a:cubicBezTo>
                      <a:pt x="1209" y="2158"/>
                      <a:pt x="1208" y="2158"/>
                      <a:pt x="1206" y="2158"/>
                    </a:cubicBezTo>
                    <a:cubicBezTo>
                      <a:pt x="1205" y="2157"/>
                      <a:pt x="1206" y="2156"/>
                      <a:pt x="1207" y="2156"/>
                    </a:cubicBezTo>
                    <a:cubicBezTo>
                      <a:pt x="1207" y="2155"/>
                      <a:pt x="1208" y="2155"/>
                      <a:pt x="1208" y="2155"/>
                    </a:cubicBezTo>
                    <a:cubicBezTo>
                      <a:pt x="1209" y="2156"/>
                      <a:pt x="1210" y="2157"/>
                      <a:pt x="1210" y="2158"/>
                    </a:cubicBezTo>
                    <a:cubicBezTo>
                      <a:pt x="1211" y="2158"/>
                      <a:pt x="1211" y="2159"/>
                      <a:pt x="1211" y="2159"/>
                    </a:cubicBezTo>
                    <a:cubicBezTo>
                      <a:pt x="1211" y="2159"/>
                      <a:pt x="1211" y="2159"/>
                      <a:pt x="1211" y="2159"/>
                    </a:cubicBezTo>
                    <a:cubicBezTo>
                      <a:pt x="1212" y="2159"/>
                      <a:pt x="1213" y="2160"/>
                      <a:pt x="1214" y="2160"/>
                    </a:cubicBezTo>
                    <a:cubicBezTo>
                      <a:pt x="1218" y="2159"/>
                      <a:pt x="1220" y="2157"/>
                      <a:pt x="1220" y="2153"/>
                    </a:cubicBezTo>
                    <a:cubicBezTo>
                      <a:pt x="1219" y="2151"/>
                      <a:pt x="1218" y="2148"/>
                      <a:pt x="1218" y="2145"/>
                    </a:cubicBezTo>
                    <a:cubicBezTo>
                      <a:pt x="1217" y="2144"/>
                      <a:pt x="1215" y="2143"/>
                      <a:pt x="1213" y="2144"/>
                    </a:cubicBezTo>
                    <a:cubicBezTo>
                      <a:pt x="1212" y="2144"/>
                      <a:pt x="1212" y="2145"/>
                      <a:pt x="1211" y="2145"/>
                    </a:cubicBezTo>
                    <a:cubicBezTo>
                      <a:pt x="1205" y="2148"/>
                      <a:pt x="1200" y="2145"/>
                      <a:pt x="1199" y="2140"/>
                    </a:cubicBezTo>
                    <a:cubicBezTo>
                      <a:pt x="1198" y="2137"/>
                      <a:pt x="1198" y="2134"/>
                      <a:pt x="1197" y="2130"/>
                    </a:cubicBezTo>
                    <a:cubicBezTo>
                      <a:pt x="1197" y="2129"/>
                      <a:pt x="1196" y="2128"/>
                      <a:pt x="1196" y="2127"/>
                    </a:cubicBezTo>
                    <a:cubicBezTo>
                      <a:pt x="1195" y="2125"/>
                      <a:pt x="1198" y="2123"/>
                      <a:pt x="1200" y="2124"/>
                    </a:cubicBezTo>
                    <a:cubicBezTo>
                      <a:pt x="1204" y="2125"/>
                      <a:pt x="1207" y="2126"/>
                      <a:pt x="1210" y="2128"/>
                    </a:cubicBezTo>
                    <a:cubicBezTo>
                      <a:pt x="1214" y="2130"/>
                      <a:pt x="1218" y="2130"/>
                      <a:pt x="1222" y="2130"/>
                    </a:cubicBezTo>
                    <a:cubicBezTo>
                      <a:pt x="1227" y="2129"/>
                      <a:pt x="1232" y="2124"/>
                      <a:pt x="1232" y="2120"/>
                    </a:cubicBezTo>
                    <a:cubicBezTo>
                      <a:pt x="1232" y="2116"/>
                      <a:pt x="1231" y="2113"/>
                      <a:pt x="1231" y="2110"/>
                    </a:cubicBezTo>
                    <a:cubicBezTo>
                      <a:pt x="1231" y="2106"/>
                      <a:pt x="1232" y="2102"/>
                      <a:pt x="1232" y="2099"/>
                    </a:cubicBezTo>
                    <a:cubicBezTo>
                      <a:pt x="1232" y="2098"/>
                      <a:pt x="1232" y="2098"/>
                      <a:pt x="1232" y="2097"/>
                    </a:cubicBezTo>
                    <a:cubicBezTo>
                      <a:pt x="1232" y="2096"/>
                      <a:pt x="1231" y="2095"/>
                      <a:pt x="1231" y="2094"/>
                    </a:cubicBezTo>
                    <a:cubicBezTo>
                      <a:pt x="1230" y="2090"/>
                      <a:pt x="1232" y="2088"/>
                      <a:pt x="1235" y="2089"/>
                    </a:cubicBezTo>
                    <a:cubicBezTo>
                      <a:pt x="1247" y="2092"/>
                      <a:pt x="1259" y="2091"/>
                      <a:pt x="1271" y="2086"/>
                    </a:cubicBezTo>
                    <a:cubicBezTo>
                      <a:pt x="1274" y="2085"/>
                      <a:pt x="1277" y="2084"/>
                      <a:pt x="1280" y="2082"/>
                    </a:cubicBezTo>
                    <a:cubicBezTo>
                      <a:pt x="1285" y="2080"/>
                      <a:pt x="1290" y="2077"/>
                      <a:pt x="1291" y="2071"/>
                    </a:cubicBezTo>
                    <a:cubicBezTo>
                      <a:pt x="1292" y="2067"/>
                      <a:pt x="1294" y="2064"/>
                      <a:pt x="1295" y="2060"/>
                    </a:cubicBezTo>
                    <a:cubicBezTo>
                      <a:pt x="1296" y="2058"/>
                      <a:pt x="1297" y="2056"/>
                      <a:pt x="1297" y="2054"/>
                    </a:cubicBezTo>
                    <a:cubicBezTo>
                      <a:pt x="1298" y="2052"/>
                      <a:pt x="1296" y="2048"/>
                      <a:pt x="1294" y="2047"/>
                    </a:cubicBezTo>
                    <a:cubicBezTo>
                      <a:pt x="1293" y="2046"/>
                      <a:pt x="1291" y="2046"/>
                      <a:pt x="1290" y="2045"/>
                    </a:cubicBezTo>
                    <a:cubicBezTo>
                      <a:pt x="1288" y="2044"/>
                      <a:pt x="1288" y="2042"/>
                      <a:pt x="1288" y="2041"/>
                    </a:cubicBezTo>
                    <a:cubicBezTo>
                      <a:pt x="1288" y="2039"/>
                      <a:pt x="1288" y="2037"/>
                      <a:pt x="1289" y="2036"/>
                    </a:cubicBezTo>
                    <a:cubicBezTo>
                      <a:pt x="1290" y="2031"/>
                      <a:pt x="1288" y="2029"/>
                      <a:pt x="1285" y="2026"/>
                    </a:cubicBezTo>
                    <a:cubicBezTo>
                      <a:pt x="1282" y="2023"/>
                      <a:pt x="1277" y="2021"/>
                      <a:pt x="1274" y="2017"/>
                    </a:cubicBezTo>
                    <a:cubicBezTo>
                      <a:pt x="1274" y="2017"/>
                      <a:pt x="1273" y="2017"/>
                      <a:pt x="1273" y="2017"/>
                    </a:cubicBezTo>
                    <a:cubicBezTo>
                      <a:pt x="1273" y="2017"/>
                      <a:pt x="1273" y="2017"/>
                      <a:pt x="1273" y="2016"/>
                    </a:cubicBezTo>
                    <a:cubicBezTo>
                      <a:pt x="1273" y="2016"/>
                      <a:pt x="1273" y="2016"/>
                      <a:pt x="1272" y="2016"/>
                    </a:cubicBezTo>
                    <a:cubicBezTo>
                      <a:pt x="1273" y="2016"/>
                      <a:pt x="1273" y="2016"/>
                      <a:pt x="1273" y="2016"/>
                    </a:cubicBezTo>
                    <a:cubicBezTo>
                      <a:pt x="1273" y="2016"/>
                      <a:pt x="1273" y="2016"/>
                      <a:pt x="1273" y="2016"/>
                    </a:cubicBezTo>
                    <a:cubicBezTo>
                      <a:pt x="1273" y="2016"/>
                      <a:pt x="1273" y="2017"/>
                      <a:pt x="1274" y="2017"/>
                    </a:cubicBezTo>
                    <a:cubicBezTo>
                      <a:pt x="1274" y="2017"/>
                      <a:pt x="1274" y="2017"/>
                      <a:pt x="1274" y="2017"/>
                    </a:cubicBezTo>
                    <a:cubicBezTo>
                      <a:pt x="1282" y="2018"/>
                      <a:pt x="1290" y="2018"/>
                      <a:pt x="1297" y="2022"/>
                    </a:cubicBezTo>
                    <a:cubicBezTo>
                      <a:pt x="1298" y="2023"/>
                      <a:pt x="1300" y="2023"/>
                      <a:pt x="1302" y="2023"/>
                    </a:cubicBezTo>
                    <a:cubicBezTo>
                      <a:pt x="1305" y="2024"/>
                      <a:pt x="1308" y="2024"/>
                      <a:pt x="1312" y="2024"/>
                    </a:cubicBezTo>
                    <a:cubicBezTo>
                      <a:pt x="1320" y="2024"/>
                      <a:pt x="1327" y="2021"/>
                      <a:pt x="1331" y="2013"/>
                    </a:cubicBezTo>
                    <a:cubicBezTo>
                      <a:pt x="1333" y="2010"/>
                      <a:pt x="1334" y="2005"/>
                      <a:pt x="1338" y="2002"/>
                    </a:cubicBezTo>
                    <a:cubicBezTo>
                      <a:pt x="1342" y="1999"/>
                      <a:pt x="1344" y="1995"/>
                      <a:pt x="1345" y="1990"/>
                    </a:cubicBezTo>
                    <a:cubicBezTo>
                      <a:pt x="1347" y="1984"/>
                      <a:pt x="1348" y="1979"/>
                      <a:pt x="1349" y="1974"/>
                    </a:cubicBezTo>
                    <a:cubicBezTo>
                      <a:pt x="1350" y="1974"/>
                      <a:pt x="1350" y="1974"/>
                      <a:pt x="1350" y="1974"/>
                    </a:cubicBezTo>
                    <a:cubicBezTo>
                      <a:pt x="1350" y="1974"/>
                      <a:pt x="1350" y="1974"/>
                      <a:pt x="1350" y="1974"/>
                    </a:cubicBezTo>
                    <a:cubicBezTo>
                      <a:pt x="1350" y="1974"/>
                      <a:pt x="1350" y="1974"/>
                      <a:pt x="1349" y="1974"/>
                    </a:cubicBezTo>
                    <a:cubicBezTo>
                      <a:pt x="1348" y="1969"/>
                      <a:pt x="1349" y="1967"/>
                      <a:pt x="1352" y="1965"/>
                    </a:cubicBezTo>
                    <a:cubicBezTo>
                      <a:pt x="1353" y="1964"/>
                      <a:pt x="1355" y="1964"/>
                      <a:pt x="1356" y="1964"/>
                    </a:cubicBezTo>
                    <a:cubicBezTo>
                      <a:pt x="1357" y="1960"/>
                      <a:pt x="1358" y="1956"/>
                      <a:pt x="1361" y="1952"/>
                    </a:cubicBezTo>
                    <a:cubicBezTo>
                      <a:pt x="1361" y="1951"/>
                      <a:pt x="1362" y="1950"/>
                      <a:pt x="1363" y="1951"/>
                    </a:cubicBezTo>
                    <a:cubicBezTo>
                      <a:pt x="1364" y="1951"/>
                      <a:pt x="1365" y="1952"/>
                      <a:pt x="1365" y="1953"/>
                    </a:cubicBezTo>
                    <a:cubicBezTo>
                      <a:pt x="1366" y="1954"/>
                      <a:pt x="1366" y="1956"/>
                      <a:pt x="1366" y="1957"/>
                    </a:cubicBezTo>
                    <a:cubicBezTo>
                      <a:pt x="1369" y="1957"/>
                      <a:pt x="1371" y="1954"/>
                      <a:pt x="1372" y="1952"/>
                    </a:cubicBezTo>
                    <a:cubicBezTo>
                      <a:pt x="1376" y="1941"/>
                      <a:pt x="1381" y="1931"/>
                      <a:pt x="1388" y="1921"/>
                    </a:cubicBezTo>
                    <a:cubicBezTo>
                      <a:pt x="1392" y="1915"/>
                      <a:pt x="1395" y="1907"/>
                      <a:pt x="1391" y="1900"/>
                    </a:cubicBezTo>
                    <a:cubicBezTo>
                      <a:pt x="1390" y="1899"/>
                      <a:pt x="1390" y="1897"/>
                      <a:pt x="1390" y="1896"/>
                    </a:cubicBezTo>
                    <a:cubicBezTo>
                      <a:pt x="1388" y="1887"/>
                      <a:pt x="1390" y="1878"/>
                      <a:pt x="1398" y="1871"/>
                    </a:cubicBezTo>
                    <a:cubicBezTo>
                      <a:pt x="1402" y="1868"/>
                      <a:pt x="1405" y="1865"/>
                      <a:pt x="1408" y="1862"/>
                    </a:cubicBezTo>
                    <a:cubicBezTo>
                      <a:pt x="1413" y="1857"/>
                      <a:pt x="1419" y="1853"/>
                      <a:pt x="1426" y="1851"/>
                    </a:cubicBezTo>
                    <a:cubicBezTo>
                      <a:pt x="1430" y="1850"/>
                      <a:pt x="1433" y="1848"/>
                      <a:pt x="1436" y="1845"/>
                    </a:cubicBezTo>
                    <a:cubicBezTo>
                      <a:pt x="1438" y="1843"/>
                      <a:pt x="1441" y="1842"/>
                      <a:pt x="1442" y="1838"/>
                    </a:cubicBezTo>
                    <a:cubicBezTo>
                      <a:pt x="1442" y="1837"/>
                      <a:pt x="1444" y="1836"/>
                      <a:pt x="1444" y="1837"/>
                    </a:cubicBezTo>
                    <a:cubicBezTo>
                      <a:pt x="1448" y="1837"/>
                      <a:pt x="1451" y="1837"/>
                      <a:pt x="1454" y="1836"/>
                    </a:cubicBezTo>
                    <a:cubicBezTo>
                      <a:pt x="1457" y="1836"/>
                      <a:pt x="1461" y="1837"/>
                      <a:pt x="1464" y="1836"/>
                    </a:cubicBezTo>
                    <a:cubicBezTo>
                      <a:pt x="1470" y="1836"/>
                      <a:pt x="1476" y="1835"/>
                      <a:pt x="1480" y="1830"/>
                    </a:cubicBezTo>
                    <a:cubicBezTo>
                      <a:pt x="1482" y="1827"/>
                      <a:pt x="1485" y="1826"/>
                      <a:pt x="1488" y="1824"/>
                    </a:cubicBezTo>
                    <a:cubicBezTo>
                      <a:pt x="1490" y="1823"/>
                      <a:pt x="1491" y="1821"/>
                      <a:pt x="1490" y="1819"/>
                    </a:cubicBezTo>
                    <a:cubicBezTo>
                      <a:pt x="1490" y="1816"/>
                      <a:pt x="1490" y="1813"/>
                      <a:pt x="1491" y="1811"/>
                    </a:cubicBezTo>
                    <a:cubicBezTo>
                      <a:pt x="1495" y="1805"/>
                      <a:pt x="1497" y="1799"/>
                      <a:pt x="1501" y="1793"/>
                    </a:cubicBezTo>
                    <a:cubicBezTo>
                      <a:pt x="1504" y="1789"/>
                      <a:pt x="1505" y="1785"/>
                      <a:pt x="1505" y="1779"/>
                    </a:cubicBezTo>
                    <a:cubicBezTo>
                      <a:pt x="1504" y="1776"/>
                      <a:pt x="1504" y="1771"/>
                      <a:pt x="1506" y="1768"/>
                    </a:cubicBezTo>
                    <a:cubicBezTo>
                      <a:pt x="1511" y="1762"/>
                      <a:pt x="1512" y="1755"/>
                      <a:pt x="1512" y="1748"/>
                    </a:cubicBezTo>
                    <a:cubicBezTo>
                      <a:pt x="1512" y="1739"/>
                      <a:pt x="1512" y="1730"/>
                      <a:pt x="1512" y="1721"/>
                    </a:cubicBezTo>
                    <a:cubicBezTo>
                      <a:pt x="1512" y="1715"/>
                      <a:pt x="1512" y="1709"/>
                      <a:pt x="1512" y="1703"/>
                    </a:cubicBezTo>
                    <a:cubicBezTo>
                      <a:pt x="1512" y="1700"/>
                      <a:pt x="1513" y="1698"/>
                      <a:pt x="1515" y="1696"/>
                    </a:cubicBezTo>
                    <a:cubicBezTo>
                      <a:pt x="1523" y="1693"/>
                      <a:pt x="1527" y="1687"/>
                      <a:pt x="1530" y="1679"/>
                    </a:cubicBezTo>
                    <a:cubicBezTo>
                      <a:pt x="1530" y="1678"/>
                      <a:pt x="1531" y="1676"/>
                      <a:pt x="1532" y="1675"/>
                    </a:cubicBezTo>
                    <a:cubicBezTo>
                      <a:pt x="1534" y="1670"/>
                      <a:pt x="1537" y="1666"/>
                      <a:pt x="1541" y="1663"/>
                    </a:cubicBezTo>
                    <a:cubicBezTo>
                      <a:pt x="1545" y="1659"/>
                      <a:pt x="1550" y="1655"/>
                      <a:pt x="1554" y="1650"/>
                    </a:cubicBezTo>
                    <a:cubicBezTo>
                      <a:pt x="1558" y="1646"/>
                      <a:pt x="1561" y="1641"/>
                      <a:pt x="1563" y="1635"/>
                    </a:cubicBezTo>
                    <a:cubicBezTo>
                      <a:pt x="1565" y="1629"/>
                      <a:pt x="1567" y="1617"/>
                      <a:pt x="1566" y="1612"/>
                    </a:cubicBezTo>
                    <a:cubicBezTo>
                      <a:pt x="1563" y="1605"/>
                      <a:pt x="1561" y="1598"/>
                      <a:pt x="1558" y="1591"/>
                    </a:cubicBezTo>
                    <a:close/>
                    <a:moveTo>
                      <a:pt x="1306" y="672"/>
                    </a:moveTo>
                    <a:cubicBezTo>
                      <a:pt x="1306" y="672"/>
                      <a:pt x="1307" y="673"/>
                      <a:pt x="1306" y="673"/>
                    </a:cubicBezTo>
                    <a:cubicBezTo>
                      <a:pt x="1305" y="678"/>
                      <a:pt x="1301" y="678"/>
                      <a:pt x="1298" y="680"/>
                    </a:cubicBezTo>
                    <a:cubicBezTo>
                      <a:pt x="1297" y="679"/>
                      <a:pt x="1296" y="678"/>
                      <a:pt x="1297" y="678"/>
                    </a:cubicBezTo>
                    <a:cubicBezTo>
                      <a:pt x="1299" y="674"/>
                      <a:pt x="1302" y="673"/>
                      <a:pt x="1306" y="672"/>
                    </a:cubicBezTo>
                    <a:close/>
                    <a:moveTo>
                      <a:pt x="1235" y="694"/>
                    </a:moveTo>
                    <a:cubicBezTo>
                      <a:pt x="1235" y="693"/>
                      <a:pt x="1235" y="693"/>
                      <a:pt x="1235" y="693"/>
                    </a:cubicBezTo>
                    <a:cubicBezTo>
                      <a:pt x="1236" y="694"/>
                      <a:pt x="1236" y="694"/>
                      <a:pt x="1236" y="694"/>
                    </a:cubicBezTo>
                    <a:lnTo>
                      <a:pt x="1235" y="694"/>
                    </a:lnTo>
                    <a:close/>
                    <a:moveTo>
                      <a:pt x="1231" y="662"/>
                    </a:moveTo>
                    <a:cubicBezTo>
                      <a:pt x="1234" y="662"/>
                      <a:pt x="1236" y="663"/>
                      <a:pt x="1239" y="662"/>
                    </a:cubicBezTo>
                    <a:cubicBezTo>
                      <a:pt x="1244" y="659"/>
                      <a:pt x="1249" y="661"/>
                      <a:pt x="1255" y="663"/>
                    </a:cubicBezTo>
                    <a:cubicBezTo>
                      <a:pt x="1255" y="663"/>
                      <a:pt x="1255" y="664"/>
                      <a:pt x="1256" y="665"/>
                    </a:cubicBezTo>
                    <a:cubicBezTo>
                      <a:pt x="1256" y="666"/>
                      <a:pt x="1255" y="666"/>
                      <a:pt x="1255" y="666"/>
                    </a:cubicBezTo>
                    <a:cubicBezTo>
                      <a:pt x="1253" y="667"/>
                      <a:pt x="1251" y="668"/>
                      <a:pt x="1249" y="668"/>
                    </a:cubicBezTo>
                    <a:cubicBezTo>
                      <a:pt x="1244" y="666"/>
                      <a:pt x="1240" y="667"/>
                      <a:pt x="1236" y="667"/>
                    </a:cubicBezTo>
                    <a:cubicBezTo>
                      <a:pt x="1234" y="667"/>
                      <a:pt x="1233" y="666"/>
                      <a:pt x="1231" y="665"/>
                    </a:cubicBezTo>
                    <a:cubicBezTo>
                      <a:pt x="1231" y="665"/>
                      <a:pt x="1231" y="664"/>
                      <a:pt x="1231" y="664"/>
                    </a:cubicBezTo>
                    <a:cubicBezTo>
                      <a:pt x="1230" y="663"/>
                      <a:pt x="1231" y="662"/>
                      <a:pt x="1231" y="662"/>
                    </a:cubicBezTo>
                    <a:close/>
                    <a:moveTo>
                      <a:pt x="1227" y="690"/>
                    </a:moveTo>
                    <a:cubicBezTo>
                      <a:pt x="1227" y="691"/>
                      <a:pt x="1227" y="691"/>
                      <a:pt x="1227" y="691"/>
                    </a:cubicBezTo>
                    <a:cubicBezTo>
                      <a:pt x="1226" y="691"/>
                      <a:pt x="1226" y="691"/>
                      <a:pt x="1226" y="691"/>
                    </a:cubicBezTo>
                    <a:lnTo>
                      <a:pt x="1227" y="690"/>
                    </a:lnTo>
                    <a:close/>
                    <a:moveTo>
                      <a:pt x="1187" y="647"/>
                    </a:moveTo>
                    <a:cubicBezTo>
                      <a:pt x="1187" y="647"/>
                      <a:pt x="1188" y="647"/>
                      <a:pt x="1188" y="647"/>
                    </a:cubicBezTo>
                    <a:cubicBezTo>
                      <a:pt x="1188" y="648"/>
                      <a:pt x="1189" y="649"/>
                      <a:pt x="1189" y="650"/>
                    </a:cubicBezTo>
                    <a:cubicBezTo>
                      <a:pt x="1188" y="649"/>
                      <a:pt x="1188" y="648"/>
                      <a:pt x="1188" y="647"/>
                    </a:cubicBezTo>
                    <a:cubicBezTo>
                      <a:pt x="1187" y="648"/>
                      <a:pt x="1186" y="647"/>
                      <a:pt x="1187" y="647"/>
                    </a:cubicBezTo>
                    <a:close/>
                    <a:moveTo>
                      <a:pt x="1176" y="652"/>
                    </a:moveTo>
                    <a:cubicBezTo>
                      <a:pt x="1177" y="650"/>
                      <a:pt x="1178" y="649"/>
                      <a:pt x="1179" y="648"/>
                    </a:cubicBezTo>
                    <a:cubicBezTo>
                      <a:pt x="1180" y="649"/>
                      <a:pt x="1180" y="650"/>
                      <a:pt x="1180" y="651"/>
                    </a:cubicBezTo>
                    <a:cubicBezTo>
                      <a:pt x="1181" y="652"/>
                      <a:pt x="1181" y="653"/>
                      <a:pt x="1181" y="656"/>
                    </a:cubicBezTo>
                    <a:cubicBezTo>
                      <a:pt x="1181" y="656"/>
                      <a:pt x="1181" y="657"/>
                      <a:pt x="1180" y="659"/>
                    </a:cubicBezTo>
                    <a:cubicBezTo>
                      <a:pt x="1180" y="659"/>
                      <a:pt x="1180" y="659"/>
                      <a:pt x="1179" y="659"/>
                    </a:cubicBezTo>
                    <a:cubicBezTo>
                      <a:pt x="1176" y="658"/>
                      <a:pt x="1175" y="655"/>
                      <a:pt x="1176" y="652"/>
                    </a:cubicBezTo>
                    <a:close/>
                    <a:moveTo>
                      <a:pt x="1146" y="636"/>
                    </a:moveTo>
                    <a:cubicBezTo>
                      <a:pt x="1148" y="636"/>
                      <a:pt x="1148" y="636"/>
                      <a:pt x="1146" y="636"/>
                    </a:cubicBezTo>
                    <a:cubicBezTo>
                      <a:pt x="1145" y="636"/>
                      <a:pt x="1145" y="636"/>
                      <a:pt x="1145" y="636"/>
                    </a:cubicBezTo>
                    <a:cubicBezTo>
                      <a:pt x="1145" y="636"/>
                      <a:pt x="1146" y="635"/>
                      <a:pt x="1146" y="636"/>
                    </a:cubicBezTo>
                    <a:close/>
                    <a:moveTo>
                      <a:pt x="1120" y="714"/>
                    </a:moveTo>
                    <a:cubicBezTo>
                      <a:pt x="1120" y="714"/>
                      <a:pt x="1121" y="715"/>
                      <a:pt x="1121" y="715"/>
                    </a:cubicBezTo>
                    <a:cubicBezTo>
                      <a:pt x="1121" y="715"/>
                      <a:pt x="1121" y="716"/>
                      <a:pt x="1121" y="716"/>
                    </a:cubicBezTo>
                    <a:cubicBezTo>
                      <a:pt x="1119" y="717"/>
                      <a:pt x="1117" y="719"/>
                      <a:pt x="1114" y="720"/>
                    </a:cubicBezTo>
                    <a:cubicBezTo>
                      <a:pt x="1114" y="720"/>
                      <a:pt x="1114" y="719"/>
                      <a:pt x="1114" y="719"/>
                    </a:cubicBezTo>
                    <a:cubicBezTo>
                      <a:pt x="1115" y="716"/>
                      <a:pt x="1117" y="715"/>
                      <a:pt x="1120" y="714"/>
                    </a:cubicBezTo>
                    <a:close/>
                    <a:moveTo>
                      <a:pt x="1091" y="761"/>
                    </a:moveTo>
                    <a:cubicBezTo>
                      <a:pt x="1091" y="761"/>
                      <a:pt x="1092" y="761"/>
                      <a:pt x="1092" y="761"/>
                    </a:cubicBezTo>
                    <a:cubicBezTo>
                      <a:pt x="1092" y="761"/>
                      <a:pt x="1092" y="762"/>
                      <a:pt x="1092" y="762"/>
                    </a:cubicBezTo>
                    <a:cubicBezTo>
                      <a:pt x="1092" y="762"/>
                      <a:pt x="1091" y="762"/>
                      <a:pt x="1091" y="762"/>
                    </a:cubicBezTo>
                    <a:cubicBezTo>
                      <a:pt x="1091" y="762"/>
                      <a:pt x="1090" y="762"/>
                      <a:pt x="1090" y="761"/>
                    </a:cubicBezTo>
                    <a:cubicBezTo>
                      <a:pt x="1090" y="761"/>
                      <a:pt x="1091" y="761"/>
                      <a:pt x="1091" y="761"/>
                    </a:cubicBezTo>
                    <a:close/>
                    <a:moveTo>
                      <a:pt x="1025" y="362"/>
                    </a:moveTo>
                    <a:cubicBezTo>
                      <a:pt x="1025" y="362"/>
                      <a:pt x="1026" y="362"/>
                      <a:pt x="1026" y="363"/>
                    </a:cubicBezTo>
                    <a:cubicBezTo>
                      <a:pt x="1031" y="366"/>
                      <a:pt x="1033" y="371"/>
                      <a:pt x="1036" y="376"/>
                    </a:cubicBezTo>
                    <a:cubicBezTo>
                      <a:pt x="1036" y="376"/>
                      <a:pt x="1036" y="377"/>
                      <a:pt x="1036" y="377"/>
                    </a:cubicBezTo>
                    <a:cubicBezTo>
                      <a:pt x="1035" y="378"/>
                      <a:pt x="1035" y="378"/>
                      <a:pt x="1034" y="378"/>
                    </a:cubicBezTo>
                    <a:cubicBezTo>
                      <a:pt x="1033" y="377"/>
                      <a:pt x="1031" y="377"/>
                      <a:pt x="1030" y="376"/>
                    </a:cubicBezTo>
                    <a:cubicBezTo>
                      <a:pt x="1027" y="373"/>
                      <a:pt x="1025" y="369"/>
                      <a:pt x="1024" y="365"/>
                    </a:cubicBezTo>
                    <a:cubicBezTo>
                      <a:pt x="1023" y="364"/>
                      <a:pt x="1024" y="363"/>
                      <a:pt x="1025" y="362"/>
                    </a:cubicBezTo>
                    <a:close/>
                    <a:moveTo>
                      <a:pt x="938" y="389"/>
                    </a:moveTo>
                    <a:cubicBezTo>
                      <a:pt x="938" y="389"/>
                      <a:pt x="939" y="388"/>
                      <a:pt x="940" y="389"/>
                    </a:cubicBezTo>
                    <a:cubicBezTo>
                      <a:pt x="942" y="389"/>
                      <a:pt x="944" y="390"/>
                      <a:pt x="945" y="393"/>
                    </a:cubicBezTo>
                    <a:cubicBezTo>
                      <a:pt x="946" y="393"/>
                      <a:pt x="946" y="393"/>
                      <a:pt x="946" y="393"/>
                    </a:cubicBezTo>
                    <a:cubicBezTo>
                      <a:pt x="946" y="393"/>
                      <a:pt x="946" y="393"/>
                      <a:pt x="946" y="393"/>
                    </a:cubicBezTo>
                    <a:cubicBezTo>
                      <a:pt x="949" y="393"/>
                      <a:pt x="950" y="394"/>
                      <a:pt x="952" y="395"/>
                    </a:cubicBezTo>
                    <a:cubicBezTo>
                      <a:pt x="952" y="395"/>
                      <a:pt x="953" y="395"/>
                      <a:pt x="953" y="395"/>
                    </a:cubicBezTo>
                    <a:cubicBezTo>
                      <a:pt x="953" y="397"/>
                      <a:pt x="953" y="397"/>
                      <a:pt x="953" y="397"/>
                    </a:cubicBezTo>
                    <a:cubicBezTo>
                      <a:pt x="952" y="396"/>
                      <a:pt x="952" y="396"/>
                      <a:pt x="952" y="396"/>
                    </a:cubicBezTo>
                    <a:cubicBezTo>
                      <a:pt x="952" y="396"/>
                      <a:pt x="952" y="396"/>
                      <a:pt x="952" y="395"/>
                    </a:cubicBezTo>
                    <a:cubicBezTo>
                      <a:pt x="950" y="395"/>
                      <a:pt x="948" y="395"/>
                      <a:pt x="946" y="393"/>
                    </a:cubicBezTo>
                    <a:cubicBezTo>
                      <a:pt x="946" y="393"/>
                      <a:pt x="946" y="393"/>
                      <a:pt x="946" y="393"/>
                    </a:cubicBezTo>
                    <a:cubicBezTo>
                      <a:pt x="946" y="393"/>
                      <a:pt x="945" y="393"/>
                      <a:pt x="945" y="393"/>
                    </a:cubicBezTo>
                    <a:cubicBezTo>
                      <a:pt x="941" y="394"/>
                      <a:pt x="940" y="394"/>
                      <a:pt x="938" y="392"/>
                    </a:cubicBezTo>
                    <a:cubicBezTo>
                      <a:pt x="938" y="391"/>
                      <a:pt x="938" y="390"/>
                      <a:pt x="938" y="389"/>
                    </a:cubicBezTo>
                    <a:close/>
                    <a:moveTo>
                      <a:pt x="907" y="377"/>
                    </a:moveTo>
                    <a:cubicBezTo>
                      <a:pt x="907" y="377"/>
                      <a:pt x="907" y="378"/>
                      <a:pt x="908" y="378"/>
                    </a:cubicBezTo>
                    <a:cubicBezTo>
                      <a:pt x="907" y="378"/>
                      <a:pt x="907" y="379"/>
                      <a:pt x="907" y="378"/>
                    </a:cubicBezTo>
                    <a:cubicBezTo>
                      <a:pt x="905" y="378"/>
                      <a:pt x="905" y="377"/>
                      <a:pt x="907" y="377"/>
                    </a:cubicBezTo>
                    <a:close/>
                    <a:moveTo>
                      <a:pt x="1027" y="753"/>
                    </a:moveTo>
                    <a:cubicBezTo>
                      <a:pt x="1027" y="753"/>
                      <a:pt x="1028" y="753"/>
                      <a:pt x="1028" y="753"/>
                    </a:cubicBezTo>
                    <a:cubicBezTo>
                      <a:pt x="1028" y="753"/>
                      <a:pt x="1029" y="753"/>
                      <a:pt x="1029" y="754"/>
                    </a:cubicBezTo>
                    <a:cubicBezTo>
                      <a:pt x="1030" y="755"/>
                      <a:pt x="1029" y="755"/>
                      <a:pt x="1028" y="755"/>
                    </a:cubicBezTo>
                    <a:cubicBezTo>
                      <a:pt x="1027" y="755"/>
                      <a:pt x="1027" y="755"/>
                      <a:pt x="1027" y="754"/>
                    </a:cubicBezTo>
                    <a:cubicBezTo>
                      <a:pt x="1026" y="754"/>
                      <a:pt x="1027" y="754"/>
                      <a:pt x="1027" y="753"/>
                    </a:cubicBezTo>
                    <a:close/>
                    <a:moveTo>
                      <a:pt x="1016" y="851"/>
                    </a:moveTo>
                    <a:cubicBezTo>
                      <a:pt x="1016" y="850"/>
                      <a:pt x="1016" y="850"/>
                      <a:pt x="1017" y="850"/>
                    </a:cubicBezTo>
                    <a:cubicBezTo>
                      <a:pt x="1020" y="849"/>
                      <a:pt x="1022" y="847"/>
                      <a:pt x="1025" y="847"/>
                    </a:cubicBezTo>
                    <a:cubicBezTo>
                      <a:pt x="1030" y="846"/>
                      <a:pt x="1035" y="846"/>
                      <a:pt x="1041" y="846"/>
                    </a:cubicBezTo>
                    <a:cubicBezTo>
                      <a:pt x="1044" y="846"/>
                      <a:pt x="1047" y="845"/>
                      <a:pt x="1050" y="842"/>
                    </a:cubicBezTo>
                    <a:cubicBezTo>
                      <a:pt x="1050" y="842"/>
                      <a:pt x="1052" y="842"/>
                      <a:pt x="1053" y="841"/>
                    </a:cubicBezTo>
                    <a:cubicBezTo>
                      <a:pt x="1053" y="842"/>
                      <a:pt x="1054" y="842"/>
                      <a:pt x="1054" y="842"/>
                    </a:cubicBezTo>
                    <a:cubicBezTo>
                      <a:pt x="1056" y="846"/>
                      <a:pt x="1055" y="849"/>
                      <a:pt x="1053" y="852"/>
                    </a:cubicBezTo>
                    <a:cubicBezTo>
                      <a:pt x="1050" y="856"/>
                      <a:pt x="1045" y="859"/>
                      <a:pt x="1039" y="857"/>
                    </a:cubicBezTo>
                    <a:cubicBezTo>
                      <a:pt x="1032" y="854"/>
                      <a:pt x="1024" y="856"/>
                      <a:pt x="1017" y="856"/>
                    </a:cubicBezTo>
                    <a:cubicBezTo>
                      <a:pt x="1016" y="856"/>
                      <a:pt x="1015" y="854"/>
                      <a:pt x="1015" y="853"/>
                    </a:cubicBezTo>
                    <a:cubicBezTo>
                      <a:pt x="1014" y="853"/>
                      <a:pt x="1015" y="852"/>
                      <a:pt x="1016" y="851"/>
                    </a:cubicBezTo>
                    <a:close/>
                    <a:moveTo>
                      <a:pt x="1013" y="866"/>
                    </a:moveTo>
                    <a:cubicBezTo>
                      <a:pt x="1013" y="867"/>
                      <a:pt x="1013" y="868"/>
                      <a:pt x="1012" y="869"/>
                    </a:cubicBezTo>
                    <a:cubicBezTo>
                      <a:pt x="1006" y="872"/>
                      <a:pt x="1000" y="875"/>
                      <a:pt x="994" y="877"/>
                    </a:cubicBezTo>
                    <a:cubicBezTo>
                      <a:pt x="990" y="879"/>
                      <a:pt x="985" y="881"/>
                      <a:pt x="981" y="883"/>
                    </a:cubicBezTo>
                    <a:cubicBezTo>
                      <a:pt x="977" y="886"/>
                      <a:pt x="972" y="887"/>
                      <a:pt x="967" y="887"/>
                    </a:cubicBezTo>
                    <a:cubicBezTo>
                      <a:pt x="965" y="886"/>
                      <a:pt x="963" y="885"/>
                      <a:pt x="961" y="884"/>
                    </a:cubicBezTo>
                    <a:cubicBezTo>
                      <a:pt x="960" y="883"/>
                      <a:pt x="960" y="879"/>
                      <a:pt x="962" y="878"/>
                    </a:cubicBezTo>
                    <a:cubicBezTo>
                      <a:pt x="962" y="878"/>
                      <a:pt x="963" y="877"/>
                      <a:pt x="963" y="877"/>
                    </a:cubicBezTo>
                    <a:cubicBezTo>
                      <a:pt x="971" y="877"/>
                      <a:pt x="978" y="873"/>
                      <a:pt x="984" y="869"/>
                    </a:cubicBezTo>
                    <a:cubicBezTo>
                      <a:pt x="987" y="867"/>
                      <a:pt x="989" y="867"/>
                      <a:pt x="992" y="868"/>
                    </a:cubicBezTo>
                    <a:cubicBezTo>
                      <a:pt x="995" y="869"/>
                      <a:pt x="998" y="869"/>
                      <a:pt x="1001" y="867"/>
                    </a:cubicBezTo>
                    <a:cubicBezTo>
                      <a:pt x="1004" y="866"/>
                      <a:pt x="1007" y="865"/>
                      <a:pt x="1009" y="864"/>
                    </a:cubicBezTo>
                    <a:cubicBezTo>
                      <a:pt x="1010" y="864"/>
                      <a:pt x="1013" y="865"/>
                      <a:pt x="1013" y="866"/>
                    </a:cubicBezTo>
                    <a:close/>
                    <a:moveTo>
                      <a:pt x="966" y="798"/>
                    </a:moveTo>
                    <a:cubicBezTo>
                      <a:pt x="978" y="800"/>
                      <a:pt x="989" y="803"/>
                      <a:pt x="999" y="807"/>
                    </a:cubicBezTo>
                    <a:cubicBezTo>
                      <a:pt x="1001" y="807"/>
                      <a:pt x="1002" y="808"/>
                      <a:pt x="1003" y="810"/>
                    </a:cubicBezTo>
                    <a:cubicBezTo>
                      <a:pt x="1006" y="814"/>
                      <a:pt x="1008" y="818"/>
                      <a:pt x="1010" y="823"/>
                    </a:cubicBezTo>
                    <a:cubicBezTo>
                      <a:pt x="1011" y="825"/>
                      <a:pt x="1010" y="827"/>
                      <a:pt x="1009" y="829"/>
                    </a:cubicBezTo>
                    <a:cubicBezTo>
                      <a:pt x="1008" y="831"/>
                      <a:pt x="1006" y="831"/>
                      <a:pt x="1004" y="830"/>
                    </a:cubicBezTo>
                    <a:cubicBezTo>
                      <a:pt x="1001" y="829"/>
                      <a:pt x="999" y="825"/>
                      <a:pt x="996" y="823"/>
                    </a:cubicBezTo>
                    <a:cubicBezTo>
                      <a:pt x="995" y="822"/>
                      <a:pt x="994" y="822"/>
                      <a:pt x="993" y="822"/>
                    </a:cubicBezTo>
                    <a:cubicBezTo>
                      <a:pt x="993" y="822"/>
                      <a:pt x="992" y="823"/>
                      <a:pt x="992" y="824"/>
                    </a:cubicBezTo>
                    <a:cubicBezTo>
                      <a:pt x="992" y="825"/>
                      <a:pt x="992" y="827"/>
                      <a:pt x="992" y="828"/>
                    </a:cubicBezTo>
                    <a:cubicBezTo>
                      <a:pt x="987" y="835"/>
                      <a:pt x="985" y="843"/>
                      <a:pt x="983" y="851"/>
                    </a:cubicBezTo>
                    <a:cubicBezTo>
                      <a:pt x="982" y="852"/>
                      <a:pt x="981" y="853"/>
                      <a:pt x="980" y="853"/>
                    </a:cubicBezTo>
                    <a:cubicBezTo>
                      <a:pt x="979" y="854"/>
                      <a:pt x="977" y="854"/>
                      <a:pt x="976" y="852"/>
                    </a:cubicBezTo>
                    <a:cubicBezTo>
                      <a:pt x="976" y="849"/>
                      <a:pt x="975" y="846"/>
                      <a:pt x="975" y="843"/>
                    </a:cubicBezTo>
                    <a:cubicBezTo>
                      <a:pt x="974" y="840"/>
                      <a:pt x="971" y="839"/>
                      <a:pt x="968" y="840"/>
                    </a:cubicBezTo>
                    <a:cubicBezTo>
                      <a:pt x="967" y="840"/>
                      <a:pt x="965" y="841"/>
                      <a:pt x="964" y="842"/>
                    </a:cubicBezTo>
                    <a:cubicBezTo>
                      <a:pt x="963" y="843"/>
                      <a:pt x="962" y="843"/>
                      <a:pt x="961" y="842"/>
                    </a:cubicBezTo>
                    <a:cubicBezTo>
                      <a:pt x="961" y="842"/>
                      <a:pt x="961" y="841"/>
                      <a:pt x="961" y="841"/>
                    </a:cubicBezTo>
                    <a:cubicBezTo>
                      <a:pt x="963" y="839"/>
                      <a:pt x="964" y="837"/>
                      <a:pt x="966" y="834"/>
                    </a:cubicBezTo>
                    <a:cubicBezTo>
                      <a:pt x="969" y="830"/>
                      <a:pt x="970" y="825"/>
                      <a:pt x="968" y="820"/>
                    </a:cubicBezTo>
                    <a:cubicBezTo>
                      <a:pt x="967" y="818"/>
                      <a:pt x="966" y="816"/>
                      <a:pt x="964" y="815"/>
                    </a:cubicBezTo>
                    <a:cubicBezTo>
                      <a:pt x="962" y="813"/>
                      <a:pt x="959" y="811"/>
                      <a:pt x="956" y="809"/>
                    </a:cubicBezTo>
                    <a:cubicBezTo>
                      <a:pt x="955" y="808"/>
                      <a:pt x="954" y="807"/>
                      <a:pt x="953" y="806"/>
                    </a:cubicBezTo>
                    <a:cubicBezTo>
                      <a:pt x="953" y="806"/>
                      <a:pt x="953" y="806"/>
                      <a:pt x="953" y="806"/>
                    </a:cubicBezTo>
                    <a:cubicBezTo>
                      <a:pt x="953" y="806"/>
                      <a:pt x="953" y="806"/>
                      <a:pt x="953" y="806"/>
                    </a:cubicBezTo>
                    <a:cubicBezTo>
                      <a:pt x="950" y="808"/>
                      <a:pt x="947" y="811"/>
                      <a:pt x="945" y="814"/>
                    </a:cubicBezTo>
                    <a:cubicBezTo>
                      <a:pt x="944" y="816"/>
                      <a:pt x="942" y="818"/>
                      <a:pt x="939" y="818"/>
                    </a:cubicBezTo>
                    <a:cubicBezTo>
                      <a:pt x="935" y="818"/>
                      <a:pt x="933" y="821"/>
                      <a:pt x="931" y="824"/>
                    </a:cubicBezTo>
                    <a:cubicBezTo>
                      <a:pt x="926" y="833"/>
                      <a:pt x="922" y="843"/>
                      <a:pt x="923" y="853"/>
                    </a:cubicBezTo>
                    <a:cubicBezTo>
                      <a:pt x="923" y="864"/>
                      <a:pt x="918" y="871"/>
                      <a:pt x="910" y="877"/>
                    </a:cubicBezTo>
                    <a:cubicBezTo>
                      <a:pt x="908" y="878"/>
                      <a:pt x="904" y="877"/>
                      <a:pt x="904" y="874"/>
                    </a:cubicBezTo>
                    <a:cubicBezTo>
                      <a:pt x="902" y="865"/>
                      <a:pt x="902" y="855"/>
                      <a:pt x="907" y="847"/>
                    </a:cubicBezTo>
                    <a:cubicBezTo>
                      <a:pt x="910" y="842"/>
                      <a:pt x="911" y="836"/>
                      <a:pt x="913" y="830"/>
                    </a:cubicBezTo>
                    <a:cubicBezTo>
                      <a:pt x="914" y="827"/>
                      <a:pt x="914" y="825"/>
                      <a:pt x="913" y="822"/>
                    </a:cubicBezTo>
                    <a:cubicBezTo>
                      <a:pt x="912" y="821"/>
                      <a:pt x="913" y="820"/>
                      <a:pt x="913" y="819"/>
                    </a:cubicBezTo>
                    <a:cubicBezTo>
                      <a:pt x="913" y="818"/>
                      <a:pt x="913" y="818"/>
                      <a:pt x="914" y="817"/>
                    </a:cubicBezTo>
                    <a:cubicBezTo>
                      <a:pt x="927" y="803"/>
                      <a:pt x="924" y="805"/>
                      <a:pt x="943" y="802"/>
                    </a:cubicBezTo>
                    <a:cubicBezTo>
                      <a:pt x="947" y="801"/>
                      <a:pt x="950" y="803"/>
                      <a:pt x="953" y="806"/>
                    </a:cubicBezTo>
                    <a:cubicBezTo>
                      <a:pt x="953" y="806"/>
                      <a:pt x="953" y="806"/>
                      <a:pt x="953" y="805"/>
                    </a:cubicBezTo>
                    <a:cubicBezTo>
                      <a:pt x="953" y="806"/>
                      <a:pt x="953" y="806"/>
                      <a:pt x="953" y="806"/>
                    </a:cubicBezTo>
                    <a:cubicBezTo>
                      <a:pt x="956" y="805"/>
                      <a:pt x="959" y="804"/>
                      <a:pt x="962" y="803"/>
                    </a:cubicBezTo>
                    <a:cubicBezTo>
                      <a:pt x="963" y="803"/>
                      <a:pt x="963" y="801"/>
                      <a:pt x="964" y="800"/>
                    </a:cubicBezTo>
                    <a:cubicBezTo>
                      <a:pt x="965" y="800"/>
                      <a:pt x="966" y="798"/>
                      <a:pt x="966" y="798"/>
                    </a:cubicBezTo>
                    <a:close/>
                    <a:moveTo>
                      <a:pt x="963" y="654"/>
                    </a:moveTo>
                    <a:cubicBezTo>
                      <a:pt x="963" y="654"/>
                      <a:pt x="963" y="653"/>
                      <a:pt x="963" y="653"/>
                    </a:cubicBezTo>
                    <a:cubicBezTo>
                      <a:pt x="963" y="652"/>
                      <a:pt x="963" y="651"/>
                      <a:pt x="963" y="650"/>
                    </a:cubicBezTo>
                    <a:cubicBezTo>
                      <a:pt x="963" y="648"/>
                      <a:pt x="964" y="648"/>
                      <a:pt x="965" y="649"/>
                    </a:cubicBezTo>
                    <a:cubicBezTo>
                      <a:pt x="965" y="649"/>
                      <a:pt x="965" y="650"/>
                      <a:pt x="965" y="650"/>
                    </a:cubicBezTo>
                    <a:cubicBezTo>
                      <a:pt x="964" y="651"/>
                      <a:pt x="964" y="652"/>
                      <a:pt x="963" y="653"/>
                    </a:cubicBezTo>
                    <a:cubicBezTo>
                      <a:pt x="963" y="654"/>
                      <a:pt x="963" y="654"/>
                      <a:pt x="963" y="654"/>
                    </a:cubicBezTo>
                    <a:cubicBezTo>
                      <a:pt x="962" y="655"/>
                      <a:pt x="962" y="655"/>
                      <a:pt x="962" y="655"/>
                    </a:cubicBezTo>
                    <a:lnTo>
                      <a:pt x="963" y="654"/>
                    </a:lnTo>
                    <a:close/>
                    <a:moveTo>
                      <a:pt x="922" y="722"/>
                    </a:moveTo>
                    <a:cubicBezTo>
                      <a:pt x="922" y="722"/>
                      <a:pt x="923" y="722"/>
                      <a:pt x="923" y="722"/>
                    </a:cubicBezTo>
                    <a:cubicBezTo>
                      <a:pt x="924" y="723"/>
                      <a:pt x="925" y="723"/>
                      <a:pt x="925" y="724"/>
                    </a:cubicBezTo>
                    <a:cubicBezTo>
                      <a:pt x="926" y="726"/>
                      <a:pt x="926" y="729"/>
                      <a:pt x="924" y="731"/>
                    </a:cubicBezTo>
                    <a:cubicBezTo>
                      <a:pt x="924" y="731"/>
                      <a:pt x="924" y="732"/>
                      <a:pt x="923" y="732"/>
                    </a:cubicBezTo>
                    <a:cubicBezTo>
                      <a:pt x="922" y="732"/>
                      <a:pt x="921" y="732"/>
                      <a:pt x="921" y="731"/>
                    </a:cubicBezTo>
                    <a:cubicBezTo>
                      <a:pt x="919" y="727"/>
                      <a:pt x="919" y="725"/>
                      <a:pt x="922" y="722"/>
                    </a:cubicBezTo>
                    <a:close/>
                    <a:moveTo>
                      <a:pt x="906" y="698"/>
                    </a:moveTo>
                    <a:cubicBezTo>
                      <a:pt x="906" y="699"/>
                      <a:pt x="906" y="699"/>
                      <a:pt x="906" y="699"/>
                    </a:cubicBezTo>
                    <a:cubicBezTo>
                      <a:pt x="905" y="699"/>
                      <a:pt x="905" y="699"/>
                      <a:pt x="905" y="699"/>
                    </a:cubicBezTo>
                    <a:lnTo>
                      <a:pt x="906" y="698"/>
                    </a:lnTo>
                    <a:close/>
                    <a:moveTo>
                      <a:pt x="896" y="426"/>
                    </a:moveTo>
                    <a:cubicBezTo>
                      <a:pt x="897" y="425"/>
                      <a:pt x="898" y="425"/>
                      <a:pt x="899" y="425"/>
                    </a:cubicBezTo>
                    <a:cubicBezTo>
                      <a:pt x="900" y="425"/>
                      <a:pt x="901" y="426"/>
                      <a:pt x="901" y="427"/>
                    </a:cubicBezTo>
                    <a:cubicBezTo>
                      <a:pt x="902" y="428"/>
                      <a:pt x="902" y="430"/>
                      <a:pt x="902" y="431"/>
                    </a:cubicBezTo>
                    <a:cubicBezTo>
                      <a:pt x="901" y="433"/>
                      <a:pt x="900" y="433"/>
                      <a:pt x="899" y="432"/>
                    </a:cubicBezTo>
                    <a:cubicBezTo>
                      <a:pt x="898" y="431"/>
                      <a:pt x="897" y="430"/>
                      <a:pt x="896" y="429"/>
                    </a:cubicBezTo>
                    <a:cubicBezTo>
                      <a:pt x="895" y="428"/>
                      <a:pt x="896" y="427"/>
                      <a:pt x="896" y="426"/>
                    </a:cubicBezTo>
                    <a:close/>
                    <a:moveTo>
                      <a:pt x="885" y="415"/>
                    </a:moveTo>
                    <a:cubicBezTo>
                      <a:pt x="885" y="416"/>
                      <a:pt x="885" y="416"/>
                      <a:pt x="885" y="417"/>
                    </a:cubicBezTo>
                    <a:cubicBezTo>
                      <a:pt x="885" y="417"/>
                      <a:pt x="885" y="417"/>
                      <a:pt x="885" y="418"/>
                    </a:cubicBezTo>
                    <a:cubicBezTo>
                      <a:pt x="884" y="417"/>
                      <a:pt x="884" y="417"/>
                      <a:pt x="884" y="416"/>
                    </a:cubicBezTo>
                    <a:cubicBezTo>
                      <a:pt x="884" y="416"/>
                      <a:pt x="885" y="416"/>
                      <a:pt x="885" y="415"/>
                    </a:cubicBezTo>
                    <a:close/>
                    <a:moveTo>
                      <a:pt x="879" y="619"/>
                    </a:moveTo>
                    <a:cubicBezTo>
                      <a:pt x="880" y="619"/>
                      <a:pt x="880" y="619"/>
                      <a:pt x="881" y="619"/>
                    </a:cubicBezTo>
                    <a:cubicBezTo>
                      <a:pt x="881" y="620"/>
                      <a:pt x="880" y="620"/>
                      <a:pt x="880" y="620"/>
                    </a:cubicBezTo>
                    <a:cubicBezTo>
                      <a:pt x="880" y="620"/>
                      <a:pt x="879" y="620"/>
                      <a:pt x="879" y="620"/>
                    </a:cubicBezTo>
                    <a:cubicBezTo>
                      <a:pt x="879" y="619"/>
                      <a:pt x="879" y="619"/>
                      <a:pt x="879" y="619"/>
                    </a:cubicBezTo>
                    <a:close/>
                    <a:moveTo>
                      <a:pt x="873" y="710"/>
                    </a:moveTo>
                    <a:cubicBezTo>
                      <a:pt x="873" y="710"/>
                      <a:pt x="873" y="710"/>
                      <a:pt x="874" y="710"/>
                    </a:cubicBezTo>
                    <a:cubicBezTo>
                      <a:pt x="874" y="710"/>
                      <a:pt x="874" y="710"/>
                      <a:pt x="874" y="711"/>
                    </a:cubicBezTo>
                    <a:cubicBezTo>
                      <a:pt x="877" y="711"/>
                      <a:pt x="880" y="711"/>
                      <a:pt x="883" y="711"/>
                    </a:cubicBezTo>
                    <a:cubicBezTo>
                      <a:pt x="884" y="712"/>
                      <a:pt x="884" y="713"/>
                      <a:pt x="883" y="714"/>
                    </a:cubicBezTo>
                    <a:cubicBezTo>
                      <a:pt x="883" y="714"/>
                      <a:pt x="882" y="715"/>
                      <a:pt x="882" y="715"/>
                    </a:cubicBezTo>
                    <a:cubicBezTo>
                      <a:pt x="879" y="714"/>
                      <a:pt x="876" y="713"/>
                      <a:pt x="874" y="711"/>
                    </a:cubicBezTo>
                    <a:cubicBezTo>
                      <a:pt x="874" y="710"/>
                      <a:pt x="874" y="710"/>
                      <a:pt x="873" y="710"/>
                    </a:cubicBezTo>
                    <a:cubicBezTo>
                      <a:pt x="872" y="710"/>
                      <a:pt x="872" y="710"/>
                      <a:pt x="873" y="710"/>
                    </a:cubicBezTo>
                    <a:close/>
                    <a:moveTo>
                      <a:pt x="887" y="767"/>
                    </a:moveTo>
                    <a:cubicBezTo>
                      <a:pt x="893" y="765"/>
                      <a:pt x="900" y="763"/>
                      <a:pt x="906" y="758"/>
                    </a:cubicBezTo>
                    <a:cubicBezTo>
                      <a:pt x="911" y="754"/>
                      <a:pt x="918" y="754"/>
                      <a:pt x="923" y="749"/>
                    </a:cubicBezTo>
                    <a:cubicBezTo>
                      <a:pt x="925" y="747"/>
                      <a:pt x="927" y="747"/>
                      <a:pt x="930" y="748"/>
                    </a:cubicBezTo>
                    <a:cubicBezTo>
                      <a:pt x="931" y="748"/>
                      <a:pt x="933" y="749"/>
                      <a:pt x="934" y="749"/>
                    </a:cubicBezTo>
                    <a:cubicBezTo>
                      <a:pt x="940" y="751"/>
                      <a:pt x="944" y="753"/>
                      <a:pt x="945" y="760"/>
                    </a:cubicBezTo>
                    <a:cubicBezTo>
                      <a:pt x="946" y="763"/>
                      <a:pt x="949" y="766"/>
                      <a:pt x="952" y="766"/>
                    </a:cubicBezTo>
                    <a:cubicBezTo>
                      <a:pt x="956" y="767"/>
                      <a:pt x="957" y="769"/>
                      <a:pt x="957" y="773"/>
                    </a:cubicBezTo>
                    <a:cubicBezTo>
                      <a:pt x="957" y="778"/>
                      <a:pt x="958" y="783"/>
                      <a:pt x="959" y="788"/>
                    </a:cubicBezTo>
                    <a:cubicBezTo>
                      <a:pt x="959" y="790"/>
                      <a:pt x="956" y="792"/>
                      <a:pt x="954" y="790"/>
                    </a:cubicBezTo>
                    <a:cubicBezTo>
                      <a:pt x="952" y="789"/>
                      <a:pt x="950" y="788"/>
                      <a:pt x="948" y="788"/>
                    </a:cubicBezTo>
                    <a:cubicBezTo>
                      <a:pt x="944" y="789"/>
                      <a:pt x="939" y="789"/>
                      <a:pt x="935" y="790"/>
                    </a:cubicBezTo>
                    <a:cubicBezTo>
                      <a:pt x="929" y="791"/>
                      <a:pt x="925" y="790"/>
                      <a:pt x="922" y="785"/>
                    </a:cubicBezTo>
                    <a:cubicBezTo>
                      <a:pt x="921" y="784"/>
                      <a:pt x="920" y="784"/>
                      <a:pt x="919" y="783"/>
                    </a:cubicBezTo>
                    <a:cubicBezTo>
                      <a:pt x="918" y="782"/>
                      <a:pt x="916" y="782"/>
                      <a:pt x="916" y="780"/>
                    </a:cubicBezTo>
                    <a:cubicBezTo>
                      <a:pt x="917" y="779"/>
                      <a:pt x="918" y="778"/>
                      <a:pt x="919" y="776"/>
                    </a:cubicBezTo>
                    <a:cubicBezTo>
                      <a:pt x="920" y="775"/>
                      <a:pt x="920" y="774"/>
                      <a:pt x="919" y="774"/>
                    </a:cubicBezTo>
                    <a:cubicBezTo>
                      <a:pt x="918" y="773"/>
                      <a:pt x="918" y="773"/>
                      <a:pt x="917" y="773"/>
                    </a:cubicBezTo>
                    <a:cubicBezTo>
                      <a:pt x="916" y="773"/>
                      <a:pt x="915" y="773"/>
                      <a:pt x="914" y="773"/>
                    </a:cubicBezTo>
                    <a:cubicBezTo>
                      <a:pt x="913" y="773"/>
                      <a:pt x="912" y="774"/>
                      <a:pt x="911" y="775"/>
                    </a:cubicBezTo>
                    <a:cubicBezTo>
                      <a:pt x="905" y="779"/>
                      <a:pt x="898" y="782"/>
                      <a:pt x="890" y="784"/>
                    </a:cubicBezTo>
                    <a:cubicBezTo>
                      <a:pt x="886" y="786"/>
                      <a:pt x="882" y="787"/>
                      <a:pt x="879" y="782"/>
                    </a:cubicBezTo>
                    <a:cubicBezTo>
                      <a:pt x="877" y="779"/>
                      <a:pt x="873" y="780"/>
                      <a:pt x="870" y="780"/>
                    </a:cubicBezTo>
                    <a:cubicBezTo>
                      <a:pt x="870" y="780"/>
                      <a:pt x="870" y="780"/>
                      <a:pt x="870" y="780"/>
                    </a:cubicBezTo>
                    <a:cubicBezTo>
                      <a:pt x="870" y="780"/>
                      <a:pt x="870" y="780"/>
                      <a:pt x="869" y="780"/>
                    </a:cubicBezTo>
                    <a:cubicBezTo>
                      <a:pt x="869" y="780"/>
                      <a:pt x="869" y="781"/>
                      <a:pt x="869" y="781"/>
                    </a:cubicBezTo>
                    <a:cubicBezTo>
                      <a:pt x="869" y="781"/>
                      <a:pt x="869" y="780"/>
                      <a:pt x="869" y="780"/>
                    </a:cubicBezTo>
                    <a:cubicBezTo>
                      <a:pt x="869" y="780"/>
                      <a:pt x="869" y="780"/>
                      <a:pt x="869" y="780"/>
                    </a:cubicBezTo>
                    <a:cubicBezTo>
                      <a:pt x="870" y="780"/>
                      <a:pt x="870" y="780"/>
                      <a:pt x="870" y="780"/>
                    </a:cubicBezTo>
                    <a:cubicBezTo>
                      <a:pt x="870" y="780"/>
                      <a:pt x="870" y="780"/>
                      <a:pt x="870" y="780"/>
                    </a:cubicBezTo>
                    <a:cubicBezTo>
                      <a:pt x="874" y="773"/>
                      <a:pt x="880" y="770"/>
                      <a:pt x="887" y="767"/>
                    </a:cubicBezTo>
                    <a:close/>
                    <a:moveTo>
                      <a:pt x="869" y="639"/>
                    </a:moveTo>
                    <a:cubicBezTo>
                      <a:pt x="867" y="639"/>
                      <a:pt x="867" y="638"/>
                      <a:pt x="868" y="637"/>
                    </a:cubicBezTo>
                    <a:cubicBezTo>
                      <a:pt x="868" y="637"/>
                      <a:pt x="869" y="637"/>
                      <a:pt x="869" y="637"/>
                    </a:cubicBezTo>
                    <a:cubicBezTo>
                      <a:pt x="869" y="638"/>
                      <a:pt x="870" y="638"/>
                      <a:pt x="870" y="639"/>
                    </a:cubicBezTo>
                    <a:cubicBezTo>
                      <a:pt x="870" y="639"/>
                      <a:pt x="869" y="640"/>
                      <a:pt x="869" y="639"/>
                    </a:cubicBezTo>
                    <a:close/>
                    <a:moveTo>
                      <a:pt x="861" y="404"/>
                    </a:moveTo>
                    <a:cubicBezTo>
                      <a:pt x="863" y="403"/>
                      <a:pt x="865" y="403"/>
                      <a:pt x="867" y="403"/>
                    </a:cubicBezTo>
                    <a:cubicBezTo>
                      <a:pt x="868" y="403"/>
                      <a:pt x="869" y="404"/>
                      <a:pt x="870" y="405"/>
                    </a:cubicBezTo>
                    <a:cubicBezTo>
                      <a:pt x="866" y="408"/>
                      <a:pt x="867" y="413"/>
                      <a:pt x="866" y="417"/>
                    </a:cubicBezTo>
                    <a:cubicBezTo>
                      <a:pt x="864" y="420"/>
                      <a:pt x="862" y="420"/>
                      <a:pt x="859" y="418"/>
                    </a:cubicBezTo>
                    <a:cubicBezTo>
                      <a:pt x="853" y="413"/>
                      <a:pt x="854" y="408"/>
                      <a:pt x="861" y="404"/>
                    </a:cubicBezTo>
                    <a:close/>
                    <a:moveTo>
                      <a:pt x="857" y="485"/>
                    </a:moveTo>
                    <a:cubicBezTo>
                      <a:pt x="857" y="485"/>
                      <a:pt x="857" y="484"/>
                      <a:pt x="857" y="484"/>
                    </a:cubicBezTo>
                    <a:cubicBezTo>
                      <a:pt x="857" y="483"/>
                      <a:pt x="858" y="483"/>
                      <a:pt x="858" y="482"/>
                    </a:cubicBezTo>
                    <a:cubicBezTo>
                      <a:pt x="858" y="482"/>
                      <a:pt x="858" y="482"/>
                      <a:pt x="859" y="483"/>
                    </a:cubicBezTo>
                    <a:cubicBezTo>
                      <a:pt x="858" y="483"/>
                      <a:pt x="858" y="484"/>
                      <a:pt x="857" y="484"/>
                    </a:cubicBezTo>
                    <a:cubicBezTo>
                      <a:pt x="857" y="484"/>
                      <a:pt x="857" y="485"/>
                      <a:pt x="857" y="485"/>
                    </a:cubicBezTo>
                    <a:cubicBezTo>
                      <a:pt x="856" y="486"/>
                      <a:pt x="854" y="488"/>
                      <a:pt x="853" y="489"/>
                    </a:cubicBezTo>
                    <a:cubicBezTo>
                      <a:pt x="853" y="489"/>
                      <a:pt x="853" y="490"/>
                      <a:pt x="853" y="490"/>
                    </a:cubicBezTo>
                    <a:cubicBezTo>
                      <a:pt x="853" y="489"/>
                      <a:pt x="853" y="489"/>
                      <a:pt x="853" y="489"/>
                    </a:cubicBezTo>
                    <a:cubicBezTo>
                      <a:pt x="854" y="487"/>
                      <a:pt x="855" y="486"/>
                      <a:pt x="857" y="485"/>
                    </a:cubicBezTo>
                    <a:close/>
                    <a:moveTo>
                      <a:pt x="853" y="430"/>
                    </a:moveTo>
                    <a:cubicBezTo>
                      <a:pt x="853" y="431"/>
                      <a:pt x="853" y="431"/>
                      <a:pt x="853" y="431"/>
                    </a:cubicBezTo>
                    <a:cubicBezTo>
                      <a:pt x="852" y="431"/>
                      <a:pt x="852" y="431"/>
                      <a:pt x="852" y="431"/>
                    </a:cubicBezTo>
                    <a:lnTo>
                      <a:pt x="853" y="430"/>
                    </a:lnTo>
                    <a:close/>
                    <a:moveTo>
                      <a:pt x="845" y="557"/>
                    </a:moveTo>
                    <a:cubicBezTo>
                      <a:pt x="846" y="559"/>
                      <a:pt x="846" y="559"/>
                      <a:pt x="846" y="559"/>
                    </a:cubicBezTo>
                    <a:cubicBezTo>
                      <a:pt x="845" y="559"/>
                      <a:pt x="845" y="559"/>
                      <a:pt x="845" y="559"/>
                    </a:cubicBezTo>
                    <a:lnTo>
                      <a:pt x="845" y="557"/>
                    </a:lnTo>
                    <a:close/>
                    <a:moveTo>
                      <a:pt x="840" y="734"/>
                    </a:moveTo>
                    <a:cubicBezTo>
                      <a:pt x="841" y="732"/>
                      <a:pt x="841" y="729"/>
                      <a:pt x="843" y="727"/>
                    </a:cubicBezTo>
                    <a:cubicBezTo>
                      <a:pt x="843" y="727"/>
                      <a:pt x="843" y="727"/>
                      <a:pt x="843" y="727"/>
                    </a:cubicBezTo>
                    <a:cubicBezTo>
                      <a:pt x="843" y="726"/>
                      <a:pt x="844" y="726"/>
                      <a:pt x="844" y="726"/>
                    </a:cubicBezTo>
                    <a:cubicBezTo>
                      <a:pt x="844" y="726"/>
                      <a:pt x="844" y="727"/>
                      <a:pt x="844" y="727"/>
                    </a:cubicBezTo>
                    <a:cubicBezTo>
                      <a:pt x="843" y="727"/>
                      <a:pt x="843" y="727"/>
                      <a:pt x="843" y="727"/>
                    </a:cubicBezTo>
                    <a:cubicBezTo>
                      <a:pt x="844" y="729"/>
                      <a:pt x="844" y="731"/>
                      <a:pt x="845" y="733"/>
                    </a:cubicBezTo>
                    <a:cubicBezTo>
                      <a:pt x="845" y="733"/>
                      <a:pt x="845" y="734"/>
                      <a:pt x="845" y="734"/>
                    </a:cubicBezTo>
                    <a:cubicBezTo>
                      <a:pt x="844" y="735"/>
                      <a:pt x="843" y="736"/>
                      <a:pt x="842" y="736"/>
                    </a:cubicBezTo>
                    <a:cubicBezTo>
                      <a:pt x="842" y="736"/>
                      <a:pt x="841" y="736"/>
                      <a:pt x="841" y="736"/>
                    </a:cubicBezTo>
                    <a:cubicBezTo>
                      <a:pt x="840" y="736"/>
                      <a:pt x="839" y="735"/>
                      <a:pt x="840" y="734"/>
                    </a:cubicBezTo>
                    <a:close/>
                    <a:moveTo>
                      <a:pt x="837" y="616"/>
                    </a:moveTo>
                    <a:cubicBezTo>
                      <a:pt x="838" y="616"/>
                      <a:pt x="838" y="616"/>
                      <a:pt x="838" y="616"/>
                    </a:cubicBezTo>
                    <a:cubicBezTo>
                      <a:pt x="837" y="617"/>
                      <a:pt x="837" y="617"/>
                      <a:pt x="837" y="617"/>
                    </a:cubicBezTo>
                    <a:lnTo>
                      <a:pt x="837" y="616"/>
                    </a:lnTo>
                    <a:close/>
                    <a:moveTo>
                      <a:pt x="832" y="564"/>
                    </a:moveTo>
                    <a:cubicBezTo>
                      <a:pt x="833" y="563"/>
                      <a:pt x="834" y="564"/>
                      <a:pt x="834" y="565"/>
                    </a:cubicBezTo>
                    <a:cubicBezTo>
                      <a:pt x="834" y="566"/>
                      <a:pt x="834" y="567"/>
                      <a:pt x="832" y="567"/>
                    </a:cubicBezTo>
                    <a:cubicBezTo>
                      <a:pt x="831" y="567"/>
                      <a:pt x="831" y="566"/>
                      <a:pt x="830" y="566"/>
                    </a:cubicBezTo>
                    <a:cubicBezTo>
                      <a:pt x="830" y="565"/>
                      <a:pt x="831" y="564"/>
                      <a:pt x="832" y="564"/>
                    </a:cubicBezTo>
                    <a:close/>
                    <a:moveTo>
                      <a:pt x="830" y="689"/>
                    </a:moveTo>
                    <a:cubicBezTo>
                      <a:pt x="830" y="695"/>
                      <a:pt x="829" y="700"/>
                      <a:pt x="824" y="703"/>
                    </a:cubicBezTo>
                    <a:cubicBezTo>
                      <a:pt x="824" y="704"/>
                      <a:pt x="824" y="704"/>
                      <a:pt x="824" y="704"/>
                    </a:cubicBezTo>
                    <a:cubicBezTo>
                      <a:pt x="823" y="704"/>
                      <a:pt x="823" y="704"/>
                      <a:pt x="823" y="704"/>
                    </a:cubicBezTo>
                    <a:cubicBezTo>
                      <a:pt x="824" y="704"/>
                      <a:pt x="824" y="704"/>
                      <a:pt x="824" y="704"/>
                    </a:cubicBezTo>
                    <a:cubicBezTo>
                      <a:pt x="824" y="704"/>
                      <a:pt x="824" y="703"/>
                      <a:pt x="824" y="703"/>
                    </a:cubicBezTo>
                    <a:cubicBezTo>
                      <a:pt x="823" y="698"/>
                      <a:pt x="825" y="693"/>
                      <a:pt x="828" y="688"/>
                    </a:cubicBezTo>
                    <a:cubicBezTo>
                      <a:pt x="828" y="688"/>
                      <a:pt x="829" y="688"/>
                      <a:pt x="829" y="688"/>
                    </a:cubicBezTo>
                    <a:cubicBezTo>
                      <a:pt x="829" y="688"/>
                      <a:pt x="830" y="689"/>
                      <a:pt x="830" y="689"/>
                    </a:cubicBezTo>
                    <a:close/>
                    <a:moveTo>
                      <a:pt x="828" y="623"/>
                    </a:moveTo>
                    <a:cubicBezTo>
                      <a:pt x="828" y="623"/>
                      <a:pt x="828" y="623"/>
                      <a:pt x="829" y="623"/>
                    </a:cubicBezTo>
                    <a:cubicBezTo>
                      <a:pt x="829" y="624"/>
                      <a:pt x="828" y="624"/>
                      <a:pt x="828" y="625"/>
                    </a:cubicBezTo>
                    <a:cubicBezTo>
                      <a:pt x="828" y="625"/>
                      <a:pt x="827" y="625"/>
                      <a:pt x="827" y="624"/>
                    </a:cubicBezTo>
                    <a:cubicBezTo>
                      <a:pt x="826" y="623"/>
                      <a:pt x="826" y="623"/>
                      <a:pt x="828" y="623"/>
                    </a:cubicBezTo>
                    <a:close/>
                    <a:moveTo>
                      <a:pt x="816" y="636"/>
                    </a:moveTo>
                    <a:cubicBezTo>
                      <a:pt x="817" y="636"/>
                      <a:pt x="819" y="636"/>
                      <a:pt x="819" y="636"/>
                    </a:cubicBezTo>
                    <a:cubicBezTo>
                      <a:pt x="823" y="637"/>
                      <a:pt x="826" y="638"/>
                      <a:pt x="827" y="642"/>
                    </a:cubicBezTo>
                    <a:cubicBezTo>
                      <a:pt x="828" y="645"/>
                      <a:pt x="829" y="649"/>
                      <a:pt x="828" y="653"/>
                    </a:cubicBezTo>
                    <a:cubicBezTo>
                      <a:pt x="828" y="658"/>
                      <a:pt x="828" y="664"/>
                      <a:pt x="827" y="668"/>
                    </a:cubicBezTo>
                    <a:cubicBezTo>
                      <a:pt x="828" y="671"/>
                      <a:pt x="829" y="672"/>
                      <a:pt x="829" y="674"/>
                    </a:cubicBezTo>
                    <a:cubicBezTo>
                      <a:pt x="829" y="675"/>
                      <a:pt x="829" y="678"/>
                      <a:pt x="828" y="678"/>
                    </a:cubicBezTo>
                    <a:cubicBezTo>
                      <a:pt x="826" y="679"/>
                      <a:pt x="825" y="677"/>
                      <a:pt x="824" y="676"/>
                    </a:cubicBezTo>
                    <a:cubicBezTo>
                      <a:pt x="824" y="675"/>
                      <a:pt x="822" y="673"/>
                      <a:pt x="821" y="673"/>
                    </a:cubicBezTo>
                    <a:cubicBezTo>
                      <a:pt x="818" y="672"/>
                      <a:pt x="817" y="670"/>
                      <a:pt x="816" y="667"/>
                    </a:cubicBezTo>
                    <a:cubicBezTo>
                      <a:pt x="815" y="666"/>
                      <a:pt x="815" y="664"/>
                      <a:pt x="815" y="663"/>
                    </a:cubicBezTo>
                    <a:cubicBezTo>
                      <a:pt x="814" y="658"/>
                      <a:pt x="812" y="654"/>
                      <a:pt x="815" y="650"/>
                    </a:cubicBezTo>
                    <a:cubicBezTo>
                      <a:pt x="814" y="648"/>
                      <a:pt x="813" y="646"/>
                      <a:pt x="812" y="645"/>
                    </a:cubicBezTo>
                    <a:cubicBezTo>
                      <a:pt x="813" y="642"/>
                      <a:pt x="815" y="639"/>
                      <a:pt x="816" y="636"/>
                    </a:cubicBezTo>
                    <a:close/>
                    <a:moveTo>
                      <a:pt x="798" y="659"/>
                    </a:moveTo>
                    <a:cubicBezTo>
                      <a:pt x="797" y="662"/>
                      <a:pt x="795" y="664"/>
                      <a:pt x="794" y="666"/>
                    </a:cubicBezTo>
                    <a:cubicBezTo>
                      <a:pt x="793" y="667"/>
                      <a:pt x="792" y="668"/>
                      <a:pt x="792" y="667"/>
                    </a:cubicBezTo>
                    <a:cubicBezTo>
                      <a:pt x="791" y="666"/>
                      <a:pt x="791" y="666"/>
                      <a:pt x="791" y="665"/>
                    </a:cubicBezTo>
                    <a:cubicBezTo>
                      <a:pt x="791" y="665"/>
                      <a:pt x="791" y="664"/>
                      <a:pt x="792" y="664"/>
                    </a:cubicBezTo>
                    <a:cubicBezTo>
                      <a:pt x="793" y="661"/>
                      <a:pt x="795" y="658"/>
                      <a:pt x="794" y="654"/>
                    </a:cubicBezTo>
                    <a:cubicBezTo>
                      <a:pt x="793" y="650"/>
                      <a:pt x="789" y="651"/>
                      <a:pt x="786" y="649"/>
                    </a:cubicBezTo>
                    <a:cubicBezTo>
                      <a:pt x="786" y="649"/>
                      <a:pt x="786" y="648"/>
                      <a:pt x="786" y="648"/>
                    </a:cubicBezTo>
                    <a:cubicBezTo>
                      <a:pt x="786" y="647"/>
                      <a:pt x="787" y="646"/>
                      <a:pt x="788" y="646"/>
                    </a:cubicBezTo>
                    <a:cubicBezTo>
                      <a:pt x="789" y="646"/>
                      <a:pt x="790" y="646"/>
                      <a:pt x="791" y="647"/>
                    </a:cubicBezTo>
                    <a:cubicBezTo>
                      <a:pt x="793" y="647"/>
                      <a:pt x="795" y="647"/>
                      <a:pt x="797" y="648"/>
                    </a:cubicBezTo>
                    <a:cubicBezTo>
                      <a:pt x="797" y="647"/>
                      <a:pt x="797" y="647"/>
                      <a:pt x="797" y="647"/>
                    </a:cubicBezTo>
                    <a:cubicBezTo>
                      <a:pt x="797" y="647"/>
                      <a:pt x="797" y="647"/>
                      <a:pt x="797" y="647"/>
                    </a:cubicBezTo>
                    <a:cubicBezTo>
                      <a:pt x="795" y="645"/>
                      <a:pt x="794" y="642"/>
                      <a:pt x="792" y="639"/>
                    </a:cubicBezTo>
                    <a:cubicBezTo>
                      <a:pt x="790" y="635"/>
                      <a:pt x="790" y="631"/>
                      <a:pt x="792" y="627"/>
                    </a:cubicBezTo>
                    <a:cubicBezTo>
                      <a:pt x="792" y="625"/>
                      <a:pt x="794" y="624"/>
                      <a:pt x="795" y="624"/>
                    </a:cubicBezTo>
                    <a:cubicBezTo>
                      <a:pt x="796" y="623"/>
                      <a:pt x="798" y="624"/>
                      <a:pt x="799" y="625"/>
                    </a:cubicBezTo>
                    <a:cubicBezTo>
                      <a:pt x="801" y="627"/>
                      <a:pt x="802" y="629"/>
                      <a:pt x="804" y="632"/>
                    </a:cubicBezTo>
                    <a:cubicBezTo>
                      <a:pt x="804" y="632"/>
                      <a:pt x="804" y="631"/>
                      <a:pt x="804" y="631"/>
                    </a:cubicBezTo>
                    <a:cubicBezTo>
                      <a:pt x="804" y="631"/>
                      <a:pt x="804" y="631"/>
                      <a:pt x="804" y="631"/>
                    </a:cubicBezTo>
                    <a:cubicBezTo>
                      <a:pt x="804" y="632"/>
                      <a:pt x="804" y="632"/>
                      <a:pt x="804" y="632"/>
                    </a:cubicBezTo>
                    <a:cubicBezTo>
                      <a:pt x="804" y="632"/>
                      <a:pt x="804" y="632"/>
                      <a:pt x="804" y="632"/>
                    </a:cubicBezTo>
                    <a:cubicBezTo>
                      <a:pt x="800" y="636"/>
                      <a:pt x="800" y="639"/>
                      <a:pt x="804" y="643"/>
                    </a:cubicBezTo>
                    <a:cubicBezTo>
                      <a:pt x="805" y="644"/>
                      <a:pt x="804" y="646"/>
                      <a:pt x="803" y="646"/>
                    </a:cubicBezTo>
                    <a:cubicBezTo>
                      <a:pt x="801" y="646"/>
                      <a:pt x="799" y="647"/>
                      <a:pt x="797" y="647"/>
                    </a:cubicBezTo>
                    <a:cubicBezTo>
                      <a:pt x="797" y="647"/>
                      <a:pt x="797" y="647"/>
                      <a:pt x="797" y="648"/>
                    </a:cubicBezTo>
                    <a:cubicBezTo>
                      <a:pt x="797" y="648"/>
                      <a:pt x="797" y="648"/>
                      <a:pt x="797" y="648"/>
                    </a:cubicBezTo>
                    <a:cubicBezTo>
                      <a:pt x="798" y="649"/>
                      <a:pt x="799" y="651"/>
                      <a:pt x="799" y="653"/>
                    </a:cubicBezTo>
                    <a:cubicBezTo>
                      <a:pt x="799" y="655"/>
                      <a:pt x="799" y="658"/>
                      <a:pt x="798" y="659"/>
                    </a:cubicBezTo>
                    <a:close/>
                    <a:moveTo>
                      <a:pt x="806" y="704"/>
                    </a:moveTo>
                    <a:cubicBezTo>
                      <a:pt x="806" y="704"/>
                      <a:pt x="805" y="705"/>
                      <a:pt x="805" y="705"/>
                    </a:cubicBezTo>
                    <a:cubicBezTo>
                      <a:pt x="804" y="705"/>
                      <a:pt x="802" y="705"/>
                      <a:pt x="802" y="705"/>
                    </a:cubicBezTo>
                    <a:cubicBezTo>
                      <a:pt x="801" y="701"/>
                      <a:pt x="800" y="698"/>
                      <a:pt x="800" y="694"/>
                    </a:cubicBezTo>
                    <a:cubicBezTo>
                      <a:pt x="799" y="693"/>
                      <a:pt x="800" y="692"/>
                      <a:pt x="801" y="691"/>
                    </a:cubicBezTo>
                    <a:cubicBezTo>
                      <a:pt x="801" y="691"/>
                      <a:pt x="801" y="691"/>
                      <a:pt x="801" y="691"/>
                    </a:cubicBezTo>
                    <a:cubicBezTo>
                      <a:pt x="801" y="690"/>
                      <a:pt x="801" y="689"/>
                      <a:pt x="801" y="689"/>
                    </a:cubicBezTo>
                    <a:cubicBezTo>
                      <a:pt x="801" y="688"/>
                      <a:pt x="801" y="688"/>
                      <a:pt x="801" y="688"/>
                    </a:cubicBezTo>
                    <a:cubicBezTo>
                      <a:pt x="801" y="688"/>
                      <a:pt x="802" y="688"/>
                      <a:pt x="802" y="687"/>
                    </a:cubicBezTo>
                    <a:cubicBezTo>
                      <a:pt x="802" y="688"/>
                      <a:pt x="801" y="688"/>
                      <a:pt x="801" y="689"/>
                    </a:cubicBezTo>
                    <a:cubicBezTo>
                      <a:pt x="801" y="689"/>
                      <a:pt x="801" y="690"/>
                      <a:pt x="801" y="691"/>
                    </a:cubicBezTo>
                    <a:cubicBezTo>
                      <a:pt x="801" y="691"/>
                      <a:pt x="801" y="691"/>
                      <a:pt x="801" y="691"/>
                    </a:cubicBezTo>
                    <a:cubicBezTo>
                      <a:pt x="802" y="695"/>
                      <a:pt x="804" y="698"/>
                      <a:pt x="805" y="701"/>
                    </a:cubicBezTo>
                    <a:cubicBezTo>
                      <a:pt x="806" y="702"/>
                      <a:pt x="806" y="703"/>
                      <a:pt x="806" y="704"/>
                    </a:cubicBezTo>
                    <a:close/>
                    <a:moveTo>
                      <a:pt x="800" y="372"/>
                    </a:moveTo>
                    <a:cubicBezTo>
                      <a:pt x="800" y="371"/>
                      <a:pt x="801" y="371"/>
                      <a:pt x="802" y="371"/>
                    </a:cubicBezTo>
                    <a:cubicBezTo>
                      <a:pt x="803" y="372"/>
                      <a:pt x="803" y="372"/>
                      <a:pt x="802" y="374"/>
                    </a:cubicBezTo>
                    <a:cubicBezTo>
                      <a:pt x="802" y="374"/>
                      <a:pt x="802" y="374"/>
                      <a:pt x="801" y="374"/>
                    </a:cubicBezTo>
                    <a:cubicBezTo>
                      <a:pt x="800" y="374"/>
                      <a:pt x="800" y="373"/>
                      <a:pt x="800" y="372"/>
                    </a:cubicBezTo>
                    <a:close/>
                    <a:moveTo>
                      <a:pt x="791" y="525"/>
                    </a:moveTo>
                    <a:cubicBezTo>
                      <a:pt x="792" y="523"/>
                      <a:pt x="794" y="522"/>
                      <a:pt x="796" y="521"/>
                    </a:cubicBezTo>
                    <a:cubicBezTo>
                      <a:pt x="797" y="521"/>
                      <a:pt x="798" y="522"/>
                      <a:pt x="799" y="522"/>
                    </a:cubicBezTo>
                    <a:cubicBezTo>
                      <a:pt x="799" y="522"/>
                      <a:pt x="799" y="523"/>
                      <a:pt x="799" y="524"/>
                    </a:cubicBezTo>
                    <a:cubicBezTo>
                      <a:pt x="797" y="527"/>
                      <a:pt x="794" y="529"/>
                      <a:pt x="791" y="531"/>
                    </a:cubicBezTo>
                    <a:cubicBezTo>
                      <a:pt x="791" y="531"/>
                      <a:pt x="791" y="532"/>
                      <a:pt x="791" y="532"/>
                    </a:cubicBezTo>
                    <a:cubicBezTo>
                      <a:pt x="791" y="532"/>
                      <a:pt x="790" y="532"/>
                      <a:pt x="790" y="532"/>
                    </a:cubicBezTo>
                    <a:cubicBezTo>
                      <a:pt x="790" y="532"/>
                      <a:pt x="789" y="533"/>
                      <a:pt x="789" y="533"/>
                    </a:cubicBezTo>
                    <a:cubicBezTo>
                      <a:pt x="789" y="533"/>
                      <a:pt x="789" y="532"/>
                      <a:pt x="790" y="532"/>
                    </a:cubicBezTo>
                    <a:cubicBezTo>
                      <a:pt x="790" y="532"/>
                      <a:pt x="790" y="532"/>
                      <a:pt x="790" y="532"/>
                    </a:cubicBezTo>
                    <a:cubicBezTo>
                      <a:pt x="790" y="532"/>
                      <a:pt x="790" y="532"/>
                      <a:pt x="790" y="531"/>
                    </a:cubicBezTo>
                    <a:cubicBezTo>
                      <a:pt x="791" y="531"/>
                      <a:pt x="791" y="531"/>
                      <a:pt x="791" y="531"/>
                    </a:cubicBezTo>
                    <a:cubicBezTo>
                      <a:pt x="791" y="529"/>
                      <a:pt x="791" y="527"/>
                      <a:pt x="791" y="525"/>
                    </a:cubicBezTo>
                    <a:close/>
                    <a:moveTo>
                      <a:pt x="789" y="367"/>
                    </a:moveTo>
                    <a:cubicBezTo>
                      <a:pt x="791" y="367"/>
                      <a:pt x="791" y="367"/>
                      <a:pt x="790" y="368"/>
                    </a:cubicBezTo>
                    <a:cubicBezTo>
                      <a:pt x="790" y="369"/>
                      <a:pt x="789" y="368"/>
                      <a:pt x="788" y="368"/>
                    </a:cubicBezTo>
                    <a:cubicBezTo>
                      <a:pt x="788" y="368"/>
                      <a:pt x="788" y="368"/>
                      <a:pt x="788" y="367"/>
                    </a:cubicBezTo>
                    <a:cubicBezTo>
                      <a:pt x="788" y="367"/>
                      <a:pt x="789" y="367"/>
                      <a:pt x="789" y="367"/>
                    </a:cubicBezTo>
                    <a:close/>
                    <a:moveTo>
                      <a:pt x="783" y="567"/>
                    </a:moveTo>
                    <a:cubicBezTo>
                      <a:pt x="785" y="566"/>
                      <a:pt x="787" y="566"/>
                      <a:pt x="789" y="566"/>
                    </a:cubicBezTo>
                    <a:cubicBezTo>
                      <a:pt x="790" y="565"/>
                      <a:pt x="790" y="565"/>
                      <a:pt x="790" y="565"/>
                    </a:cubicBezTo>
                    <a:cubicBezTo>
                      <a:pt x="792" y="564"/>
                      <a:pt x="793" y="563"/>
                      <a:pt x="794" y="561"/>
                    </a:cubicBezTo>
                    <a:cubicBezTo>
                      <a:pt x="794" y="561"/>
                      <a:pt x="794" y="561"/>
                      <a:pt x="794" y="561"/>
                    </a:cubicBezTo>
                    <a:cubicBezTo>
                      <a:pt x="794" y="561"/>
                      <a:pt x="794" y="560"/>
                      <a:pt x="794" y="560"/>
                    </a:cubicBezTo>
                    <a:cubicBezTo>
                      <a:pt x="791" y="547"/>
                      <a:pt x="790" y="546"/>
                      <a:pt x="805" y="537"/>
                    </a:cubicBezTo>
                    <a:cubicBezTo>
                      <a:pt x="805" y="536"/>
                      <a:pt x="807" y="537"/>
                      <a:pt x="808" y="537"/>
                    </a:cubicBezTo>
                    <a:cubicBezTo>
                      <a:pt x="808" y="538"/>
                      <a:pt x="808" y="539"/>
                      <a:pt x="808" y="540"/>
                    </a:cubicBezTo>
                    <a:cubicBezTo>
                      <a:pt x="808" y="541"/>
                      <a:pt x="808" y="541"/>
                      <a:pt x="808" y="542"/>
                    </a:cubicBezTo>
                    <a:cubicBezTo>
                      <a:pt x="805" y="545"/>
                      <a:pt x="803" y="547"/>
                      <a:pt x="800" y="550"/>
                    </a:cubicBezTo>
                    <a:cubicBezTo>
                      <a:pt x="799" y="553"/>
                      <a:pt x="798" y="556"/>
                      <a:pt x="796" y="559"/>
                    </a:cubicBezTo>
                    <a:cubicBezTo>
                      <a:pt x="796" y="560"/>
                      <a:pt x="795" y="560"/>
                      <a:pt x="794" y="561"/>
                    </a:cubicBezTo>
                    <a:cubicBezTo>
                      <a:pt x="794" y="561"/>
                      <a:pt x="794" y="561"/>
                      <a:pt x="794" y="562"/>
                    </a:cubicBezTo>
                    <a:cubicBezTo>
                      <a:pt x="793" y="563"/>
                      <a:pt x="792" y="564"/>
                      <a:pt x="791" y="565"/>
                    </a:cubicBezTo>
                    <a:cubicBezTo>
                      <a:pt x="790" y="565"/>
                      <a:pt x="790" y="566"/>
                      <a:pt x="789" y="566"/>
                    </a:cubicBezTo>
                    <a:cubicBezTo>
                      <a:pt x="787" y="567"/>
                      <a:pt x="786" y="568"/>
                      <a:pt x="784" y="569"/>
                    </a:cubicBezTo>
                    <a:cubicBezTo>
                      <a:pt x="784" y="569"/>
                      <a:pt x="783" y="568"/>
                      <a:pt x="783" y="568"/>
                    </a:cubicBezTo>
                    <a:cubicBezTo>
                      <a:pt x="783" y="567"/>
                      <a:pt x="783" y="567"/>
                      <a:pt x="783" y="567"/>
                    </a:cubicBezTo>
                    <a:close/>
                    <a:moveTo>
                      <a:pt x="783" y="316"/>
                    </a:moveTo>
                    <a:cubicBezTo>
                      <a:pt x="782" y="317"/>
                      <a:pt x="782" y="317"/>
                      <a:pt x="782" y="317"/>
                    </a:cubicBezTo>
                    <a:cubicBezTo>
                      <a:pt x="782" y="316"/>
                      <a:pt x="782" y="316"/>
                      <a:pt x="782" y="316"/>
                    </a:cubicBezTo>
                    <a:lnTo>
                      <a:pt x="783" y="316"/>
                    </a:lnTo>
                    <a:close/>
                    <a:moveTo>
                      <a:pt x="772" y="349"/>
                    </a:moveTo>
                    <a:cubicBezTo>
                      <a:pt x="773" y="349"/>
                      <a:pt x="773" y="349"/>
                      <a:pt x="774" y="349"/>
                    </a:cubicBezTo>
                    <a:cubicBezTo>
                      <a:pt x="775" y="349"/>
                      <a:pt x="775" y="350"/>
                      <a:pt x="774" y="351"/>
                    </a:cubicBezTo>
                    <a:cubicBezTo>
                      <a:pt x="774" y="351"/>
                      <a:pt x="773" y="352"/>
                      <a:pt x="773" y="351"/>
                    </a:cubicBezTo>
                    <a:cubicBezTo>
                      <a:pt x="772" y="351"/>
                      <a:pt x="771" y="350"/>
                      <a:pt x="772" y="349"/>
                    </a:cubicBezTo>
                    <a:close/>
                    <a:moveTo>
                      <a:pt x="404" y="486"/>
                    </a:moveTo>
                    <a:cubicBezTo>
                      <a:pt x="403" y="486"/>
                      <a:pt x="403" y="486"/>
                      <a:pt x="403" y="486"/>
                    </a:cubicBezTo>
                    <a:cubicBezTo>
                      <a:pt x="404" y="486"/>
                      <a:pt x="404" y="486"/>
                      <a:pt x="404" y="486"/>
                    </a:cubicBezTo>
                    <a:cubicBezTo>
                      <a:pt x="404" y="485"/>
                      <a:pt x="404" y="485"/>
                      <a:pt x="404" y="485"/>
                    </a:cubicBezTo>
                    <a:cubicBezTo>
                      <a:pt x="404" y="485"/>
                      <a:pt x="404" y="486"/>
                      <a:pt x="404" y="486"/>
                    </a:cubicBezTo>
                    <a:close/>
                    <a:moveTo>
                      <a:pt x="413" y="462"/>
                    </a:moveTo>
                    <a:cubicBezTo>
                      <a:pt x="413" y="462"/>
                      <a:pt x="413" y="462"/>
                      <a:pt x="413" y="461"/>
                    </a:cubicBezTo>
                    <a:cubicBezTo>
                      <a:pt x="413" y="461"/>
                      <a:pt x="412" y="461"/>
                      <a:pt x="411" y="460"/>
                    </a:cubicBezTo>
                    <a:cubicBezTo>
                      <a:pt x="411" y="460"/>
                      <a:pt x="412" y="459"/>
                      <a:pt x="412" y="459"/>
                    </a:cubicBezTo>
                    <a:cubicBezTo>
                      <a:pt x="413" y="459"/>
                      <a:pt x="413" y="460"/>
                      <a:pt x="413" y="461"/>
                    </a:cubicBezTo>
                    <a:cubicBezTo>
                      <a:pt x="413" y="462"/>
                      <a:pt x="413" y="462"/>
                      <a:pt x="414" y="462"/>
                    </a:cubicBezTo>
                    <a:cubicBezTo>
                      <a:pt x="414" y="462"/>
                      <a:pt x="414" y="463"/>
                      <a:pt x="414" y="463"/>
                    </a:cubicBezTo>
                    <a:cubicBezTo>
                      <a:pt x="414" y="463"/>
                      <a:pt x="414" y="462"/>
                      <a:pt x="413" y="462"/>
                    </a:cubicBezTo>
                    <a:close/>
                    <a:moveTo>
                      <a:pt x="416" y="441"/>
                    </a:moveTo>
                    <a:cubicBezTo>
                      <a:pt x="416" y="441"/>
                      <a:pt x="415" y="441"/>
                      <a:pt x="415" y="441"/>
                    </a:cubicBezTo>
                    <a:cubicBezTo>
                      <a:pt x="415" y="441"/>
                      <a:pt x="415" y="440"/>
                      <a:pt x="415" y="439"/>
                    </a:cubicBezTo>
                    <a:cubicBezTo>
                      <a:pt x="415" y="439"/>
                      <a:pt x="416" y="440"/>
                      <a:pt x="416" y="440"/>
                    </a:cubicBezTo>
                    <a:cubicBezTo>
                      <a:pt x="416" y="440"/>
                      <a:pt x="416" y="441"/>
                      <a:pt x="416" y="441"/>
                    </a:cubicBezTo>
                    <a:close/>
                    <a:moveTo>
                      <a:pt x="418" y="529"/>
                    </a:moveTo>
                    <a:cubicBezTo>
                      <a:pt x="417" y="529"/>
                      <a:pt x="416" y="529"/>
                      <a:pt x="415" y="528"/>
                    </a:cubicBezTo>
                    <a:cubicBezTo>
                      <a:pt x="414" y="526"/>
                      <a:pt x="412" y="525"/>
                      <a:pt x="412" y="523"/>
                    </a:cubicBezTo>
                    <a:cubicBezTo>
                      <a:pt x="411" y="520"/>
                      <a:pt x="411" y="518"/>
                      <a:pt x="414" y="516"/>
                    </a:cubicBezTo>
                    <a:cubicBezTo>
                      <a:pt x="414" y="516"/>
                      <a:pt x="414" y="516"/>
                      <a:pt x="414" y="516"/>
                    </a:cubicBezTo>
                    <a:cubicBezTo>
                      <a:pt x="414" y="515"/>
                      <a:pt x="414" y="515"/>
                      <a:pt x="414" y="515"/>
                    </a:cubicBezTo>
                    <a:cubicBezTo>
                      <a:pt x="414" y="514"/>
                      <a:pt x="414" y="513"/>
                      <a:pt x="415" y="512"/>
                    </a:cubicBezTo>
                    <a:cubicBezTo>
                      <a:pt x="415" y="513"/>
                      <a:pt x="415" y="513"/>
                      <a:pt x="415" y="513"/>
                    </a:cubicBezTo>
                    <a:cubicBezTo>
                      <a:pt x="415" y="514"/>
                      <a:pt x="414" y="514"/>
                      <a:pt x="414" y="515"/>
                    </a:cubicBezTo>
                    <a:cubicBezTo>
                      <a:pt x="414" y="515"/>
                      <a:pt x="414" y="516"/>
                      <a:pt x="414" y="516"/>
                    </a:cubicBezTo>
                    <a:cubicBezTo>
                      <a:pt x="414" y="516"/>
                      <a:pt x="414" y="516"/>
                      <a:pt x="414" y="516"/>
                    </a:cubicBezTo>
                    <a:cubicBezTo>
                      <a:pt x="415" y="520"/>
                      <a:pt x="417" y="524"/>
                      <a:pt x="418" y="527"/>
                    </a:cubicBezTo>
                    <a:cubicBezTo>
                      <a:pt x="418" y="528"/>
                      <a:pt x="418" y="528"/>
                      <a:pt x="418" y="529"/>
                    </a:cubicBezTo>
                    <a:close/>
                    <a:moveTo>
                      <a:pt x="422" y="517"/>
                    </a:moveTo>
                    <a:cubicBezTo>
                      <a:pt x="422" y="517"/>
                      <a:pt x="421" y="517"/>
                      <a:pt x="421" y="516"/>
                    </a:cubicBezTo>
                    <a:cubicBezTo>
                      <a:pt x="421" y="516"/>
                      <a:pt x="422" y="515"/>
                      <a:pt x="422" y="514"/>
                    </a:cubicBezTo>
                    <a:cubicBezTo>
                      <a:pt x="423" y="515"/>
                      <a:pt x="423" y="515"/>
                      <a:pt x="424" y="516"/>
                    </a:cubicBezTo>
                    <a:cubicBezTo>
                      <a:pt x="424" y="517"/>
                      <a:pt x="423" y="517"/>
                      <a:pt x="422" y="517"/>
                    </a:cubicBezTo>
                    <a:close/>
                    <a:moveTo>
                      <a:pt x="570" y="169"/>
                    </a:moveTo>
                    <a:cubicBezTo>
                      <a:pt x="569" y="169"/>
                      <a:pt x="569" y="168"/>
                      <a:pt x="569" y="167"/>
                    </a:cubicBezTo>
                    <a:cubicBezTo>
                      <a:pt x="569" y="166"/>
                      <a:pt x="569" y="164"/>
                      <a:pt x="569" y="165"/>
                    </a:cubicBezTo>
                    <a:cubicBezTo>
                      <a:pt x="569" y="162"/>
                      <a:pt x="569" y="161"/>
                      <a:pt x="569" y="160"/>
                    </a:cubicBezTo>
                    <a:cubicBezTo>
                      <a:pt x="569" y="159"/>
                      <a:pt x="570" y="159"/>
                      <a:pt x="570" y="159"/>
                    </a:cubicBezTo>
                    <a:cubicBezTo>
                      <a:pt x="570" y="158"/>
                      <a:pt x="571" y="159"/>
                      <a:pt x="571" y="159"/>
                    </a:cubicBezTo>
                    <a:cubicBezTo>
                      <a:pt x="571" y="162"/>
                      <a:pt x="571" y="164"/>
                      <a:pt x="571" y="167"/>
                    </a:cubicBezTo>
                    <a:cubicBezTo>
                      <a:pt x="571" y="168"/>
                      <a:pt x="571" y="169"/>
                      <a:pt x="570" y="169"/>
                    </a:cubicBezTo>
                    <a:close/>
                    <a:moveTo>
                      <a:pt x="592" y="161"/>
                    </a:moveTo>
                    <a:cubicBezTo>
                      <a:pt x="592" y="162"/>
                      <a:pt x="592" y="162"/>
                      <a:pt x="591" y="162"/>
                    </a:cubicBezTo>
                    <a:cubicBezTo>
                      <a:pt x="592" y="162"/>
                      <a:pt x="592" y="161"/>
                      <a:pt x="592" y="161"/>
                    </a:cubicBezTo>
                    <a:cubicBezTo>
                      <a:pt x="593" y="161"/>
                      <a:pt x="593" y="161"/>
                      <a:pt x="593" y="161"/>
                    </a:cubicBezTo>
                    <a:lnTo>
                      <a:pt x="592" y="161"/>
                    </a:lnTo>
                    <a:close/>
                    <a:moveTo>
                      <a:pt x="599" y="436"/>
                    </a:moveTo>
                    <a:cubicBezTo>
                      <a:pt x="598" y="436"/>
                      <a:pt x="598" y="436"/>
                      <a:pt x="598" y="436"/>
                    </a:cubicBezTo>
                    <a:cubicBezTo>
                      <a:pt x="598" y="436"/>
                      <a:pt x="598" y="436"/>
                      <a:pt x="598" y="436"/>
                    </a:cubicBezTo>
                    <a:cubicBezTo>
                      <a:pt x="599" y="435"/>
                      <a:pt x="599" y="435"/>
                      <a:pt x="599" y="435"/>
                    </a:cubicBezTo>
                    <a:lnTo>
                      <a:pt x="599" y="436"/>
                    </a:lnTo>
                    <a:close/>
                    <a:moveTo>
                      <a:pt x="624" y="570"/>
                    </a:moveTo>
                    <a:cubicBezTo>
                      <a:pt x="623" y="570"/>
                      <a:pt x="623" y="570"/>
                      <a:pt x="622" y="570"/>
                    </a:cubicBezTo>
                    <a:cubicBezTo>
                      <a:pt x="623" y="570"/>
                      <a:pt x="624" y="569"/>
                      <a:pt x="624" y="569"/>
                    </a:cubicBezTo>
                    <a:cubicBezTo>
                      <a:pt x="624" y="569"/>
                      <a:pt x="625" y="570"/>
                      <a:pt x="625" y="570"/>
                    </a:cubicBezTo>
                    <a:cubicBezTo>
                      <a:pt x="625" y="570"/>
                      <a:pt x="624" y="570"/>
                      <a:pt x="624" y="570"/>
                    </a:cubicBezTo>
                    <a:close/>
                    <a:moveTo>
                      <a:pt x="627" y="150"/>
                    </a:moveTo>
                    <a:cubicBezTo>
                      <a:pt x="627" y="150"/>
                      <a:pt x="626" y="151"/>
                      <a:pt x="626" y="151"/>
                    </a:cubicBezTo>
                    <a:cubicBezTo>
                      <a:pt x="621" y="151"/>
                      <a:pt x="615" y="151"/>
                      <a:pt x="610" y="151"/>
                    </a:cubicBezTo>
                    <a:cubicBezTo>
                      <a:pt x="609" y="151"/>
                      <a:pt x="609" y="151"/>
                      <a:pt x="609" y="151"/>
                    </a:cubicBezTo>
                    <a:cubicBezTo>
                      <a:pt x="608" y="152"/>
                      <a:pt x="606" y="154"/>
                      <a:pt x="605" y="155"/>
                    </a:cubicBezTo>
                    <a:cubicBezTo>
                      <a:pt x="605" y="155"/>
                      <a:pt x="605" y="155"/>
                      <a:pt x="604" y="155"/>
                    </a:cubicBezTo>
                    <a:cubicBezTo>
                      <a:pt x="604" y="156"/>
                      <a:pt x="603" y="156"/>
                      <a:pt x="603" y="157"/>
                    </a:cubicBezTo>
                    <a:cubicBezTo>
                      <a:pt x="603" y="157"/>
                      <a:pt x="602" y="156"/>
                      <a:pt x="602" y="156"/>
                    </a:cubicBezTo>
                    <a:cubicBezTo>
                      <a:pt x="602" y="155"/>
                      <a:pt x="603" y="155"/>
                      <a:pt x="604" y="155"/>
                    </a:cubicBezTo>
                    <a:cubicBezTo>
                      <a:pt x="605" y="155"/>
                      <a:pt x="605" y="155"/>
                      <a:pt x="605" y="155"/>
                    </a:cubicBezTo>
                    <a:cubicBezTo>
                      <a:pt x="606" y="153"/>
                      <a:pt x="607" y="152"/>
                      <a:pt x="608" y="151"/>
                    </a:cubicBezTo>
                    <a:cubicBezTo>
                      <a:pt x="609" y="151"/>
                      <a:pt x="609" y="151"/>
                      <a:pt x="610" y="151"/>
                    </a:cubicBezTo>
                    <a:cubicBezTo>
                      <a:pt x="615" y="148"/>
                      <a:pt x="621" y="148"/>
                      <a:pt x="627" y="149"/>
                    </a:cubicBezTo>
                    <a:cubicBezTo>
                      <a:pt x="627" y="149"/>
                      <a:pt x="627" y="150"/>
                      <a:pt x="627" y="150"/>
                    </a:cubicBezTo>
                    <a:close/>
                    <a:moveTo>
                      <a:pt x="747" y="597"/>
                    </a:moveTo>
                    <a:cubicBezTo>
                      <a:pt x="747" y="597"/>
                      <a:pt x="747" y="596"/>
                      <a:pt x="746" y="596"/>
                    </a:cubicBezTo>
                    <a:cubicBezTo>
                      <a:pt x="747" y="595"/>
                      <a:pt x="747" y="594"/>
                      <a:pt x="747" y="593"/>
                    </a:cubicBezTo>
                    <a:cubicBezTo>
                      <a:pt x="748" y="592"/>
                      <a:pt x="750" y="592"/>
                      <a:pt x="751" y="593"/>
                    </a:cubicBezTo>
                    <a:cubicBezTo>
                      <a:pt x="752" y="593"/>
                      <a:pt x="752" y="593"/>
                      <a:pt x="752" y="594"/>
                    </a:cubicBezTo>
                    <a:cubicBezTo>
                      <a:pt x="752" y="596"/>
                      <a:pt x="749" y="597"/>
                      <a:pt x="747" y="597"/>
                    </a:cubicBezTo>
                    <a:close/>
                    <a:moveTo>
                      <a:pt x="746" y="543"/>
                    </a:moveTo>
                    <a:cubicBezTo>
                      <a:pt x="745" y="543"/>
                      <a:pt x="745" y="543"/>
                      <a:pt x="745" y="543"/>
                    </a:cubicBezTo>
                    <a:cubicBezTo>
                      <a:pt x="745" y="542"/>
                      <a:pt x="745" y="541"/>
                      <a:pt x="745" y="541"/>
                    </a:cubicBezTo>
                    <a:cubicBezTo>
                      <a:pt x="747" y="539"/>
                      <a:pt x="749" y="538"/>
                      <a:pt x="751" y="538"/>
                    </a:cubicBezTo>
                    <a:cubicBezTo>
                      <a:pt x="752" y="538"/>
                      <a:pt x="752" y="539"/>
                      <a:pt x="752" y="540"/>
                    </a:cubicBezTo>
                    <a:cubicBezTo>
                      <a:pt x="751" y="542"/>
                      <a:pt x="749" y="544"/>
                      <a:pt x="746" y="543"/>
                    </a:cubicBezTo>
                    <a:close/>
                    <a:moveTo>
                      <a:pt x="752" y="430"/>
                    </a:moveTo>
                    <a:cubicBezTo>
                      <a:pt x="752" y="428"/>
                      <a:pt x="752" y="428"/>
                      <a:pt x="752" y="428"/>
                    </a:cubicBezTo>
                    <a:cubicBezTo>
                      <a:pt x="753" y="430"/>
                      <a:pt x="753" y="430"/>
                      <a:pt x="753" y="430"/>
                    </a:cubicBezTo>
                    <a:lnTo>
                      <a:pt x="752" y="430"/>
                    </a:lnTo>
                    <a:close/>
                    <a:moveTo>
                      <a:pt x="761" y="298"/>
                    </a:moveTo>
                    <a:cubicBezTo>
                      <a:pt x="762" y="298"/>
                      <a:pt x="763" y="298"/>
                      <a:pt x="764" y="299"/>
                    </a:cubicBezTo>
                    <a:cubicBezTo>
                      <a:pt x="764" y="299"/>
                      <a:pt x="764" y="300"/>
                      <a:pt x="765" y="300"/>
                    </a:cubicBezTo>
                    <a:cubicBezTo>
                      <a:pt x="765" y="300"/>
                      <a:pt x="765" y="301"/>
                      <a:pt x="764" y="301"/>
                    </a:cubicBezTo>
                    <a:cubicBezTo>
                      <a:pt x="764" y="301"/>
                      <a:pt x="763" y="302"/>
                      <a:pt x="762" y="301"/>
                    </a:cubicBezTo>
                    <a:cubicBezTo>
                      <a:pt x="760" y="300"/>
                      <a:pt x="760" y="298"/>
                      <a:pt x="761" y="298"/>
                    </a:cubicBezTo>
                    <a:close/>
                    <a:moveTo>
                      <a:pt x="635" y="237"/>
                    </a:moveTo>
                    <a:cubicBezTo>
                      <a:pt x="635" y="237"/>
                      <a:pt x="635" y="237"/>
                      <a:pt x="636" y="237"/>
                    </a:cubicBezTo>
                    <a:cubicBezTo>
                      <a:pt x="636" y="237"/>
                      <a:pt x="636" y="236"/>
                      <a:pt x="636" y="236"/>
                    </a:cubicBezTo>
                    <a:cubicBezTo>
                      <a:pt x="636" y="236"/>
                      <a:pt x="636" y="237"/>
                      <a:pt x="636" y="237"/>
                    </a:cubicBezTo>
                    <a:cubicBezTo>
                      <a:pt x="636" y="237"/>
                      <a:pt x="635" y="237"/>
                      <a:pt x="635" y="237"/>
                    </a:cubicBezTo>
                    <a:cubicBezTo>
                      <a:pt x="634" y="238"/>
                      <a:pt x="634" y="238"/>
                      <a:pt x="634" y="238"/>
                    </a:cubicBezTo>
                    <a:lnTo>
                      <a:pt x="635" y="237"/>
                    </a:lnTo>
                    <a:close/>
                    <a:moveTo>
                      <a:pt x="648" y="419"/>
                    </a:moveTo>
                    <a:cubicBezTo>
                      <a:pt x="648" y="419"/>
                      <a:pt x="648" y="419"/>
                      <a:pt x="648" y="419"/>
                    </a:cubicBezTo>
                    <a:cubicBezTo>
                      <a:pt x="648" y="419"/>
                      <a:pt x="648" y="419"/>
                      <a:pt x="649" y="419"/>
                    </a:cubicBezTo>
                    <a:cubicBezTo>
                      <a:pt x="649" y="420"/>
                      <a:pt x="649" y="420"/>
                      <a:pt x="649" y="420"/>
                    </a:cubicBezTo>
                    <a:lnTo>
                      <a:pt x="648" y="419"/>
                    </a:lnTo>
                    <a:close/>
                    <a:moveTo>
                      <a:pt x="651" y="307"/>
                    </a:moveTo>
                    <a:cubicBezTo>
                      <a:pt x="647" y="311"/>
                      <a:pt x="643" y="311"/>
                      <a:pt x="638" y="308"/>
                    </a:cubicBezTo>
                    <a:cubicBezTo>
                      <a:pt x="635" y="306"/>
                      <a:pt x="635" y="305"/>
                      <a:pt x="636" y="304"/>
                    </a:cubicBezTo>
                    <a:cubicBezTo>
                      <a:pt x="639" y="303"/>
                      <a:pt x="642" y="301"/>
                      <a:pt x="643" y="299"/>
                    </a:cubicBezTo>
                    <a:cubicBezTo>
                      <a:pt x="646" y="296"/>
                      <a:pt x="648" y="294"/>
                      <a:pt x="652" y="293"/>
                    </a:cubicBezTo>
                    <a:cubicBezTo>
                      <a:pt x="655" y="292"/>
                      <a:pt x="656" y="289"/>
                      <a:pt x="657" y="286"/>
                    </a:cubicBezTo>
                    <a:cubicBezTo>
                      <a:pt x="657" y="286"/>
                      <a:pt x="659" y="285"/>
                      <a:pt x="660" y="285"/>
                    </a:cubicBezTo>
                    <a:cubicBezTo>
                      <a:pt x="662" y="285"/>
                      <a:pt x="665" y="287"/>
                      <a:pt x="668" y="286"/>
                    </a:cubicBezTo>
                    <a:cubicBezTo>
                      <a:pt x="670" y="286"/>
                      <a:pt x="671" y="283"/>
                      <a:pt x="670" y="281"/>
                    </a:cubicBezTo>
                    <a:cubicBezTo>
                      <a:pt x="668" y="280"/>
                      <a:pt x="667" y="278"/>
                      <a:pt x="665" y="277"/>
                    </a:cubicBezTo>
                    <a:cubicBezTo>
                      <a:pt x="662" y="275"/>
                      <a:pt x="658" y="274"/>
                      <a:pt x="654" y="274"/>
                    </a:cubicBezTo>
                    <a:cubicBezTo>
                      <a:pt x="647" y="274"/>
                      <a:pt x="640" y="273"/>
                      <a:pt x="633" y="273"/>
                    </a:cubicBezTo>
                    <a:cubicBezTo>
                      <a:pt x="633" y="273"/>
                      <a:pt x="632" y="272"/>
                      <a:pt x="632" y="272"/>
                    </a:cubicBezTo>
                    <a:cubicBezTo>
                      <a:pt x="632" y="271"/>
                      <a:pt x="633" y="269"/>
                      <a:pt x="633" y="269"/>
                    </a:cubicBezTo>
                    <a:cubicBezTo>
                      <a:pt x="634" y="268"/>
                      <a:pt x="636" y="268"/>
                      <a:pt x="637" y="268"/>
                    </a:cubicBezTo>
                    <a:cubicBezTo>
                      <a:pt x="645" y="268"/>
                      <a:pt x="653" y="267"/>
                      <a:pt x="661" y="267"/>
                    </a:cubicBezTo>
                    <a:cubicBezTo>
                      <a:pt x="667" y="267"/>
                      <a:pt x="673" y="266"/>
                      <a:pt x="679" y="264"/>
                    </a:cubicBezTo>
                    <a:cubicBezTo>
                      <a:pt x="684" y="263"/>
                      <a:pt x="690" y="262"/>
                      <a:pt x="695" y="261"/>
                    </a:cubicBezTo>
                    <a:cubicBezTo>
                      <a:pt x="697" y="260"/>
                      <a:pt x="698" y="261"/>
                      <a:pt x="700" y="261"/>
                    </a:cubicBezTo>
                    <a:cubicBezTo>
                      <a:pt x="701" y="261"/>
                      <a:pt x="702" y="262"/>
                      <a:pt x="702" y="263"/>
                    </a:cubicBezTo>
                    <a:cubicBezTo>
                      <a:pt x="703" y="263"/>
                      <a:pt x="702" y="265"/>
                      <a:pt x="701" y="265"/>
                    </a:cubicBezTo>
                    <a:cubicBezTo>
                      <a:pt x="697" y="267"/>
                      <a:pt x="692" y="269"/>
                      <a:pt x="688" y="271"/>
                    </a:cubicBezTo>
                    <a:cubicBezTo>
                      <a:pt x="686" y="271"/>
                      <a:pt x="686" y="274"/>
                      <a:pt x="687" y="275"/>
                    </a:cubicBezTo>
                    <a:cubicBezTo>
                      <a:pt x="687" y="276"/>
                      <a:pt x="687" y="276"/>
                      <a:pt x="687" y="276"/>
                    </a:cubicBezTo>
                    <a:cubicBezTo>
                      <a:pt x="688" y="277"/>
                      <a:pt x="689" y="278"/>
                      <a:pt x="690" y="278"/>
                    </a:cubicBezTo>
                    <a:cubicBezTo>
                      <a:pt x="697" y="284"/>
                      <a:pt x="705" y="286"/>
                      <a:pt x="713" y="279"/>
                    </a:cubicBezTo>
                    <a:cubicBezTo>
                      <a:pt x="713" y="279"/>
                      <a:pt x="714" y="279"/>
                      <a:pt x="714" y="279"/>
                    </a:cubicBezTo>
                    <a:cubicBezTo>
                      <a:pt x="715" y="279"/>
                      <a:pt x="715" y="280"/>
                      <a:pt x="715" y="282"/>
                    </a:cubicBezTo>
                    <a:cubicBezTo>
                      <a:pt x="714" y="284"/>
                      <a:pt x="714" y="286"/>
                      <a:pt x="712" y="287"/>
                    </a:cubicBezTo>
                    <a:cubicBezTo>
                      <a:pt x="710" y="289"/>
                      <a:pt x="707" y="291"/>
                      <a:pt x="705" y="292"/>
                    </a:cubicBezTo>
                    <a:cubicBezTo>
                      <a:pt x="704" y="294"/>
                      <a:pt x="704" y="295"/>
                      <a:pt x="703" y="297"/>
                    </a:cubicBezTo>
                    <a:cubicBezTo>
                      <a:pt x="701" y="302"/>
                      <a:pt x="699" y="303"/>
                      <a:pt x="695" y="299"/>
                    </a:cubicBezTo>
                    <a:cubicBezTo>
                      <a:pt x="691" y="296"/>
                      <a:pt x="686" y="295"/>
                      <a:pt x="682" y="297"/>
                    </a:cubicBezTo>
                    <a:cubicBezTo>
                      <a:pt x="680" y="298"/>
                      <a:pt x="678" y="300"/>
                      <a:pt x="678" y="301"/>
                    </a:cubicBezTo>
                    <a:cubicBezTo>
                      <a:pt x="678" y="307"/>
                      <a:pt x="674" y="309"/>
                      <a:pt x="669" y="310"/>
                    </a:cubicBezTo>
                    <a:cubicBezTo>
                      <a:pt x="669" y="310"/>
                      <a:pt x="669" y="310"/>
                      <a:pt x="669" y="311"/>
                    </a:cubicBezTo>
                    <a:cubicBezTo>
                      <a:pt x="668" y="311"/>
                      <a:pt x="668" y="311"/>
                      <a:pt x="668" y="311"/>
                    </a:cubicBezTo>
                    <a:cubicBezTo>
                      <a:pt x="666" y="312"/>
                      <a:pt x="664" y="313"/>
                      <a:pt x="662" y="313"/>
                    </a:cubicBezTo>
                    <a:cubicBezTo>
                      <a:pt x="662" y="313"/>
                      <a:pt x="662" y="313"/>
                      <a:pt x="662" y="314"/>
                    </a:cubicBezTo>
                    <a:cubicBezTo>
                      <a:pt x="662" y="314"/>
                      <a:pt x="661" y="314"/>
                      <a:pt x="661" y="314"/>
                    </a:cubicBezTo>
                    <a:cubicBezTo>
                      <a:pt x="661" y="314"/>
                      <a:pt x="660" y="315"/>
                      <a:pt x="660" y="315"/>
                    </a:cubicBezTo>
                    <a:cubicBezTo>
                      <a:pt x="660" y="315"/>
                      <a:pt x="659" y="315"/>
                      <a:pt x="659" y="315"/>
                    </a:cubicBezTo>
                    <a:cubicBezTo>
                      <a:pt x="659" y="314"/>
                      <a:pt x="660" y="314"/>
                      <a:pt x="661" y="314"/>
                    </a:cubicBezTo>
                    <a:cubicBezTo>
                      <a:pt x="661" y="313"/>
                      <a:pt x="661" y="313"/>
                      <a:pt x="661" y="313"/>
                    </a:cubicBezTo>
                    <a:cubicBezTo>
                      <a:pt x="662" y="313"/>
                      <a:pt x="662" y="313"/>
                      <a:pt x="662" y="313"/>
                    </a:cubicBezTo>
                    <a:cubicBezTo>
                      <a:pt x="664" y="311"/>
                      <a:pt x="666" y="311"/>
                      <a:pt x="668" y="311"/>
                    </a:cubicBezTo>
                    <a:cubicBezTo>
                      <a:pt x="668" y="310"/>
                      <a:pt x="668" y="310"/>
                      <a:pt x="668" y="310"/>
                    </a:cubicBezTo>
                    <a:cubicBezTo>
                      <a:pt x="669" y="310"/>
                      <a:pt x="669" y="310"/>
                      <a:pt x="669" y="310"/>
                    </a:cubicBezTo>
                    <a:cubicBezTo>
                      <a:pt x="670" y="308"/>
                      <a:pt x="671" y="305"/>
                      <a:pt x="671" y="303"/>
                    </a:cubicBezTo>
                    <a:cubicBezTo>
                      <a:pt x="672" y="300"/>
                      <a:pt x="669" y="297"/>
                      <a:pt x="666" y="298"/>
                    </a:cubicBezTo>
                    <a:cubicBezTo>
                      <a:pt x="663" y="299"/>
                      <a:pt x="660" y="300"/>
                      <a:pt x="657" y="302"/>
                    </a:cubicBezTo>
                    <a:cubicBezTo>
                      <a:pt x="655" y="303"/>
                      <a:pt x="653" y="305"/>
                      <a:pt x="651" y="307"/>
                    </a:cubicBezTo>
                    <a:close/>
                    <a:moveTo>
                      <a:pt x="690" y="318"/>
                    </a:moveTo>
                    <a:cubicBezTo>
                      <a:pt x="689" y="318"/>
                      <a:pt x="689" y="319"/>
                      <a:pt x="688" y="319"/>
                    </a:cubicBezTo>
                    <a:cubicBezTo>
                      <a:pt x="688" y="319"/>
                      <a:pt x="688" y="319"/>
                      <a:pt x="688" y="320"/>
                    </a:cubicBezTo>
                    <a:cubicBezTo>
                      <a:pt x="688" y="320"/>
                      <a:pt x="688" y="320"/>
                      <a:pt x="687" y="320"/>
                    </a:cubicBezTo>
                    <a:cubicBezTo>
                      <a:pt x="687" y="321"/>
                      <a:pt x="687" y="322"/>
                      <a:pt x="687" y="322"/>
                    </a:cubicBezTo>
                    <a:cubicBezTo>
                      <a:pt x="686" y="321"/>
                      <a:pt x="687" y="321"/>
                      <a:pt x="687" y="320"/>
                    </a:cubicBezTo>
                    <a:cubicBezTo>
                      <a:pt x="687" y="320"/>
                      <a:pt x="687" y="320"/>
                      <a:pt x="687" y="319"/>
                    </a:cubicBezTo>
                    <a:cubicBezTo>
                      <a:pt x="688" y="319"/>
                      <a:pt x="688" y="319"/>
                      <a:pt x="688" y="319"/>
                    </a:cubicBezTo>
                    <a:cubicBezTo>
                      <a:pt x="688" y="318"/>
                      <a:pt x="688" y="317"/>
                      <a:pt x="690" y="316"/>
                    </a:cubicBezTo>
                    <a:cubicBezTo>
                      <a:pt x="690" y="316"/>
                      <a:pt x="690" y="318"/>
                      <a:pt x="690" y="318"/>
                    </a:cubicBezTo>
                    <a:close/>
                    <a:moveTo>
                      <a:pt x="677" y="368"/>
                    </a:moveTo>
                    <a:cubicBezTo>
                      <a:pt x="676" y="369"/>
                      <a:pt x="675" y="370"/>
                      <a:pt x="675" y="370"/>
                    </a:cubicBezTo>
                    <a:cubicBezTo>
                      <a:pt x="671" y="369"/>
                      <a:pt x="669" y="366"/>
                      <a:pt x="667" y="362"/>
                    </a:cubicBezTo>
                    <a:cubicBezTo>
                      <a:pt x="667" y="362"/>
                      <a:pt x="669" y="360"/>
                      <a:pt x="669" y="360"/>
                    </a:cubicBezTo>
                    <a:cubicBezTo>
                      <a:pt x="670" y="360"/>
                      <a:pt x="672" y="359"/>
                      <a:pt x="672" y="360"/>
                    </a:cubicBezTo>
                    <a:cubicBezTo>
                      <a:pt x="674" y="363"/>
                      <a:pt x="675" y="366"/>
                      <a:pt x="677" y="368"/>
                    </a:cubicBezTo>
                    <a:close/>
                    <a:moveTo>
                      <a:pt x="665" y="454"/>
                    </a:moveTo>
                    <a:cubicBezTo>
                      <a:pt x="665" y="453"/>
                      <a:pt x="665" y="453"/>
                      <a:pt x="665" y="453"/>
                    </a:cubicBezTo>
                    <a:cubicBezTo>
                      <a:pt x="666" y="454"/>
                      <a:pt x="666" y="454"/>
                      <a:pt x="666" y="454"/>
                    </a:cubicBezTo>
                    <a:lnTo>
                      <a:pt x="665" y="454"/>
                    </a:lnTo>
                    <a:close/>
                    <a:moveTo>
                      <a:pt x="690" y="504"/>
                    </a:moveTo>
                    <a:cubicBezTo>
                      <a:pt x="690" y="505"/>
                      <a:pt x="690" y="505"/>
                      <a:pt x="689" y="505"/>
                    </a:cubicBezTo>
                    <a:cubicBezTo>
                      <a:pt x="689" y="504"/>
                      <a:pt x="689" y="503"/>
                      <a:pt x="689" y="502"/>
                    </a:cubicBezTo>
                    <a:cubicBezTo>
                      <a:pt x="689" y="502"/>
                      <a:pt x="690" y="502"/>
                      <a:pt x="690" y="502"/>
                    </a:cubicBezTo>
                    <a:cubicBezTo>
                      <a:pt x="690" y="502"/>
                      <a:pt x="690" y="502"/>
                      <a:pt x="691" y="503"/>
                    </a:cubicBezTo>
                    <a:cubicBezTo>
                      <a:pt x="691" y="503"/>
                      <a:pt x="691" y="504"/>
                      <a:pt x="690" y="504"/>
                    </a:cubicBezTo>
                    <a:close/>
                    <a:moveTo>
                      <a:pt x="697" y="431"/>
                    </a:moveTo>
                    <a:cubicBezTo>
                      <a:pt x="695" y="434"/>
                      <a:pt x="692" y="435"/>
                      <a:pt x="689" y="436"/>
                    </a:cubicBezTo>
                    <a:cubicBezTo>
                      <a:pt x="684" y="437"/>
                      <a:pt x="679" y="438"/>
                      <a:pt x="674" y="438"/>
                    </a:cubicBezTo>
                    <a:cubicBezTo>
                      <a:pt x="670" y="439"/>
                      <a:pt x="666" y="438"/>
                      <a:pt x="664" y="434"/>
                    </a:cubicBezTo>
                    <a:cubicBezTo>
                      <a:pt x="662" y="432"/>
                      <a:pt x="660" y="430"/>
                      <a:pt x="659" y="428"/>
                    </a:cubicBezTo>
                    <a:cubicBezTo>
                      <a:pt x="658" y="428"/>
                      <a:pt x="659" y="427"/>
                      <a:pt x="659" y="427"/>
                    </a:cubicBezTo>
                    <a:cubicBezTo>
                      <a:pt x="659" y="427"/>
                      <a:pt x="660" y="427"/>
                      <a:pt x="660" y="427"/>
                    </a:cubicBezTo>
                    <a:cubicBezTo>
                      <a:pt x="663" y="427"/>
                      <a:pt x="665" y="428"/>
                      <a:pt x="667" y="428"/>
                    </a:cubicBezTo>
                    <a:cubicBezTo>
                      <a:pt x="668" y="429"/>
                      <a:pt x="670" y="428"/>
                      <a:pt x="671" y="427"/>
                    </a:cubicBezTo>
                    <a:cubicBezTo>
                      <a:pt x="674" y="425"/>
                      <a:pt x="676" y="423"/>
                      <a:pt x="678" y="420"/>
                    </a:cubicBezTo>
                    <a:cubicBezTo>
                      <a:pt x="680" y="417"/>
                      <a:pt x="683" y="416"/>
                      <a:pt x="687" y="417"/>
                    </a:cubicBezTo>
                    <a:cubicBezTo>
                      <a:pt x="688" y="417"/>
                      <a:pt x="689" y="417"/>
                      <a:pt x="690" y="416"/>
                    </a:cubicBezTo>
                    <a:cubicBezTo>
                      <a:pt x="692" y="416"/>
                      <a:pt x="694" y="414"/>
                      <a:pt x="694" y="412"/>
                    </a:cubicBezTo>
                    <a:cubicBezTo>
                      <a:pt x="694" y="410"/>
                      <a:pt x="693" y="409"/>
                      <a:pt x="693" y="407"/>
                    </a:cubicBezTo>
                    <a:cubicBezTo>
                      <a:pt x="693" y="404"/>
                      <a:pt x="692" y="400"/>
                      <a:pt x="691" y="397"/>
                    </a:cubicBezTo>
                    <a:cubicBezTo>
                      <a:pt x="691" y="396"/>
                      <a:pt x="691" y="395"/>
                      <a:pt x="692" y="395"/>
                    </a:cubicBezTo>
                    <a:cubicBezTo>
                      <a:pt x="693" y="395"/>
                      <a:pt x="693" y="395"/>
                      <a:pt x="694" y="395"/>
                    </a:cubicBezTo>
                    <a:cubicBezTo>
                      <a:pt x="699" y="399"/>
                      <a:pt x="701" y="405"/>
                      <a:pt x="705" y="410"/>
                    </a:cubicBezTo>
                    <a:cubicBezTo>
                      <a:pt x="706" y="412"/>
                      <a:pt x="709" y="413"/>
                      <a:pt x="712" y="413"/>
                    </a:cubicBezTo>
                    <a:cubicBezTo>
                      <a:pt x="719" y="414"/>
                      <a:pt x="726" y="412"/>
                      <a:pt x="732" y="407"/>
                    </a:cubicBezTo>
                    <a:cubicBezTo>
                      <a:pt x="737" y="403"/>
                      <a:pt x="743" y="401"/>
                      <a:pt x="749" y="400"/>
                    </a:cubicBezTo>
                    <a:cubicBezTo>
                      <a:pt x="752" y="399"/>
                      <a:pt x="755" y="400"/>
                      <a:pt x="757" y="400"/>
                    </a:cubicBezTo>
                    <a:cubicBezTo>
                      <a:pt x="757" y="400"/>
                      <a:pt x="758" y="400"/>
                      <a:pt x="758" y="400"/>
                    </a:cubicBezTo>
                    <a:cubicBezTo>
                      <a:pt x="757" y="399"/>
                      <a:pt x="758" y="399"/>
                      <a:pt x="758" y="399"/>
                    </a:cubicBezTo>
                    <a:cubicBezTo>
                      <a:pt x="758" y="399"/>
                      <a:pt x="758" y="400"/>
                      <a:pt x="758" y="400"/>
                    </a:cubicBezTo>
                    <a:cubicBezTo>
                      <a:pt x="758" y="400"/>
                      <a:pt x="757" y="400"/>
                      <a:pt x="757" y="400"/>
                    </a:cubicBezTo>
                    <a:cubicBezTo>
                      <a:pt x="756" y="402"/>
                      <a:pt x="755" y="403"/>
                      <a:pt x="753" y="405"/>
                    </a:cubicBezTo>
                    <a:cubicBezTo>
                      <a:pt x="751" y="406"/>
                      <a:pt x="749" y="407"/>
                      <a:pt x="746" y="408"/>
                    </a:cubicBezTo>
                    <a:cubicBezTo>
                      <a:pt x="741" y="411"/>
                      <a:pt x="735" y="414"/>
                      <a:pt x="731" y="418"/>
                    </a:cubicBezTo>
                    <a:cubicBezTo>
                      <a:pt x="725" y="422"/>
                      <a:pt x="718" y="424"/>
                      <a:pt x="712" y="428"/>
                    </a:cubicBezTo>
                    <a:cubicBezTo>
                      <a:pt x="711" y="428"/>
                      <a:pt x="709" y="428"/>
                      <a:pt x="709" y="428"/>
                    </a:cubicBezTo>
                    <a:cubicBezTo>
                      <a:pt x="704" y="425"/>
                      <a:pt x="700" y="428"/>
                      <a:pt x="697" y="431"/>
                    </a:cubicBezTo>
                    <a:close/>
                    <a:moveTo>
                      <a:pt x="708" y="572"/>
                    </a:moveTo>
                    <a:cubicBezTo>
                      <a:pt x="708" y="572"/>
                      <a:pt x="708" y="572"/>
                      <a:pt x="707" y="571"/>
                    </a:cubicBezTo>
                    <a:cubicBezTo>
                      <a:pt x="707" y="570"/>
                      <a:pt x="707" y="570"/>
                      <a:pt x="706" y="569"/>
                    </a:cubicBezTo>
                    <a:cubicBezTo>
                      <a:pt x="707" y="570"/>
                      <a:pt x="707" y="570"/>
                      <a:pt x="708" y="571"/>
                    </a:cubicBezTo>
                    <a:cubicBezTo>
                      <a:pt x="709" y="571"/>
                      <a:pt x="709" y="572"/>
                      <a:pt x="708" y="572"/>
                    </a:cubicBezTo>
                    <a:close/>
                    <a:moveTo>
                      <a:pt x="711" y="504"/>
                    </a:moveTo>
                    <a:cubicBezTo>
                      <a:pt x="710" y="504"/>
                      <a:pt x="709" y="503"/>
                      <a:pt x="708" y="503"/>
                    </a:cubicBezTo>
                    <a:cubicBezTo>
                      <a:pt x="708" y="503"/>
                      <a:pt x="708" y="502"/>
                      <a:pt x="708" y="502"/>
                    </a:cubicBezTo>
                    <a:cubicBezTo>
                      <a:pt x="709" y="500"/>
                      <a:pt x="710" y="498"/>
                      <a:pt x="712" y="497"/>
                    </a:cubicBezTo>
                    <a:cubicBezTo>
                      <a:pt x="718" y="493"/>
                      <a:pt x="724" y="489"/>
                      <a:pt x="730" y="486"/>
                    </a:cubicBezTo>
                    <a:cubicBezTo>
                      <a:pt x="731" y="486"/>
                      <a:pt x="733" y="486"/>
                      <a:pt x="733" y="487"/>
                    </a:cubicBezTo>
                    <a:cubicBezTo>
                      <a:pt x="736" y="489"/>
                      <a:pt x="739" y="491"/>
                      <a:pt x="743" y="491"/>
                    </a:cubicBezTo>
                    <a:cubicBezTo>
                      <a:pt x="744" y="491"/>
                      <a:pt x="744" y="493"/>
                      <a:pt x="744" y="493"/>
                    </a:cubicBezTo>
                    <a:cubicBezTo>
                      <a:pt x="744" y="494"/>
                      <a:pt x="744" y="495"/>
                      <a:pt x="743" y="495"/>
                    </a:cubicBezTo>
                    <a:cubicBezTo>
                      <a:pt x="740" y="495"/>
                      <a:pt x="736" y="495"/>
                      <a:pt x="732" y="496"/>
                    </a:cubicBezTo>
                    <a:cubicBezTo>
                      <a:pt x="732" y="496"/>
                      <a:pt x="732" y="495"/>
                      <a:pt x="732" y="495"/>
                    </a:cubicBezTo>
                    <a:cubicBezTo>
                      <a:pt x="731" y="495"/>
                      <a:pt x="729" y="495"/>
                      <a:pt x="727" y="495"/>
                    </a:cubicBezTo>
                    <a:cubicBezTo>
                      <a:pt x="722" y="495"/>
                      <a:pt x="718" y="497"/>
                      <a:pt x="714" y="501"/>
                    </a:cubicBezTo>
                    <a:cubicBezTo>
                      <a:pt x="713" y="502"/>
                      <a:pt x="712" y="503"/>
                      <a:pt x="711" y="504"/>
                    </a:cubicBezTo>
                    <a:close/>
                    <a:moveTo>
                      <a:pt x="882" y="1356"/>
                    </a:moveTo>
                    <a:cubicBezTo>
                      <a:pt x="882" y="1357"/>
                      <a:pt x="881" y="1357"/>
                      <a:pt x="881" y="1357"/>
                    </a:cubicBezTo>
                    <a:cubicBezTo>
                      <a:pt x="878" y="1358"/>
                      <a:pt x="874" y="1355"/>
                      <a:pt x="875" y="1352"/>
                    </a:cubicBezTo>
                    <a:cubicBezTo>
                      <a:pt x="875" y="1352"/>
                      <a:pt x="875" y="1351"/>
                      <a:pt x="876" y="1351"/>
                    </a:cubicBezTo>
                    <a:cubicBezTo>
                      <a:pt x="879" y="1351"/>
                      <a:pt x="881" y="1352"/>
                      <a:pt x="882" y="1355"/>
                    </a:cubicBezTo>
                    <a:cubicBezTo>
                      <a:pt x="882" y="1355"/>
                      <a:pt x="882" y="1356"/>
                      <a:pt x="882" y="1356"/>
                    </a:cubicBezTo>
                    <a:close/>
                    <a:moveTo>
                      <a:pt x="1067" y="1384"/>
                    </a:moveTo>
                    <a:cubicBezTo>
                      <a:pt x="1067" y="1385"/>
                      <a:pt x="1065" y="1387"/>
                      <a:pt x="1064" y="1386"/>
                    </a:cubicBezTo>
                    <a:cubicBezTo>
                      <a:pt x="1063" y="1386"/>
                      <a:pt x="1062" y="1385"/>
                      <a:pt x="1062" y="1384"/>
                    </a:cubicBezTo>
                    <a:cubicBezTo>
                      <a:pt x="1059" y="1380"/>
                      <a:pt x="1059" y="1379"/>
                      <a:pt x="1064" y="1373"/>
                    </a:cubicBezTo>
                    <a:cubicBezTo>
                      <a:pt x="1065" y="1373"/>
                      <a:pt x="1066" y="1373"/>
                      <a:pt x="1067" y="1373"/>
                    </a:cubicBezTo>
                    <a:cubicBezTo>
                      <a:pt x="1067" y="1373"/>
                      <a:pt x="1067" y="1374"/>
                      <a:pt x="1067" y="1374"/>
                    </a:cubicBezTo>
                    <a:cubicBezTo>
                      <a:pt x="1068" y="1376"/>
                      <a:pt x="1068" y="1377"/>
                      <a:pt x="1068" y="1379"/>
                    </a:cubicBezTo>
                    <a:cubicBezTo>
                      <a:pt x="1068" y="1380"/>
                      <a:pt x="1068" y="1382"/>
                      <a:pt x="1067" y="1384"/>
                    </a:cubicBezTo>
                    <a:close/>
                    <a:moveTo>
                      <a:pt x="1100" y="2268"/>
                    </a:moveTo>
                    <a:cubicBezTo>
                      <a:pt x="1100" y="2268"/>
                      <a:pt x="1099" y="2268"/>
                      <a:pt x="1099" y="2268"/>
                    </a:cubicBezTo>
                    <a:cubicBezTo>
                      <a:pt x="1099" y="2267"/>
                      <a:pt x="1099" y="2267"/>
                      <a:pt x="1099" y="2266"/>
                    </a:cubicBezTo>
                    <a:cubicBezTo>
                      <a:pt x="1100" y="2265"/>
                      <a:pt x="1100" y="2265"/>
                      <a:pt x="1101" y="2267"/>
                    </a:cubicBezTo>
                    <a:cubicBezTo>
                      <a:pt x="1101" y="2267"/>
                      <a:pt x="1100" y="2268"/>
                      <a:pt x="1100" y="2268"/>
                    </a:cubicBezTo>
                    <a:close/>
                    <a:moveTo>
                      <a:pt x="1104" y="1742"/>
                    </a:moveTo>
                    <a:cubicBezTo>
                      <a:pt x="1104" y="1742"/>
                      <a:pt x="1104" y="1742"/>
                      <a:pt x="1104" y="1742"/>
                    </a:cubicBezTo>
                    <a:cubicBezTo>
                      <a:pt x="1099" y="1742"/>
                      <a:pt x="1096" y="1739"/>
                      <a:pt x="1093" y="1735"/>
                    </a:cubicBezTo>
                    <a:cubicBezTo>
                      <a:pt x="1093" y="1734"/>
                      <a:pt x="1094" y="1733"/>
                      <a:pt x="1094" y="1732"/>
                    </a:cubicBezTo>
                    <a:cubicBezTo>
                      <a:pt x="1094" y="1732"/>
                      <a:pt x="1095" y="1732"/>
                      <a:pt x="1095" y="1732"/>
                    </a:cubicBezTo>
                    <a:cubicBezTo>
                      <a:pt x="1099" y="1735"/>
                      <a:pt x="1103" y="1737"/>
                      <a:pt x="1104" y="1742"/>
                    </a:cubicBezTo>
                    <a:cubicBezTo>
                      <a:pt x="1104" y="1742"/>
                      <a:pt x="1105" y="1742"/>
                      <a:pt x="1105" y="1742"/>
                    </a:cubicBezTo>
                    <a:cubicBezTo>
                      <a:pt x="1105" y="1742"/>
                      <a:pt x="1105" y="1743"/>
                      <a:pt x="1106" y="1743"/>
                    </a:cubicBezTo>
                    <a:cubicBezTo>
                      <a:pt x="1105" y="1743"/>
                      <a:pt x="1105" y="1743"/>
                      <a:pt x="1104" y="1742"/>
                    </a:cubicBezTo>
                    <a:close/>
                    <a:moveTo>
                      <a:pt x="1135" y="2331"/>
                    </a:moveTo>
                    <a:cubicBezTo>
                      <a:pt x="1135" y="2331"/>
                      <a:pt x="1135" y="2331"/>
                      <a:pt x="1135" y="2331"/>
                    </a:cubicBezTo>
                    <a:cubicBezTo>
                      <a:pt x="1134" y="2332"/>
                      <a:pt x="1134" y="2332"/>
                      <a:pt x="1134" y="2332"/>
                    </a:cubicBezTo>
                    <a:cubicBezTo>
                      <a:pt x="1134" y="2331"/>
                      <a:pt x="1134" y="2331"/>
                      <a:pt x="1134" y="2331"/>
                    </a:cubicBezTo>
                    <a:cubicBezTo>
                      <a:pt x="1135" y="2331"/>
                      <a:pt x="1135" y="2331"/>
                      <a:pt x="1135" y="2331"/>
                    </a:cubicBezTo>
                    <a:cubicBezTo>
                      <a:pt x="1135" y="2330"/>
                      <a:pt x="1135" y="2330"/>
                      <a:pt x="1135" y="2330"/>
                    </a:cubicBezTo>
                    <a:cubicBezTo>
                      <a:pt x="1136" y="2330"/>
                      <a:pt x="1136" y="2330"/>
                      <a:pt x="1135" y="2331"/>
                    </a:cubicBezTo>
                    <a:close/>
                    <a:moveTo>
                      <a:pt x="1144" y="2347"/>
                    </a:moveTo>
                    <a:cubicBezTo>
                      <a:pt x="1143" y="2348"/>
                      <a:pt x="1142" y="2348"/>
                      <a:pt x="1141" y="2348"/>
                    </a:cubicBezTo>
                    <a:cubicBezTo>
                      <a:pt x="1141" y="2348"/>
                      <a:pt x="1140" y="2348"/>
                      <a:pt x="1140" y="2348"/>
                    </a:cubicBezTo>
                    <a:cubicBezTo>
                      <a:pt x="1139" y="2347"/>
                      <a:pt x="1139" y="2346"/>
                      <a:pt x="1141" y="2345"/>
                    </a:cubicBezTo>
                    <a:cubicBezTo>
                      <a:pt x="1142" y="2345"/>
                      <a:pt x="1143" y="2346"/>
                      <a:pt x="1144" y="2346"/>
                    </a:cubicBezTo>
                    <a:cubicBezTo>
                      <a:pt x="1144" y="2346"/>
                      <a:pt x="1144" y="2347"/>
                      <a:pt x="1144" y="2347"/>
                    </a:cubicBezTo>
                    <a:close/>
                    <a:moveTo>
                      <a:pt x="1147" y="2366"/>
                    </a:moveTo>
                    <a:cubicBezTo>
                      <a:pt x="1147" y="2366"/>
                      <a:pt x="1147" y="2366"/>
                      <a:pt x="1146" y="2366"/>
                    </a:cubicBezTo>
                    <a:cubicBezTo>
                      <a:pt x="1147" y="2365"/>
                      <a:pt x="1147" y="2365"/>
                      <a:pt x="1148" y="2365"/>
                    </a:cubicBezTo>
                    <a:cubicBezTo>
                      <a:pt x="1148" y="2366"/>
                      <a:pt x="1148" y="2366"/>
                      <a:pt x="1148" y="2366"/>
                    </a:cubicBezTo>
                    <a:cubicBezTo>
                      <a:pt x="1148" y="2366"/>
                      <a:pt x="1147" y="2366"/>
                      <a:pt x="1147" y="2366"/>
                    </a:cubicBezTo>
                    <a:close/>
                    <a:moveTo>
                      <a:pt x="1155" y="2354"/>
                    </a:moveTo>
                    <a:cubicBezTo>
                      <a:pt x="1155" y="2354"/>
                      <a:pt x="1155" y="2354"/>
                      <a:pt x="1155" y="2354"/>
                    </a:cubicBezTo>
                    <a:cubicBezTo>
                      <a:pt x="1154" y="2354"/>
                      <a:pt x="1154" y="2354"/>
                      <a:pt x="1154" y="2355"/>
                    </a:cubicBezTo>
                    <a:cubicBezTo>
                      <a:pt x="1153" y="2356"/>
                      <a:pt x="1153" y="2356"/>
                      <a:pt x="1152" y="2357"/>
                    </a:cubicBezTo>
                    <a:cubicBezTo>
                      <a:pt x="1152" y="2357"/>
                      <a:pt x="1151" y="2357"/>
                      <a:pt x="1151" y="2357"/>
                    </a:cubicBezTo>
                    <a:cubicBezTo>
                      <a:pt x="1151" y="2358"/>
                      <a:pt x="1151" y="2358"/>
                      <a:pt x="1151" y="2358"/>
                    </a:cubicBezTo>
                    <a:cubicBezTo>
                      <a:pt x="1151" y="2357"/>
                      <a:pt x="1151" y="2357"/>
                      <a:pt x="1151" y="2357"/>
                    </a:cubicBezTo>
                    <a:cubicBezTo>
                      <a:pt x="1151" y="2357"/>
                      <a:pt x="1151" y="2357"/>
                      <a:pt x="1152" y="2357"/>
                    </a:cubicBezTo>
                    <a:cubicBezTo>
                      <a:pt x="1152" y="2356"/>
                      <a:pt x="1153" y="2355"/>
                      <a:pt x="1154" y="2355"/>
                    </a:cubicBezTo>
                    <a:cubicBezTo>
                      <a:pt x="1154" y="2354"/>
                      <a:pt x="1154" y="2354"/>
                      <a:pt x="1154" y="2354"/>
                    </a:cubicBezTo>
                    <a:cubicBezTo>
                      <a:pt x="1155" y="2354"/>
                      <a:pt x="1155" y="2354"/>
                      <a:pt x="1155" y="2354"/>
                    </a:cubicBezTo>
                    <a:cubicBezTo>
                      <a:pt x="1155" y="2353"/>
                      <a:pt x="1155" y="2353"/>
                      <a:pt x="1155" y="2353"/>
                    </a:cubicBezTo>
                    <a:cubicBezTo>
                      <a:pt x="1156" y="2353"/>
                      <a:pt x="1156" y="2354"/>
                      <a:pt x="1155" y="2354"/>
                    </a:cubicBezTo>
                    <a:close/>
                    <a:moveTo>
                      <a:pt x="1179" y="2362"/>
                    </a:moveTo>
                    <a:cubicBezTo>
                      <a:pt x="1180" y="2361"/>
                      <a:pt x="1181" y="2362"/>
                      <a:pt x="1181" y="2363"/>
                    </a:cubicBezTo>
                    <a:cubicBezTo>
                      <a:pt x="1181" y="2363"/>
                      <a:pt x="1181" y="2364"/>
                      <a:pt x="1181" y="2364"/>
                    </a:cubicBezTo>
                    <a:cubicBezTo>
                      <a:pt x="1180" y="2365"/>
                      <a:pt x="1179" y="2365"/>
                      <a:pt x="1178" y="2366"/>
                    </a:cubicBezTo>
                    <a:cubicBezTo>
                      <a:pt x="1178" y="2366"/>
                      <a:pt x="1177" y="2366"/>
                      <a:pt x="1177" y="2366"/>
                    </a:cubicBezTo>
                    <a:cubicBezTo>
                      <a:pt x="1176" y="2365"/>
                      <a:pt x="1177" y="2363"/>
                      <a:pt x="1179" y="2362"/>
                    </a:cubicBezTo>
                    <a:close/>
                    <a:moveTo>
                      <a:pt x="1168" y="2374"/>
                    </a:moveTo>
                    <a:cubicBezTo>
                      <a:pt x="1168" y="2374"/>
                      <a:pt x="1168" y="2374"/>
                      <a:pt x="1168" y="2375"/>
                    </a:cubicBezTo>
                    <a:cubicBezTo>
                      <a:pt x="1170" y="2376"/>
                      <a:pt x="1172" y="2377"/>
                      <a:pt x="1174" y="2378"/>
                    </a:cubicBezTo>
                    <a:cubicBezTo>
                      <a:pt x="1174" y="2378"/>
                      <a:pt x="1174" y="2378"/>
                      <a:pt x="1175" y="2378"/>
                    </a:cubicBezTo>
                    <a:cubicBezTo>
                      <a:pt x="1175" y="2378"/>
                      <a:pt x="1175" y="2378"/>
                      <a:pt x="1175" y="2378"/>
                    </a:cubicBezTo>
                    <a:cubicBezTo>
                      <a:pt x="1175" y="2377"/>
                      <a:pt x="1175" y="2376"/>
                      <a:pt x="1175" y="2375"/>
                    </a:cubicBezTo>
                    <a:cubicBezTo>
                      <a:pt x="1175" y="2374"/>
                      <a:pt x="1176" y="2373"/>
                      <a:pt x="1177" y="2374"/>
                    </a:cubicBezTo>
                    <a:cubicBezTo>
                      <a:pt x="1177" y="2374"/>
                      <a:pt x="1178" y="2374"/>
                      <a:pt x="1178" y="2375"/>
                    </a:cubicBezTo>
                    <a:cubicBezTo>
                      <a:pt x="1179" y="2375"/>
                      <a:pt x="1179" y="2376"/>
                      <a:pt x="1177" y="2377"/>
                    </a:cubicBezTo>
                    <a:cubicBezTo>
                      <a:pt x="1177" y="2377"/>
                      <a:pt x="1176" y="2377"/>
                      <a:pt x="1175" y="2378"/>
                    </a:cubicBezTo>
                    <a:cubicBezTo>
                      <a:pt x="1175" y="2378"/>
                      <a:pt x="1175" y="2378"/>
                      <a:pt x="1175" y="2378"/>
                    </a:cubicBezTo>
                    <a:cubicBezTo>
                      <a:pt x="1175" y="2378"/>
                      <a:pt x="1174" y="2378"/>
                      <a:pt x="1174" y="2378"/>
                    </a:cubicBezTo>
                    <a:cubicBezTo>
                      <a:pt x="1173" y="2378"/>
                      <a:pt x="1173" y="2379"/>
                      <a:pt x="1172" y="2379"/>
                    </a:cubicBezTo>
                    <a:cubicBezTo>
                      <a:pt x="1170" y="2379"/>
                      <a:pt x="1169" y="2378"/>
                      <a:pt x="1169" y="2377"/>
                    </a:cubicBezTo>
                    <a:cubicBezTo>
                      <a:pt x="1168" y="2376"/>
                      <a:pt x="1168" y="2375"/>
                      <a:pt x="1168" y="2375"/>
                    </a:cubicBezTo>
                    <a:cubicBezTo>
                      <a:pt x="1168" y="2375"/>
                      <a:pt x="1168" y="2374"/>
                      <a:pt x="1168" y="2374"/>
                    </a:cubicBezTo>
                    <a:cubicBezTo>
                      <a:pt x="1167" y="2374"/>
                      <a:pt x="1167" y="2374"/>
                      <a:pt x="1167" y="2374"/>
                    </a:cubicBezTo>
                    <a:cubicBezTo>
                      <a:pt x="1166" y="2374"/>
                      <a:pt x="1165" y="2374"/>
                      <a:pt x="1165" y="2372"/>
                    </a:cubicBezTo>
                    <a:cubicBezTo>
                      <a:pt x="1165" y="2372"/>
                      <a:pt x="1166" y="2372"/>
                      <a:pt x="1166" y="2372"/>
                    </a:cubicBezTo>
                    <a:cubicBezTo>
                      <a:pt x="1166" y="2372"/>
                      <a:pt x="1167" y="2373"/>
                      <a:pt x="1167" y="2374"/>
                    </a:cubicBezTo>
                    <a:cubicBezTo>
                      <a:pt x="1167" y="2374"/>
                      <a:pt x="1168" y="2374"/>
                      <a:pt x="1168" y="2374"/>
                    </a:cubicBezTo>
                    <a:close/>
                    <a:moveTo>
                      <a:pt x="1182" y="1416"/>
                    </a:moveTo>
                    <a:cubicBezTo>
                      <a:pt x="1183" y="1415"/>
                      <a:pt x="1183" y="1415"/>
                      <a:pt x="1183" y="1415"/>
                    </a:cubicBezTo>
                    <a:cubicBezTo>
                      <a:pt x="1183" y="1416"/>
                      <a:pt x="1183" y="1416"/>
                      <a:pt x="1183" y="1416"/>
                    </a:cubicBezTo>
                    <a:lnTo>
                      <a:pt x="1182" y="1416"/>
                    </a:lnTo>
                    <a:close/>
                    <a:moveTo>
                      <a:pt x="1207" y="1957"/>
                    </a:moveTo>
                    <a:cubicBezTo>
                      <a:pt x="1206" y="1956"/>
                      <a:pt x="1205" y="1956"/>
                      <a:pt x="1204" y="1956"/>
                    </a:cubicBezTo>
                    <a:cubicBezTo>
                      <a:pt x="1205" y="1955"/>
                      <a:pt x="1205" y="1955"/>
                      <a:pt x="1206" y="1955"/>
                    </a:cubicBezTo>
                    <a:cubicBezTo>
                      <a:pt x="1206" y="1955"/>
                      <a:pt x="1207" y="1955"/>
                      <a:pt x="1207" y="1955"/>
                    </a:cubicBezTo>
                    <a:cubicBezTo>
                      <a:pt x="1207" y="1955"/>
                      <a:pt x="1208" y="1955"/>
                      <a:pt x="1208" y="1956"/>
                    </a:cubicBezTo>
                    <a:cubicBezTo>
                      <a:pt x="1208" y="1956"/>
                      <a:pt x="1207" y="1956"/>
                      <a:pt x="1207" y="1957"/>
                    </a:cubicBezTo>
                    <a:close/>
                    <a:moveTo>
                      <a:pt x="1283" y="1447"/>
                    </a:moveTo>
                    <a:cubicBezTo>
                      <a:pt x="1283" y="1446"/>
                      <a:pt x="1283" y="1446"/>
                      <a:pt x="1283" y="1446"/>
                    </a:cubicBezTo>
                    <a:cubicBezTo>
                      <a:pt x="1283" y="1445"/>
                      <a:pt x="1284" y="1445"/>
                      <a:pt x="1285" y="1445"/>
                    </a:cubicBezTo>
                    <a:cubicBezTo>
                      <a:pt x="1285" y="1445"/>
                      <a:pt x="1285" y="1445"/>
                      <a:pt x="1285" y="1446"/>
                    </a:cubicBezTo>
                    <a:cubicBezTo>
                      <a:pt x="1285" y="1447"/>
                      <a:pt x="1284" y="1447"/>
                      <a:pt x="1283" y="1447"/>
                    </a:cubicBezTo>
                    <a:close/>
                    <a:moveTo>
                      <a:pt x="1347" y="1524"/>
                    </a:moveTo>
                    <a:cubicBezTo>
                      <a:pt x="1346" y="1526"/>
                      <a:pt x="1343" y="1526"/>
                      <a:pt x="1342" y="1525"/>
                    </a:cubicBezTo>
                    <a:cubicBezTo>
                      <a:pt x="1340" y="1524"/>
                      <a:pt x="1340" y="1523"/>
                      <a:pt x="1341" y="1521"/>
                    </a:cubicBezTo>
                    <a:cubicBezTo>
                      <a:pt x="1341" y="1520"/>
                      <a:pt x="1342" y="1519"/>
                      <a:pt x="1343" y="1518"/>
                    </a:cubicBezTo>
                    <a:cubicBezTo>
                      <a:pt x="1343" y="1519"/>
                      <a:pt x="1343" y="1519"/>
                      <a:pt x="1343" y="1520"/>
                    </a:cubicBezTo>
                    <a:cubicBezTo>
                      <a:pt x="1344" y="1522"/>
                      <a:pt x="1345" y="1523"/>
                      <a:pt x="1347" y="1522"/>
                    </a:cubicBezTo>
                    <a:cubicBezTo>
                      <a:pt x="1348" y="1522"/>
                      <a:pt x="1348" y="1522"/>
                      <a:pt x="1349" y="1521"/>
                    </a:cubicBezTo>
                    <a:cubicBezTo>
                      <a:pt x="1348" y="1522"/>
                      <a:pt x="1348" y="1523"/>
                      <a:pt x="1347" y="1524"/>
                    </a:cubicBezTo>
                    <a:close/>
                    <a:moveTo>
                      <a:pt x="1364" y="1542"/>
                    </a:moveTo>
                    <a:cubicBezTo>
                      <a:pt x="1364" y="1542"/>
                      <a:pt x="1364" y="1541"/>
                      <a:pt x="1364" y="1541"/>
                    </a:cubicBezTo>
                    <a:cubicBezTo>
                      <a:pt x="1365" y="1541"/>
                      <a:pt x="1366" y="1540"/>
                      <a:pt x="1367" y="1540"/>
                    </a:cubicBezTo>
                    <a:cubicBezTo>
                      <a:pt x="1367" y="1540"/>
                      <a:pt x="1367" y="1541"/>
                      <a:pt x="1367" y="1541"/>
                    </a:cubicBezTo>
                    <a:cubicBezTo>
                      <a:pt x="1367" y="1542"/>
                      <a:pt x="1367" y="1542"/>
                      <a:pt x="1367" y="1542"/>
                    </a:cubicBezTo>
                    <a:cubicBezTo>
                      <a:pt x="1366" y="1542"/>
                      <a:pt x="1365" y="1542"/>
                      <a:pt x="1364" y="1542"/>
                    </a:cubicBezTo>
                    <a:close/>
                    <a:moveTo>
                      <a:pt x="1368" y="1579"/>
                    </a:moveTo>
                    <a:cubicBezTo>
                      <a:pt x="1368" y="1579"/>
                      <a:pt x="1367" y="1579"/>
                      <a:pt x="1367" y="1579"/>
                    </a:cubicBezTo>
                    <a:cubicBezTo>
                      <a:pt x="1366" y="1578"/>
                      <a:pt x="1365" y="1577"/>
                      <a:pt x="1365" y="1575"/>
                    </a:cubicBezTo>
                    <a:cubicBezTo>
                      <a:pt x="1364" y="1574"/>
                      <a:pt x="1364" y="1573"/>
                      <a:pt x="1365" y="1573"/>
                    </a:cubicBezTo>
                    <a:cubicBezTo>
                      <a:pt x="1366" y="1573"/>
                      <a:pt x="1366" y="1573"/>
                      <a:pt x="1367" y="1574"/>
                    </a:cubicBezTo>
                    <a:cubicBezTo>
                      <a:pt x="1367" y="1575"/>
                      <a:pt x="1368" y="1576"/>
                      <a:pt x="1368" y="1578"/>
                    </a:cubicBezTo>
                    <a:cubicBezTo>
                      <a:pt x="1368" y="1578"/>
                      <a:pt x="1368" y="1579"/>
                      <a:pt x="1368" y="1579"/>
                    </a:cubicBezTo>
                    <a:close/>
                    <a:moveTo>
                      <a:pt x="1379" y="1771"/>
                    </a:moveTo>
                    <a:cubicBezTo>
                      <a:pt x="1378" y="1770"/>
                      <a:pt x="1378" y="1770"/>
                      <a:pt x="1378" y="1770"/>
                    </a:cubicBezTo>
                    <a:cubicBezTo>
                      <a:pt x="1379" y="1770"/>
                      <a:pt x="1379" y="1770"/>
                      <a:pt x="1379" y="1770"/>
                    </a:cubicBezTo>
                    <a:lnTo>
                      <a:pt x="1379" y="17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0" name="Freeform 249">
                <a:extLst>
                  <a:ext uri="{FF2B5EF4-FFF2-40B4-BE49-F238E27FC236}">
                    <a16:creationId xmlns:a16="http://schemas.microsoft.com/office/drawing/2014/main" id="{069C6120-F1F9-411D-978C-8D68D63B7AF5}"/>
                  </a:ext>
                </a:extLst>
              </p:cNvPr>
              <p:cNvSpPr>
                <a:spLocks/>
              </p:cNvSpPr>
              <p:nvPr/>
            </p:nvSpPr>
            <p:spPr bwMode="auto">
              <a:xfrm>
                <a:off x="2514" y="4282"/>
                <a:ext cx="5" cy="4"/>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1" name="Freeform 250">
                <a:extLst>
                  <a:ext uri="{FF2B5EF4-FFF2-40B4-BE49-F238E27FC236}">
                    <a16:creationId xmlns:a16="http://schemas.microsoft.com/office/drawing/2014/main" id="{C2B8BB1B-FAFC-494D-A38C-DF1216B6A31E}"/>
                  </a:ext>
                </a:extLst>
              </p:cNvPr>
              <p:cNvSpPr>
                <a:spLocks/>
              </p:cNvSpPr>
              <p:nvPr/>
            </p:nvSpPr>
            <p:spPr bwMode="auto">
              <a:xfrm>
                <a:off x="7161" y="2649"/>
                <a:ext cx="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2" name="Freeform 251">
                <a:extLst>
                  <a:ext uri="{FF2B5EF4-FFF2-40B4-BE49-F238E27FC236}">
                    <a16:creationId xmlns:a16="http://schemas.microsoft.com/office/drawing/2014/main" id="{FF35D101-2DF0-4EEE-A1EE-963D79266E44}"/>
                  </a:ext>
                </a:extLst>
              </p:cNvPr>
              <p:cNvSpPr>
                <a:spLocks noEditPoints="1"/>
              </p:cNvSpPr>
              <p:nvPr/>
            </p:nvSpPr>
            <p:spPr bwMode="auto">
              <a:xfrm>
                <a:off x="6701" y="184"/>
                <a:ext cx="2692" cy="3463"/>
              </a:xfrm>
              <a:custGeom>
                <a:avLst/>
                <a:gdLst>
                  <a:gd name="T0" fmla="*/ 402 w 573"/>
                  <a:gd name="T1" fmla="*/ 497 h 736"/>
                  <a:gd name="T2" fmla="*/ 444 w 573"/>
                  <a:gd name="T3" fmla="*/ 481 h 736"/>
                  <a:gd name="T4" fmla="*/ 421 w 573"/>
                  <a:gd name="T5" fmla="*/ 429 h 736"/>
                  <a:gd name="T6" fmla="*/ 432 w 573"/>
                  <a:gd name="T7" fmla="*/ 415 h 736"/>
                  <a:gd name="T8" fmla="*/ 437 w 573"/>
                  <a:gd name="T9" fmla="*/ 417 h 736"/>
                  <a:gd name="T10" fmla="*/ 468 w 573"/>
                  <a:gd name="T11" fmla="*/ 390 h 736"/>
                  <a:gd name="T12" fmla="*/ 480 w 573"/>
                  <a:gd name="T13" fmla="*/ 344 h 736"/>
                  <a:gd name="T14" fmla="*/ 469 w 573"/>
                  <a:gd name="T15" fmla="*/ 316 h 736"/>
                  <a:gd name="T16" fmla="*/ 491 w 573"/>
                  <a:gd name="T17" fmla="*/ 332 h 736"/>
                  <a:gd name="T18" fmla="*/ 489 w 573"/>
                  <a:gd name="T19" fmla="*/ 275 h 736"/>
                  <a:gd name="T20" fmla="*/ 519 w 573"/>
                  <a:gd name="T21" fmla="*/ 186 h 736"/>
                  <a:gd name="T22" fmla="*/ 541 w 573"/>
                  <a:gd name="T23" fmla="*/ 162 h 736"/>
                  <a:gd name="T24" fmla="*/ 539 w 573"/>
                  <a:gd name="T25" fmla="*/ 110 h 736"/>
                  <a:gd name="T26" fmla="*/ 466 w 573"/>
                  <a:gd name="T27" fmla="*/ 144 h 736"/>
                  <a:gd name="T28" fmla="*/ 480 w 573"/>
                  <a:gd name="T29" fmla="*/ 129 h 736"/>
                  <a:gd name="T30" fmla="*/ 449 w 573"/>
                  <a:gd name="T31" fmla="*/ 112 h 736"/>
                  <a:gd name="T32" fmla="*/ 396 w 573"/>
                  <a:gd name="T33" fmla="*/ 102 h 736"/>
                  <a:gd name="T34" fmla="*/ 508 w 573"/>
                  <a:gd name="T35" fmla="*/ 66 h 736"/>
                  <a:gd name="T36" fmla="*/ 441 w 573"/>
                  <a:gd name="T37" fmla="*/ 35 h 736"/>
                  <a:gd name="T38" fmla="*/ 406 w 573"/>
                  <a:gd name="T39" fmla="*/ 35 h 736"/>
                  <a:gd name="T40" fmla="*/ 374 w 573"/>
                  <a:gd name="T41" fmla="*/ 14 h 736"/>
                  <a:gd name="T42" fmla="*/ 373 w 573"/>
                  <a:gd name="T43" fmla="*/ 18 h 736"/>
                  <a:gd name="T44" fmla="*/ 326 w 573"/>
                  <a:gd name="T45" fmla="*/ 21 h 736"/>
                  <a:gd name="T46" fmla="*/ 300 w 573"/>
                  <a:gd name="T47" fmla="*/ 67 h 736"/>
                  <a:gd name="T48" fmla="*/ 273 w 573"/>
                  <a:gd name="T49" fmla="*/ 46 h 736"/>
                  <a:gd name="T50" fmla="*/ 249 w 573"/>
                  <a:gd name="T51" fmla="*/ 72 h 736"/>
                  <a:gd name="T52" fmla="*/ 235 w 573"/>
                  <a:gd name="T53" fmla="*/ 75 h 736"/>
                  <a:gd name="T54" fmla="*/ 234 w 573"/>
                  <a:gd name="T55" fmla="*/ 74 h 736"/>
                  <a:gd name="T56" fmla="*/ 181 w 573"/>
                  <a:gd name="T57" fmla="*/ 61 h 736"/>
                  <a:gd name="T58" fmla="*/ 151 w 573"/>
                  <a:gd name="T59" fmla="*/ 88 h 736"/>
                  <a:gd name="T60" fmla="*/ 105 w 573"/>
                  <a:gd name="T61" fmla="*/ 131 h 736"/>
                  <a:gd name="T62" fmla="*/ 81 w 573"/>
                  <a:gd name="T63" fmla="*/ 162 h 736"/>
                  <a:gd name="T64" fmla="*/ 18 w 573"/>
                  <a:gd name="T65" fmla="*/ 205 h 736"/>
                  <a:gd name="T66" fmla="*/ 48 w 573"/>
                  <a:gd name="T67" fmla="*/ 220 h 736"/>
                  <a:gd name="T68" fmla="*/ 14 w 573"/>
                  <a:gd name="T69" fmla="*/ 253 h 736"/>
                  <a:gd name="T70" fmla="*/ 64 w 573"/>
                  <a:gd name="T71" fmla="*/ 276 h 736"/>
                  <a:gd name="T72" fmla="*/ 102 w 573"/>
                  <a:gd name="T73" fmla="*/ 342 h 736"/>
                  <a:gd name="T74" fmla="*/ 107 w 573"/>
                  <a:gd name="T75" fmla="*/ 389 h 736"/>
                  <a:gd name="T76" fmla="*/ 102 w 573"/>
                  <a:gd name="T77" fmla="*/ 419 h 736"/>
                  <a:gd name="T78" fmla="*/ 94 w 573"/>
                  <a:gd name="T79" fmla="*/ 440 h 736"/>
                  <a:gd name="T80" fmla="*/ 122 w 573"/>
                  <a:gd name="T81" fmla="*/ 442 h 736"/>
                  <a:gd name="T82" fmla="*/ 128 w 573"/>
                  <a:gd name="T83" fmla="*/ 473 h 736"/>
                  <a:gd name="T84" fmla="*/ 96 w 573"/>
                  <a:gd name="T85" fmla="*/ 472 h 736"/>
                  <a:gd name="T86" fmla="*/ 109 w 573"/>
                  <a:gd name="T87" fmla="*/ 482 h 736"/>
                  <a:gd name="T88" fmla="*/ 128 w 573"/>
                  <a:gd name="T89" fmla="*/ 498 h 736"/>
                  <a:gd name="T90" fmla="*/ 102 w 573"/>
                  <a:gd name="T91" fmla="*/ 534 h 736"/>
                  <a:gd name="T92" fmla="*/ 79 w 573"/>
                  <a:gd name="T93" fmla="*/ 562 h 736"/>
                  <a:gd name="T94" fmla="*/ 85 w 573"/>
                  <a:gd name="T95" fmla="*/ 570 h 736"/>
                  <a:gd name="T96" fmla="*/ 98 w 573"/>
                  <a:gd name="T97" fmla="*/ 626 h 736"/>
                  <a:gd name="T98" fmla="*/ 92 w 573"/>
                  <a:gd name="T99" fmla="*/ 660 h 736"/>
                  <a:gd name="T100" fmla="*/ 101 w 573"/>
                  <a:gd name="T101" fmla="*/ 698 h 736"/>
                  <a:gd name="T102" fmla="*/ 149 w 573"/>
                  <a:gd name="T103" fmla="*/ 733 h 736"/>
                  <a:gd name="T104" fmla="*/ 185 w 573"/>
                  <a:gd name="T105" fmla="*/ 678 h 736"/>
                  <a:gd name="T106" fmla="*/ 212 w 573"/>
                  <a:gd name="T107" fmla="*/ 638 h 736"/>
                  <a:gd name="T108" fmla="*/ 259 w 573"/>
                  <a:gd name="T109" fmla="*/ 608 h 736"/>
                  <a:gd name="T110" fmla="*/ 356 w 573"/>
                  <a:gd name="T111" fmla="*/ 553 h 736"/>
                  <a:gd name="T112" fmla="*/ 507 w 573"/>
                  <a:gd name="T113" fmla="*/ 180 h 736"/>
                  <a:gd name="T114" fmla="*/ 248 w 573"/>
                  <a:gd name="T115" fmla="*/ 605 h 736"/>
                  <a:gd name="T116" fmla="*/ 336 w 573"/>
                  <a:gd name="T117" fmla="*/ 45 h 736"/>
                  <a:gd name="T118" fmla="*/ 381 w 573"/>
                  <a:gd name="T119" fmla="*/ 48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3" h="736">
                    <a:moveTo>
                      <a:pt x="432" y="513"/>
                    </a:moveTo>
                    <a:cubicBezTo>
                      <a:pt x="433" y="512"/>
                      <a:pt x="432" y="511"/>
                      <a:pt x="432" y="510"/>
                    </a:cubicBezTo>
                    <a:cubicBezTo>
                      <a:pt x="432" y="510"/>
                      <a:pt x="432" y="509"/>
                      <a:pt x="431" y="509"/>
                    </a:cubicBezTo>
                    <a:cubicBezTo>
                      <a:pt x="425" y="507"/>
                      <a:pt x="418" y="508"/>
                      <a:pt x="412" y="504"/>
                    </a:cubicBezTo>
                    <a:cubicBezTo>
                      <a:pt x="407" y="501"/>
                      <a:pt x="403" y="502"/>
                      <a:pt x="398" y="504"/>
                    </a:cubicBezTo>
                    <a:cubicBezTo>
                      <a:pt x="397" y="504"/>
                      <a:pt x="396" y="503"/>
                      <a:pt x="395" y="503"/>
                    </a:cubicBezTo>
                    <a:cubicBezTo>
                      <a:pt x="394" y="503"/>
                      <a:pt x="394" y="502"/>
                      <a:pt x="394" y="502"/>
                    </a:cubicBezTo>
                    <a:cubicBezTo>
                      <a:pt x="393" y="501"/>
                      <a:pt x="393" y="500"/>
                      <a:pt x="394" y="499"/>
                    </a:cubicBezTo>
                    <a:cubicBezTo>
                      <a:pt x="396" y="498"/>
                      <a:pt x="399" y="498"/>
                      <a:pt x="402" y="497"/>
                    </a:cubicBezTo>
                    <a:cubicBezTo>
                      <a:pt x="405" y="495"/>
                      <a:pt x="407" y="492"/>
                      <a:pt x="406" y="489"/>
                    </a:cubicBezTo>
                    <a:cubicBezTo>
                      <a:pt x="406" y="486"/>
                      <a:pt x="405" y="482"/>
                      <a:pt x="405" y="479"/>
                    </a:cubicBezTo>
                    <a:cubicBezTo>
                      <a:pt x="405" y="478"/>
                      <a:pt x="407" y="476"/>
                      <a:pt x="408" y="476"/>
                    </a:cubicBezTo>
                    <a:cubicBezTo>
                      <a:pt x="409" y="476"/>
                      <a:pt x="410" y="477"/>
                      <a:pt x="411" y="478"/>
                    </a:cubicBezTo>
                    <a:cubicBezTo>
                      <a:pt x="413" y="484"/>
                      <a:pt x="415" y="490"/>
                      <a:pt x="419" y="496"/>
                    </a:cubicBezTo>
                    <a:cubicBezTo>
                      <a:pt x="422" y="499"/>
                      <a:pt x="425" y="502"/>
                      <a:pt x="430" y="501"/>
                    </a:cubicBezTo>
                    <a:cubicBezTo>
                      <a:pt x="432" y="501"/>
                      <a:pt x="434" y="501"/>
                      <a:pt x="436" y="501"/>
                    </a:cubicBezTo>
                    <a:cubicBezTo>
                      <a:pt x="442" y="501"/>
                      <a:pt x="443" y="501"/>
                      <a:pt x="444" y="495"/>
                    </a:cubicBezTo>
                    <a:cubicBezTo>
                      <a:pt x="444" y="491"/>
                      <a:pt x="443" y="486"/>
                      <a:pt x="444" y="481"/>
                    </a:cubicBezTo>
                    <a:cubicBezTo>
                      <a:pt x="445" y="476"/>
                      <a:pt x="439" y="472"/>
                      <a:pt x="441" y="467"/>
                    </a:cubicBezTo>
                    <a:cubicBezTo>
                      <a:pt x="442" y="465"/>
                      <a:pt x="440" y="464"/>
                      <a:pt x="439" y="462"/>
                    </a:cubicBezTo>
                    <a:cubicBezTo>
                      <a:pt x="436" y="456"/>
                      <a:pt x="432" y="451"/>
                      <a:pt x="426" y="448"/>
                    </a:cubicBezTo>
                    <a:cubicBezTo>
                      <a:pt x="424" y="446"/>
                      <a:pt x="422" y="444"/>
                      <a:pt x="420" y="442"/>
                    </a:cubicBezTo>
                    <a:cubicBezTo>
                      <a:pt x="419" y="441"/>
                      <a:pt x="418" y="440"/>
                      <a:pt x="417" y="438"/>
                    </a:cubicBezTo>
                    <a:cubicBezTo>
                      <a:pt x="416" y="435"/>
                      <a:pt x="416" y="431"/>
                      <a:pt x="415" y="427"/>
                    </a:cubicBezTo>
                    <a:cubicBezTo>
                      <a:pt x="415" y="426"/>
                      <a:pt x="416" y="425"/>
                      <a:pt x="417" y="424"/>
                    </a:cubicBezTo>
                    <a:cubicBezTo>
                      <a:pt x="418" y="424"/>
                      <a:pt x="419" y="424"/>
                      <a:pt x="420" y="425"/>
                    </a:cubicBezTo>
                    <a:cubicBezTo>
                      <a:pt x="420" y="426"/>
                      <a:pt x="421" y="428"/>
                      <a:pt x="421" y="429"/>
                    </a:cubicBezTo>
                    <a:cubicBezTo>
                      <a:pt x="421" y="435"/>
                      <a:pt x="423" y="440"/>
                      <a:pt x="428" y="443"/>
                    </a:cubicBezTo>
                    <a:cubicBezTo>
                      <a:pt x="432" y="445"/>
                      <a:pt x="434" y="448"/>
                      <a:pt x="438" y="449"/>
                    </a:cubicBezTo>
                    <a:cubicBezTo>
                      <a:pt x="440" y="450"/>
                      <a:pt x="442" y="449"/>
                      <a:pt x="442" y="448"/>
                    </a:cubicBezTo>
                    <a:cubicBezTo>
                      <a:pt x="442" y="445"/>
                      <a:pt x="442" y="442"/>
                      <a:pt x="444" y="440"/>
                    </a:cubicBezTo>
                    <a:cubicBezTo>
                      <a:pt x="443" y="437"/>
                      <a:pt x="445" y="435"/>
                      <a:pt x="446" y="433"/>
                    </a:cubicBezTo>
                    <a:cubicBezTo>
                      <a:pt x="448" y="431"/>
                      <a:pt x="447" y="428"/>
                      <a:pt x="445" y="427"/>
                    </a:cubicBezTo>
                    <a:cubicBezTo>
                      <a:pt x="442" y="424"/>
                      <a:pt x="438" y="422"/>
                      <a:pt x="434" y="419"/>
                    </a:cubicBezTo>
                    <a:cubicBezTo>
                      <a:pt x="434" y="418"/>
                      <a:pt x="433" y="417"/>
                      <a:pt x="433" y="415"/>
                    </a:cubicBezTo>
                    <a:cubicBezTo>
                      <a:pt x="433" y="415"/>
                      <a:pt x="433" y="415"/>
                      <a:pt x="432" y="415"/>
                    </a:cubicBezTo>
                    <a:cubicBezTo>
                      <a:pt x="432" y="415"/>
                      <a:pt x="432" y="415"/>
                      <a:pt x="432" y="415"/>
                    </a:cubicBezTo>
                    <a:cubicBezTo>
                      <a:pt x="428" y="414"/>
                      <a:pt x="425" y="412"/>
                      <a:pt x="423" y="410"/>
                    </a:cubicBezTo>
                    <a:cubicBezTo>
                      <a:pt x="422" y="410"/>
                      <a:pt x="422" y="410"/>
                      <a:pt x="423" y="409"/>
                    </a:cubicBezTo>
                    <a:cubicBezTo>
                      <a:pt x="423" y="409"/>
                      <a:pt x="424" y="409"/>
                      <a:pt x="424" y="409"/>
                    </a:cubicBezTo>
                    <a:cubicBezTo>
                      <a:pt x="425" y="409"/>
                      <a:pt x="427" y="408"/>
                      <a:pt x="427" y="409"/>
                    </a:cubicBezTo>
                    <a:cubicBezTo>
                      <a:pt x="429" y="411"/>
                      <a:pt x="430" y="413"/>
                      <a:pt x="432" y="415"/>
                    </a:cubicBezTo>
                    <a:cubicBezTo>
                      <a:pt x="432" y="415"/>
                      <a:pt x="433" y="415"/>
                      <a:pt x="433" y="415"/>
                    </a:cubicBezTo>
                    <a:cubicBezTo>
                      <a:pt x="433" y="415"/>
                      <a:pt x="433" y="415"/>
                      <a:pt x="433" y="415"/>
                    </a:cubicBezTo>
                    <a:cubicBezTo>
                      <a:pt x="434" y="416"/>
                      <a:pt x="436" y="417"/>
                      <a:pt x="437" y="417"/>
                    </a:cubicBezTo>
                    <a:cubicBezTo>
                      <a:pt x="441" y="419"/>
                      <a:pt x="444" y="420"/>
                      <a:pt x="448" y="417"/>
                    </a:cubicBezTo>
                    <a:cubicBezTo>
                      <a:pt x="451" y="415"/>
                      <a:pt x="456" y="414"/>
                      <a:pt x="460" y="413"/>
                    </a:cubicBezTo>
                    <a:cubicBezTo>
                      <a:pt x="461" y="413"/>
                      <a:pt x="463" y="411"/>
                      <a:pt x="464" y="410"/>
                    </a:cubicBezTo>
                    <a:cubicBezTo>
                      <a:pt x="465" y="408"/>
                      <a:pt x="465" y="406"/>
                      <a:pt x="465" y="404"/>
                    </a:cubicBezTo>
                    <a:cubicBezTo>
                      <a:pt x="466" y="401"/>
                      <a:pt x="465" y="399"/>
                      <a:pt x="463" y="399"/>
                    </a:cubicBezTo>
                    <a:cubicBezTo>
                      <a:pt x="458" y="398"/>
                      <a:pt x="455" y="396"/>
                      <a:pt x="451" y="393"/>
                    </a:cubicBezTo>
                    <a:cubicBezTo>
                      <a:pt x="451" y="393"/>
                      <a:pt x="450" y="392"/>
                      <a:pt x="450" y="392"/>
                    </a:cubicBezTo>
                    <a:cubicBezTo>
                      <a:pt x="451" y="390"/>
                      <a:pt x="452" y="390"/>
                      <a:pt x="453" y="391"/>
                    </a:cubicBezTo>
                    <a:cubicBezTo>
                      <a:pt x="458" y="393"/>
                      <a:pt x="463" y="395"/>
                      <a:pt x="468" y="390"/>
                    </a:cubicBezTo>
                    <a:cubicBezTo>
                      <a:pt x="469" y="390"/>
                      <a:pt x="471" y="390"/>
                      <a:pt x="473" y="390"/>
                    </a:cubicBezTo>
                    <a:cubicBezTo>
                      <a:pt x="479" y="389"/>
                      <a:pt x="481" y="380"/>
                      <a:pt x="477" y="377"/>
                    </a:cubicBezTo>
                    <a:cubicBezTo>
                      <a:pt x="475" y="375"/>
                      <a:pt x="473" y="373"/>
                      <a:pt x="473" y="369"/>
                    </a:cubicBezTo>
                    <a:cubicBezTo>
                      <a:pt x="473" y="368"/>
                      <a:pt x="471" y="366"/>
                      <a:pt x="470" y="365"/>
                    </a:cubicBezTo>
                    <a:cubicBezTo>
                      <a:pt x="469" y="364"/>
                      <a:pt x="468" y="364"/>
                      <a:pt x="469" y="362"/>
                    </a:cubicBezTo>
                    <a:cubicBezTo>
                      <a:pt x="469" y="361"/>
                      <a:pt x="470" y="361"/>
                      <a:pt x="471" y="361"/>
                    </a:cubicBezTo>
                    <a:cubicBezTo>
                      <a:pt x="473" y="362"/>
                      <a:pt x="475" y="362"/>
                      <a:pt x="476" y="361"/>
                    </a:cubicBezTo>
                    <a:cubicBezTo>
                      <a:pt x="478" y="360"/>
                      <a:pt x="479" y="358"/>
                      <a:pt x="479" y="356"/>
                    </a:cubicBezTo>
                    <a:cubicBezTo>
                      <a:pt x="480" y="352"/>
                      <a:pt x="480" y="348"/>
                      <a:pt x="480" y="344"/>
                    </a:cubicBezTo>
                    <a:cubicBezTo>
                      <a:pt x="480" y="342"/>
                      <a:pt x="479" y="339"/>
                      <a:pt x="477" y="337"/>
                    </a:cubicBezTo>
                    <a:cubicBezTo>
                      <a:pt x="474" y="334"/>
                      <a:pt x="476" y="333"/>
                      <a:pt x="478" y="331"/>
                    </a:cubicBezTo>
                    <a:cubicBezTo>
                      <a:pt x="479" y="330"/>
                      <a:pt x="478" y="327"/>
                      <a:pt x="477" y="327"/>
                    </a:cubicBezTo>
                    <a:cubicBezTo>
                      <a:pt x="475" y="325"/>
                      <a:pt x="471" y="326"/>
                      <a:pt x="469" y="323"/>
                    </a:cubicBezTo>
                    <a:cubicBezTo>
                      <a:pt x="468" y="322"/>
                      <a:pt x="467" y="322"/>
                      <a:pt x="466" y="322"/>
                    </a:cubicBezTo>
                    <a:cubicBezTo>
                      <a:pt x="464" y="321"/>
                      <a:pt x="463" y="320"/>
                      <a:pt x="463" y="317"/>
                    </a:cubicBezTo>
                    <a:cubicBezTo>
                      <a:pt x="463" y="315"/>
                      <a:pt x="464" y="314"/>
                      <a:pt x="465" y="313"/>
                    </a:cubicBezTo>
                    <a:cubicBezTo>
                      <a:pt x="466" y="314"/>
                      <a:pt x="468" y="315"/>
                      <a:pt x="469" y="316"/>
                    </a:cubicBezTo>
                    <a:cubicBezTo>
                      <a:pt x="469" y="316"/>
                      <a:pt x="469" y="316"/>
                      <a:pt x="469" y="316"/>
                    </a:cubicBezTo>
                    <a:cubicBezTo>
                      <a:pt x="469" y="316"/>
                      <a:pt x="469" y="316"/>
                      <a:pt x="469" y="316"/>
                    </a:cubicBezTo>
                    <a:cubicBezTo>
                      <a:pt x="468" y="314"/>
                      <a:pt x="467" y="313"/>
                      <a:pt x="466" y="312"/>
                    </a:cubicBezTo>
                    <a:cubicBezTo>
                      <a:pt x="465" y="312"/>
                      <a:pt x="465" y="312"/>
                      <a:pt x="465" y="312"/>
                    </a:cubicBezTo>
                    <a:cubicBezTo>
                      <a:pt x="468" y="310"/>
                      <a:pt x="470" y="307"/>
                      <a:pt x="473" y="304"/>
                    </a:cubicBezTo>
                    <a:cubicBezTo>
                      <a:pt x="474" y="303"/>
                      <a:pt x="478" y="303"/>
                      <a:pt x="479" y="304"/>
                    </a:cubicBezTo>
                    <a:cubicBezTo>
                      <a:pt x="480" y="304"/>
                      <a:pt x="480" y="304"/>
                      <a:pt x="481" y="305"/>
                    </a:cubicBezTo>
                    <a:cubicBezTo>
                      <a:pt x="484" y="308"/>
                      <a:pt x="488" y="311"/>
                      <a:pt x="488" y="317"/>
                    </a:cubicBezTo>
                    <a:cubicBezTo>
                      <a:pt x="487" y="322"/>
                      <a:pt x="488" y="327"/>
                      <a:pt x="490" y="331"/>
                    </a:cubicBezTo>
                    <a:cubicBezTo>
                      <a:pt x="490" y="332"/>
                      <a:pt x="491" y="332"/>
                      <a:pt x="491" y="332"/>
                    </a:cubicBezTo>
                    <a:cubicBezTo>
                      <a:pt x="491" y="330"/>
                      <a:pt x="492" y="328"/>
                      <a:pt x="492" y="327"/>
                    </a:cubicBezTo>
                    <a:cubicBezTo>
                      <a:pt x="491" y="321"/>
                      <a:pt x="492" y="315"/>
                      <a:pt x="495" y="310"/>
                    </a:cubicBezTo>
                    <a:cubicBezTo>
                      <a:pt x="498" y="305"/>
                      <a:pt x="499" y="300"/>
                      <a:pt x="499" y="295"/>
                    </a:cubicBezTo>
                    <a:cubicBezTo>
                      <a:pt x="499" y="293"/>
                      <a:pt x="496" y="290"/>
                      <a:pt x="494" y="289"/>
                    </a:cubicBezTo>
                    <a:cubicBezTo>
                      <a:pt x="492" y="288"/>
                      <a:pt x="490" y="289"/>
                      <a:pt x="488" y="288"/>
                    </a:cubicBezTo>
                    <a:cubicBezTo>
                      <a:pt x="486" y="287"/>
                      <a:pt x="485" y="286"/>
                      <a:pt x="484" y="285"/>
                    </a:cubicBezTo>
                    <a:cubicBezTo>
                      <a:pt x="483" y="285"/>
                      <a:pt x="483" y="284"/>
                      <a:pt x="483" y="284"/>
                    </a:cubicBezTo>
                    <a:cubicBezTo>
                      <a:pt x="484" y="283"/>
                      <a:pt x="484" y="282"/>
                      <a:pt x="485" y="282"/>
                    </a:cubicBezTo>
                    <a:cubicBezTo>
                      <a:pt x="491" y="280"/>
                      <a:pt x="492" y="280"/>
                      <a:pt x="489" y="275"/>
                    </a:cubicBezTo>
                    <a:cubicBezTo>
                      <a:pt x="488" y="273"/>
                      <a:pt x="487" y="270"/>
                      <a:pt x="484" y="269"/>
                    </a:cubicBezTo>
                    <a:cubicBezTo>
                      <a:pt x="483" y="267"/>
                      <a:pt x="481" y="266"/>
                      <a:pt x="480" y="264"/>
                    </a:cubicBezTo>
                    <a:cubicBezTo>
                      <a:pt x="480" y="264"/>
                      <a:pt x="480" y="263"/>
                      <a:pt x="480" y="263"/>
                    </a:cubicBezTo>
                    <a:cubicBezTo>
                      <a:pt x="481" y="262"/>
                      <a:pt x="481" y="262"/>
                      <a:pt x="482" y="262"/>
                    </a:cubicBezTo>
                    <a:cubicBezTo>
                      <a:pt x="486" y="264"/>
                      <a:pt x="489" y="262"/>
                      <a:pt x="490" y="258"/>
                    </a:cubicBezTo>
                    <a:cubicBezTo>
                      <a:pt x="492" y="252"/>
                      <a:pt x="495" y="247"/>
                      <a:pt x="495" y="240"/>
                    </a:cubicBezTo>
                    <a:cubicBezTo>
                      <a:pt x="496" y="225"/>
                      <a:pt x="501" y="213"/>
                      <a:pt x="511" y="201"/>
                    </a:cubicBezTo>
                    <a:cubicBezTo>
                      <a:pt x="514" y="198"/>
                      <a:pt x="516" y="194"/>
                      <a:pt x="519" y="191"/>
                    </a:cubicBezTo>
                    <a:cubicBezTo>
                      <a:pt x="520" y="189"/>
                      <a:pt x="520" y="188"/>
                      <a:pt x="519" y="186"/>
                    </a:cubicBezTo>
                    <a:cubicBezTo>
                      <a:pt x="518" y="182"/>
                      <a:pt x="518" y="182"/>
                      <a:pt x="522" y="181"/>
                    </a:cubicBezTo>
                    <a:cubicBezTo>
                      <a:pt x="527" y="180"/>
                      <a:pt x="530" y="177"/>
                      <a:pt x="532" y="174"/>
                    </a:cubicBezTo>
                    <a:cubicBezTo>
                      <a:pt x="533" y="172"/>
                      <a:pt x="532" y="168"/>
                      <a:pt x="531" y="168"/>
                    </a:cubicBezTo>
                    <a:cubicBezTo>
                      <a:pt x="529" y="167"/>
                      <a:pt x="528" y="166"/>
                      <a:pt x="526" y="166"/>
                    </a:cubicBezTo>
                    <a:cubicBezTo>
                      <a:pt x="524" y="166"/>
                      <a:pt x="522" y="166"/>
                      <a:pt x="519" y="165"/>
                    </a:cubicBezTo>
                    <a:cubicBezTo>
                      <a:pt x="519" y="165"/>
                      <a:pt x="519" y="165"/>
                      <a:pt x="519" y="164"/>
                    </a:cubicBezTo>
                    <a:cubicBezTo>
                      <a:pt x="519" y="164"/>
                      <a:pt x="520" y="162"/>
                      <a:pt x="520" y="162"/>
                    </a:cubicBezTo>
                    <a:cubicBezTo>
                      <a:pt x="523" y="161"/>
                      <a:pt x="526" y="162"/>
                      <a:pt x="528" y="163"/>
                    </a:cubicBezTo>
                    <a:cubicBezTo>
                      <a:pt x="533" y="165"/>
                      <a:pt x="537" y="164"/>
                      <a:pt x="541" y="162"/>
                    </a:cubicBezTo>
                    <a:cubicBezTo>
                      <a:pt x="543" y="161"/>
                      <a:pt x="544" y="160"/>
                      <a:pt x="545" y="159"/>
                    </a:cubicBezTo>
                    <a:cubicBezTo>
                      <a:pt x="547" y="158"/>
                      <a:pt x="547" y="157"/>
                      <a:pt x="547" y="155"/>
                    </a:cubicBezTo>
                    <a:cubicBezTo>
                      <a:pt x="547" y="154"/>
                      <a:pt x="547" y="153"/>
                      <a:pt x="546" y="152"/>
                    </a:cubicBezTo>
                    <a:cubicBezTo>
                      <a:pt x="546" y="150"/>
                      <a:pt x="547" y="148"/>
                      <a:pt x="549" y="148"/>
                    </a:cubicBezTo>
                    <a:cubicBezTo>
                      <a:pt x="553" y="149"/>
                      <a:pt x="557" y="149"/>
                      <a:pt x="560" y="145"/>
                    </a:cubicBezTo>
                    <a:cubicBezTo>
                      <a:pt x="561" y="143"/>
                      <a:pt x="563" y="142"/>
                      <a:pt x="565" y="141"/>
                    </a:cubicBezTo>
                    <a:cubicBezTo>
                      <a:pt x="573" y="135"/>
                      <a:pt x="573" y="131"/>
                      <a:pt x="566" y="123"/>
                    </a:cubicBezTo>
                    <a:cubicBezTo>
                      <a:pt x="566" y="122"/>
                      <a:pt x="565" y="122"/>
                      <a:pt x="564" y="121"/>
                    </a:cubicBezTo>
                    <a:cubicBezTo>
                      <a:pt x="558" y="113"/>
                      <a:pt x="549" y="110"/>
                      <a:pt x="539" y="110"/>
                    </a:cubicBezTo>
                    <a:cubicBezTo>
                      <a:pt x="534" y="110"/>
                      <a:pt x="528" y="112"/>
                      <a:pt x="523" y="113"/>
                    </a:cubicBezTo>
                    <a:cubicBezTo>
                      <a:pt x="522" y="113"/>
                      <a:pt x="522" y="115"/>
                      <a:pt x="521" y="116"/>
                    </a:cubicBezTo>
                    <a:cubicBezTo>
                      <a:pt x="520" y="117"/>
                      <a:pt x="520" y="119"/>
                      <a:pt x="520" y="120"/>
                    </a:cubicBezTo>
                    <a:cubicBezTo>
                      <a:pt x="519" y="122"/>
                      <a:pt x="517" y="123"/>
                      <a:pt x="514" y="122"/>
                    </a:cubicBezTo>
                    <a:cubicBezTo>
                      <a:pt x="512" y="122"/>
                      <a:pt x="510" y="121"/>
                      <a:pt x="508" y="120"/>
                    </a:cubicBezTo>
                    <a:cubicBezTo>
                      <a:pt x="507" y="118"/>
                      <a:pt x="505" y="119"/>
                      <a:pt x="504" y="120"/>
                    </a:cubicBezTo>
                    <a:cubicBezTo>
                      <a:pt x="499" y="130"/>
                      <a:pt x="490" y="134"/>
                      <a:pt x="481" y="137"/>
                    </a:cubicBezTo>
                    <a:cubicBezTo>
                      <a:pt x="476" y="139"/>
                      <a:pt x="471" y="140"/>
                      <a:pt x="466" y="143"/>
                    </a:cubicBezTo>
                    <a:cubicBezTo>
                      <a:pt x="466" y="144"/>
                      <a:pt x="466" y="144"/>
                      <a:pt x="466" y="144"/>
                    </a:cubicBezTo>
                    <a:cubicBezTo>
                      <a:pt x="465" y="145"/>
                      <a:pt x="464" y="146"/>
                      <a:pt x="463" y="147"/>
                    </a:cubicBezTo>
                    <a:cubicBezTo>
                      <a:pt x="462" y="148"/>
                      <a:pt x="460" y="149"/>
                      <a:pt x="459" y="150"/>
                    </a:cubicBezTo>
                    <a:cubicBezTo>
                      <a:pt x="458" y="151"/>
                      <a:pt x="458" y="151"/>
                      <a:pt x="458" y="151"/>
                    </a:cubicBezTo>
                    <a:cubicBezTo>
                      <a:pt x="459" y="150"/>
                      <a:pt x="459" y="150"/>
                      <a:pt x="459" y="150"/>
                    </a:cubicBezTo>
                    <a:cubicBezTo>
                      <a:pt x="460" y="149"/>
                      <a:pt x="461" y="148"/>
                      <a:pt x="462" y="147"/>
                    </a:cubicBezTo>
                    <a:cubicBezTo>
                      <a:pt x="463" y="146"/>
                      <a:pt x="465" y="145"/>
                      <a:pt x="466" y="144"/>
                    </a:cubicBezTo>
                    <a:cubicBezTo>
                      <a:pt x="466" y="144"/>
                      <a:pt x="466" y="143"/>
                      <a:pt x="466" y="143"/>
                    </a:cubicBezTo>
                    <a:cubicBezTo>
                      <a:pt x="467" y="142"/>
                      <a:pt x="467" y="140"/>
                      <a:pt x="467" y="139"/>
                    </a:cubicBezTo>
                    <a:cubicBezTo>
                      <a:pt x="471" y="135"/>
                      <a:pt x="474" y="131"/>
                      <a:pt x="480" y="129"/>
                    </a:cubicBezTo>
                    <a:cubicBezTo>
                      <a:pt x="486" y="127"/>
                      <a:pt x="490" y="123"/>
                      <a:pt x="492" y="117"/>
                    </a:cubicBezTo>
                    <a:cubicBezTo>
                      <a:pt x="493" y="115"/>
                      <a:pt x="494" y="114"/>
                      <a:pt x="494" y="112"/>
                    </a:cubicBezTo>
                    <a:cubicBezTo>
                      <a:pt x="499" y="99"/>
                      <a:pt x="493" y="97"/>
                      <a:pt x="483" y="98"/>
                    </a:cubicBezTo>
                    <a:cubicBezTo>
                      <a:pt x="483" y="98"/>
                      <a:pt x="482" y="98"/>
                      <a:pt x="482" y="98"/>
                    </a:cubicBezTo>
                    <a:cubicBezTo>
                      <a:pt x="481" y="98"/>
                      <a:pt x="479" y="99"/>
                      <a:pt x="479" y="100"/>
                    </a:cubicBezTo>
                    <a:cubicBezTo>
                      <a:pt x="478" y="102"/>
                      <a:pt x="477" y="105"/>
                      <a:pt x="476" y="108"/>
                    </a:cubicBezTo>
                    <a:cubicBezTo>
                      <a:pt x="475" y="111"/>
                      <a:pt x="472" y="113"/>
                      <a:pt x="469" y="113"/>
                    </a:cubicBezTo>
                    <a:cubicBezTo>
                      <a:pt x="468" y="113"/>
                      <a:pt x="467" y="113"/>
                      <a:pt x="467" y="113"/>
                    </a:cubicBezTo>
                    <a:cubicBezTo>
                      <a:pt x="461" y="110"/>
                      <a:pt x="455" y="112"/>
                      <a:pt x="449" y="112"/>
                    </a:cubicBezTo>
                    <a:cubicBezTo>
                      <a:pt x="449" y="112"/>
                      <a:pt x="448" y="112"/>
                      <a:pt x="448" y="111"/>
                    </a:cubicBezTo>
                    <a:cubicBezTo>
                      <a:pt x="448" y="111"/>
                      <a:pt x="449" y="110"/>
                      <a:pt x="449" y="110"/>
                    </a:cubicBezTo>
                    <a:cubicBezTo>
                      <a:pt x="452" y="109"/>
                      <a:pt x="455" y="108"/>
                      <a:pt x="458" y="106"/>
                    </a:cubicBezTo>
                    <a:cubicBezTo>
                      <a:pt x="461" y="105"/>
                      <a:pt x="462" y="103"/>
                      <a:pt x="463" y="100"/>
                    </a:cubicBezTo>
                    <a:cubicBezTo>
                      <a:pt x="464" y="99"/>
                      <a:pt x="463" y="95"/>
                      <a:pt x="461" y="95"/>
                    </a:cubicBezTo>
                    <a:cubicBezTo>
                      <a:pt x="457" y="94"/>
                      <a:pt x="453" y="93"/>
                      <a:pt x="450" y="92"/>
                    </a:cubicBezTo>
                    <a:cubicBezTo>
                      <a:pt x="433" y="89"/>
                      <a:pt x="427" y="90"/>
                      <a:pt x="411" y="96"/>
                    </a:cubicBezTo>
                    <a:cubicBezTo>
                      <a:pt x="409" y="97"/>
                      <a:pt x="407" y="98"/>
                      <a:pt x="405" y="99"/>
                    </a:cubicBezTo>
                    <a:cubicBezTo>
                      <a:pt x="402" y="100"/>
                      <a:pt x="399" y="101"/>
                      <a:pt x="396" y="102"/>
                    </a:cubicBezTo>
                    <a:cubicBezTo>
                      <a:pt x="395" y="102"/>
                      <a:pt x="394" y="101"/>
                      <a:pt x="394" y="100"/>
                    </a:cubicBezTo>
                    <a:cubicBezTo>
                      <a:pt x="394" y="100"/>
                      <a:pt x="394" y="99"/>
                      <a:pt x="394" y="98"/>
                    </a:cubicBezTo>
                    <a:cubicBezTo>
                      <a:pt x="396" y="97"/>
                      <a:pt x="398" y="96"/>
                      <a:pt x="400" y="95"/>
                    </a:cubicBezTo>
                    <a:cubicBezTo>
                      <a:pt x="406" y="93"/>
                      <a:pt x="411" y="91"/>
                      <a:pt x="417" y="89"/>
                    </a:cubicBezTo>
                    <a:cubicBezTo>
                      <a:pt x="427" y="84"/>
                      <a:pt x="437" y="83"/>
                      <a:pt x="447" y="86"/>
                    </a:cubicBezTo>
                    <a:cubicBezTo>
                      <a:pt x="454" y="89"/>
                      <a:pt x="462" y="89"/>
                      <a:pt x="469" y="88"/>
                    </a:cubicBezTo>
                    <a:cubicBezTo>
                      <a:pt x="475" y="87"/>
                      <a:pt x="482" y="86"/>
                      <a:pt x="488" y="85"/>
                    </a:cubicBezTo>
                    <a:cubicBezTo>
                      <a:pt x="496" y="85"/>
                      <a:pt x="501" y="80"/>
                      <a:pt x="507" y="76"/>
                    </a:cubicBezTo>
                    <a:cubicBezTo>
                      <a:pt x="510" y="74"/>
                      <a:pt x="510" y="68"/>
                      <a:pt x="508" y="66"/>
                    </a:cubicBezTo>
                    <a:cubicBezTo>
                      <a:pt x="504" y="63"/>
                      <a:pt x="500" y="60"/>
                      <a:pt x="496" y="57"/>
                    </a:cubicBezTo>
                    <a:cubicBezTo>
                      <a:pt x="489" y="52"/>
                      <a:pt x="482" y="50"/>
                      <a:pt x="474" y="54"/>
                    </a:cubicBezTo>
                    <a:cubicBezTo>
                      <a:pt x="473" y="54"/>
                      <a:pt x="472" y="54"/>
                      <a:pt x="471" y="54"/>
                    </a:cubicBezTo>
                    <a:cubicBezTo>
                      <a:pt x="470" y="54"/>
                      <a:pt x="470" y="54"/>
                      <a:pt x="470" y="53"/>
                    </a:cubicBezTo>
                    <a:cubicBezTo>
                      <a:pt x="470" y="53"/>
                      <a:pt x="470" y="52"/>
                      <a:pt x="470" y="52"/>
                    </a:cubicBezTo>
                    <a:cubicBezTo>
                      <a:pt x="472" y="51"/>
                      <a:pt x="473" y="51"/>
                      <a:pt x="475" y="50"/>
                    </a:cubicBezTo>
                    <a:cubicBezTo>
                      <a:pt x="479" y="48"/>
                      <a:pt x="480" y="43"/>
                      <a:pt x="477" y="39"/>
                    </a:cubicBezTo>
                    <a:cubicBezTo>
                      <a:pt x="476" y="37"/>
                      <a:pt x="473" y="35"/>
                      <a:pt x="472" y="36"/>
                    </a:cubicBezTo>
                    <a:cubicBezTo>
                      <a:pt x="462" y="39"/>
                      <a:pt x="452" y="39"/>
                      <a:pt x="441" y="35"/>
                    </a:cubicBezTo>
                    <a:cubicBezTo>
                      <a:pt x="438" y="34"/>
                      <a:pt x="435" y="34"/>
                      <a:pt x="432" y="34"/>
                    </a:cubicBezTo>
                    <a:cubicBezTo>
                      <a:pt x="428" y="34"/>
                      <a:pt x="424" y="35"/>
                      <a:pt x="420" y="36"/>
                    </a:cubicBezTo>
                    <a:cubicBezTo>
                      <a:pt x="415" y="37"/>
                      <a:pt x="410" y="38"/>
                      <a:pt x="404" y="37"/>
                    </a:cubicBezTo>
                    <a:cubicBezTo>
                      <a:pt x="400" y="36"/>
                      <a:pt x="397" y="37"/>
                      <a:pt x="393" y="40"/>
                    </a:cubicBezTo>
                    <a:cubicBezTo>
                      <a:pt x="392" y="40"/>
                      <a:pt x="390" y="40"/>
                      <a:pt x="388" y="41"/>
                    </a:cubicBezTo>
                    <a:cubicBezTo>
                      <a:pt x="388" y="41"/>
                      <a:pt x="387" y="40"/>
                      <a:pt x="387" y="40"/>
                    </a:cubicBezTo>
                    <a:cubicBezTo>
                      <a:pt x="387" y="39"/>
                      <a:pt x="387" y="39"/>
                      <a:pt x="387" y="39"/>
                    </a:cubicBezTo>
                    <a:cubicBezTo>
                      <a:pt x="389" y="37"/>
                      <a:pt x="391" y="36"/>
                      <a:pt x="393" y="36"/>
                    </a:cubicBezTo>
                    <a:cubicBezTo>
                      <a:pt x="397" y="35"/>
                      <a:pt x="402" y="36"/>
                      <a:pt x="406" y="35"/>
                    </a:cubicBezTo>
                    <a:cubicBezTo>
                      <a:pt x="414" y="32"/>
                      <a:pt x="422" y="32"/>
                      <a:pt x="431" y="31"/>
                    </a:cubicBezTo>
                    <a:cubicBezTo>
                      <a:pt x="437" y="31"/>
                      <a:pt x="444" y="31"/>
                      <a:pt x="450" y="33"/>
                    </a:cubicBezTo>
                    <a:cubicBezTo>
                      <a:pt x="456" y="35"/>
                      <a:pt x="462" y="33"/>
                      <a:pt x="467" y="30"/>
                    </a:cubicBezTo>
                    <a:cubicBezTo>
                      <a:pt x="468" y="29"/>
                      <a:pt x="468" y="27"/>
                      <a:pt x="468" y="27"/>
                    </a:cubicBezTo>
                    <a:cubicBezTo>
                      <a:pt x="464" y="21"/>
                      <a:pt x="459" y="17"/>
                      <a:pt x="452" y="15"/>
                    </a:cubicBezTo>
                    <a:cubicBezTo>
                      <a:pt x="441" y="12"/>
                      <a:pt x="429" y="8"/>
                      <a:pt x="418" y="4"/>
                    </a:cubicBezTo>
                    <a:cubicBezTo>
                      <a:pt x="413" y="3"/>
                      <a:pt x="407" y="2"/>
                      <a:pt x="402" y="1"/>
                    </a:cubicBezTo>
                    <a:cubicBezTo>
                      <a:pt x="396" y="0"/>
                      <a:pt x="390" y="4"/>
                      <a:pt x="384" y="3"/>
                    </a:cubicBezTo>
                    <a:cubicBezTo>
                      <a:pt x="379" y="5"/>
                      <a:pt x="377" y="10"/>
                      <a:pt x="374" y="14"/>
                    </a:cubicBezTo>
                    <a:cubicBezTo>
                      <a:pt x="374" y="14"/>
                      <a:pt x="373" y="14"/>
                      <a:pt x="373" y="15"/>
                    </a:cubicBezTo>
                    <a:cubicBezTo>
                      <a:pt x="373" y="15"/>
                      <a:pt x="373" y="15"/>
                      <a:pt x="373" y="15"/>
                    </a:cubicBezTo>
                    <a:cubicBezTo>
                      <a:pt x="373" y="15"/>
                      <a:pt x="373" y="15"/>
                      <a:pt x="373" y="15"/>
                    </a:cubicBezTo>
                    <a:cubicBezTo>
                      <a:pt x="373" y="15"/>
                      <a:pt x="373" y="15"/>
                      <a:pt x="373" y="15"/>
                    </a:cubicBezTo>
                    <a:cubicBezTo>
                      <a:pt x="373" y="16"/>
                      <a:pt x="373" y="17"/>
                      <a:pt x="373" y="18"/>
                    </a:cubicBezTo>
                    <a:cubicBezTo>
                      <a:pt x="373" y="18"/>
                      <a:pt x="373" y="18"/>
                      <a:pt x="373" y="18"/>
                    </a:cubicBezTo>
                    <a:cubicBezTo>
                      <a:pt x="374" y="19"/>
                      <a:pt x="374" y="19"/>
                      <a:pt x="374" y="19"/>
                    </a:cubicBezTo>
                    <a:cubicBezTo>
                      <a:pt x="373" y="18"/>
                      <a:pt x="373" y="18"/>
                      <a:pt x="373" y="18"/>
                    </a:cubicBezTo>
                    <a:cubicBezTo>
                      <a:pt x="373" y="18"/>
                      <a:pt x="373" y="18"/>
                      <a:pt x="373" y="18"/>
                    </a:cubicBezTo>
                    <a:cubicBezTo>
                      <a:pt x="369" y="18"/>
                      <a:pt x="366" y="16"/>
                      <a:pt x="363" y="14"/>
                    </a:cubicBezTo>
                    <a:cubicBezTo>
                      <a:pt x="362" y="13"/>
                      <a:pt x="361" y="13"/>
                      <a:pt x="360" y="14"/>
                    </a:cubicBezTo>
                    <a:cubicBezTo>
                      <a:pt x="360" y="15"/>
                      <a:pt x="359" y="15"/>
                      <a:pt x="359" y="16"/>
                    </a:cubicBezTo>
                    <a:cubicBezTo>
                      <a:pt x="360" y="17"/>
                      <a:pt x="360" y="19"/>
                      <a:pt x="361" y="21"/>
                    </a:cubicBezTo>
                    <a:cubicBezTo>
                      <a:pt x="361" y="22"/>
                      <a:pt x="361" y="23"/>
                      <a:pt x="360" y="23"/>
                    </a:cubicBezTo>
                    <a:cubicBezTo>
                      <a:pt x="359" y="24"/>
                      <a:pt x="358" y="24"/>
                      <a:pt x="357" y="24"/>
                    </a:cubicBezTo>
                    <a:cubicBezTo>
                      <a:pt x="352" y="22"/>
                      <a:pt x="348" y="20"/>
                      <a:pt x="344" y="17"/>
                    </a:cubicBezTo>
                    <a:cubicBezTo>
                      <a:pt x="341" y="15"/>
                      <a:pt x="338" y="15"/>
                      <a:pt x="335" y="17"/>
                    </a:cubicBezTo>
                    <a:cubicBezTo>
                      <a:pt x="332" y="19"/>
                      <a:pt x="329" y="21"/>
                      <a:pt x="326" y="21"/>
                    </a:cubicBezTo>
                    <a:cubicBezTo>
                      <a:pt x="324" y="20"/>
                      <a:pt x="323" y="22"/>
                      <a:pt x="323" y="24"/>
                    </a:cubicBezTo>
                    <a:cubicBezTo>
                      <a:pt x="322" y="27"/>
                      <a:pt x="322" y="31"/>
                      <a:pt x="322" y="35"/>
                    </a:cubicBezTo>
                    <a:cubicBezTo>
                      <a:pt x="322" y="37"/>
                      <a:pt x="321" y="39"/>
                      <a:pt x="319" y="40"/>
                    </a:cubicBezTo>
                    <a:cubicBezTo>
                      <a:pt x="317" y="42"/>
                      <a:pt x="316" y="44"/>
                      <a:pt x="314" y="45"/>
                    </a:cubicBezTo>
                    <a:cubicBezTo>
                      <a:pt x="314" y="46"/>
                      <a:pt x="312" y="46"/>
                      <a:pt x="312" y="46"/>
                    </a:cubicBezTo>
                    <a:cubicBezTo>
                      <a:pt x="308" y="44"/>
                      <a:pt x="305" y="42"/>
                      <a:pt x="301" y="42"/>
                    </a:cubicBezTo>
                    <a:cubicBezTo>
                      <a:pt x="300" y="42"/>
                      <a:pt x="297" y="44"/>
                      <a:pt x="297" y="45"/>
                    </a:cubicBezTo>
                    <a:cubicBezTo>
                      <a:pt x="297" y="46"/>
                      <a:pt x="297" y="48"/>
                      <a:pt x="297" y="50"/>
                    </a:cubicBezTo>
                    <a:cubicBezTo>
                      <a:pt x="298" y="56"/>
                      <a:pt x="299" y="62"/>
                      <a:pt x="300" y="67"/>
                    </a:cubicBezTo>
                    <a:cubicBezTo>
                      <a:pt x="302" y="75"/>
                      <a:pt x="302" y="83"/>
                      <a:pt x="306" y="90"/>
                    </a:cubicBezTo>
                    <a:cubicBezTo>
                      <a:pt x="307" y="91"/>
                      <a:pt x="305" y="93"/>
                      <a:pt x="303" y="92"/>
                    </a:cubicBezTo>
                    <a:cubicBezTo>
                      <a:pt x="301" y="92"/>
                      <a:pt x="298" y="93"/>
                      <a:pt x="297" y="89"/>
                    </a:cubicBezTo>
                    <a:cubicBezTo>
                      <a:pt x="296" y="86"/>
                      <a:pt x="294" y="84"/>
                      <a:pt x="291" y="83"/>
                    </a:cubicBezTo>
                    <a:cubicBezTo>
                      <a:pt x="290" y="83"/>
                      <a:pt x="291" y="83"/>
                      <a:pt x="292" y="82"/>
                    </a:cubicBezTo>
                    <a:cubicBezTo>
                      <a:pt x="295" y="79"/>
                      <a:pt x="295" y="77"/>
                      <a:pt x="293" y="75"/>
                    </a:cubicBezTo>
                    <a:cubicBezTo>
                      <a:pt x="290" y="73"/>
                      <a:pt x="288" y="72"/>
                      <a:pt x="287" y="68"/>
                    </a:cubicBezTo>
                    <a:cubicBezTo>
                      <a:pt x="285" y="63"/>
                      <a:pt x="283" y="58"/>
                      <a:pt x="280" y="53"/>
                    </a:cubicBezTo>
                    <a:cubicBezTo>
                      <a:pt x="279" y="50"/>
                      <a:pt x="276" y="48"/>
                      <a:pt x="273" y="46"/>
                    </a:cubicBezTo>
                    <a:cubicBezTo>
                      <a:pt x="271" y="45"/>
                      <a:pt x="267" y="46"/>
                      <a:pt x="266" y="48"/>
                    </a:cubicBezTo>
                    <a:cubicBezTo>
                      <a:pt x="266" y="49"/>
                      <a:pt x="266" y="50"/>
                      <a:pt x="265" y="51"/>
                    </a:cubicBezTo>
                    <a:cubicBezTo>
                      <a:pt x="263" y="58"/>
                      <a:pt x="263" y="64"/>
                      <a:pt x="263" y="71"/>
                    </a:cubicBezTo>
                    <a:cubicBezTo>
                      <a:pt x="264" y="73"/>
                      <a:pt x="263" y="76"/>
                      <a:pt x="262" y="79"/>
                    </a:cubicBezTo>
                    <a:cubicBezTo>
                      <a:pt x="260" y="81"/>
                      <a:pt x="257" y="80"/>
                      <a:pt x="254" y="80"/>
                    </a:cubicBezTo>
                    <a:cubicBezTo>
                      <a:pt x="254" y="79"/>
                      <a:pt x="253" y="79"/>
                      <a:pt x="253" y="80"/>
                    </a:cubicBezTo>
                    <a:cubicBezTo>
                      <a:pt x="252" y="80"/>
                      <a:pt x="251" y="81"/>
                      <a:pt x="250" y="81"/>
                    </a:cubicBezTo>
                    <a:cubicBezTo>
                      <a:pt x="249" y="82"/>
                      <a:pt x="248" y="81"/>
                      <a:pt x="247" y="79"/>
                    </a:cubicBezTo>
                    <a:cubicBezTo>
                      <a:pt x="246" y="76"/>
                      <a:pt x="250" y="74"/>
                      <a:pt x="249" y="72"/>
                    </a:cubicBezTo>
                    <a:cubicBezTo>
                      <a:pt x="247" y="66"/>
                      <a:pt x="248" y="61"/>
                      <a:pt x="248" y="55"/>
                    </a:cubicBezTo>
                    <a:cubicBezTo>
                      <a:pt x="248" y="54"/>
                      <a:pt x="247" y="52"/>
                      <a:pt x="246" y="51"/>
                    </a:cubicBezTo>
                    <a:cubicBezTo>
                      <a:pt x="246" y="50"/>
                      <a:pt x="245" y="50"/>
                      <a:pt x="245" y="50"/>
                    </a:cubicBezTo>
                    <a:cubicBezTo>
                      <a:pt x="244" y="50"/>
                      <a:pt x="243" y="50"/>
                      <a:pt x="242" y="51"/>
                    </a:cubicBezTo>
                    <a:cubicBezTo>
                      <a:pt x="240" y="53"/>
                      <a:pt x="241" y="56"/>
                      <a:pt x="240" y="59"/>
                    </a:cubicBezTo>
                    <a:cubicBezTo>
                      <a:pt x="240" y="61"/>
                      <a:pt x="241" y="64"/>
                      <a:pt x="240" y="67"/>
                    </a:cubicBezTo>
                    <a:cubicBezTo>
                      <a:pt x="239" y="69"/>
                      <a:pt x="237" y="71"/>
                      <a:pt x="235" y="73"/>
                    </a:cubicBezTo>
                    <a:cubicBezTo>
                      <a:pt x="235" y="73"/>
                      <a:pt x="235" y="74"/>
                      <a:pt x="234" y="74"/>
                    </a:cubicBezTo>
                    <a:cubicBezTo>
                      <a:pt x="234" y="74"/>
                      <a:pt x="235" y="74"/>
                      <a:pt x="235" y="75"/>
                    </a:cubicBezTo>
                    <a:cubicBezTo>
                      <a:pt x="233" y="76"/>
                      <a:pt x="232" y="77"/>
                      <a:pt x="231" y="77"/>
                    </a:cubicBezTo>
                    <a:cubicBezTo>
                      <a:pt x="230" y="79"/>
                      <a:pt x="228" y="80"/>
                      <a:pt x="227" y="81"/>
                    </a:cubicBezTo>
                    <a:cubicBezTo>
                      <a:pt x="227" y="81"/>
                      <a:pt x="227" y="82"/>
                      <a:pt x="227" y="82"/>
                    </a:cubicBezTo>
                    <a:cubicBezTo>
                      <a:pt x="227" y="82"/>
                      <a:pt x="226" y="83"/>
                      <a:pt x="226" y="83"/>
                    </a:cubicBezTo>
                    <a:cubicBezTo>
                      <a:pt x="226" y="83"/>
                      <a:pt x="226" y="82"/>
                      <a:pt x="227" y="82"/>
                    </a:cubicBezTo>
                    <a:cubicBezTo>
                      <a:pt x="227" y="81"/>
                      <a:pt x="227" y="81"/>
                      <a:pt x="227" y="81"/>
                    </a:cubicBezTo>
                    <a:cubicBezTo>
                      <a:pt x="228" y="80"/>
                      <a:pt x="229" y="78"/>
                      <a:pt x="231" y="77"/>
                    </a:cubicBezTo>
                    <a:cubicBezTo>
                      <a:pt x="232" y="76"/>
                      <a:pt x="233" y="75"/>
                      <a:pt x="234" y="74"/>
                    </a:cubicBezTo>
                    <a:cubicBezTo>
                      <a:pt x="234" y="74"/>
                      <a:pt x="234" y="74"/>
                      <a:pt x="234" y="74"/>
                    </a:cubicBezTo>
                    <a:cubicBezTo>
                      <a:pt x="233" y="72"/>
                      <a:pt x="233" y="70"/>
                      <a:pt x="233" y="68"/>
                    </a:cubicBezTo>
                    <a:cubicBezTo>
                      <a:pt x="235" y="65"/>
                      <a:pt x="236" y="61"/>
                      <a:pt x="237" y="58"/>
                    </a:cubicBezTo>
                    <a:cubicBezTo>
                      <a:pt x="238" y="54"/>
                      <a:pt x="239" y="50"/>
                      <a:pt x="238" y="46"/>
                    </a:cubicBezTo>
                    <a:cubicBezTo>
                      <a:pt x="237" y="44"/>
                      <a:pt x="235" y="42"/>
                      <a:pt x="233" y="43"/>
                    </a:cubicBezTo>
                    <a:cubicBezTo>
                      <a:pt x="230" y="43"/>
                      <a:pt x="227" y="43"/>
                      <a:pt x="225" y="45"/>
                    </a:cubicBezTo>
                    <a:cubicBezTo>
                      <a:pt x="220" y="47"/>
                      <a:pt x="215" y="47"/>
                      <a:pt x="209" y="48"/>
                    </a:cubicBezTo>
                    <a:cubicBezTo>
                      <a:pt x="201" y="50"/>
                      <a:pt x="194" y="50"/>
                      <a:pt x="186" y="51"/>
                    </a:cubicBezTo>
                    <a:cubicBezTo>
                      <a:pt x="183" y="51"/>
                      <a:pt x="181" y="53"/>
                      <a:pt x="181" y="56"/>
                    </a:cubicBezTo>
                    <a:cubicBezTo>
                      <a:pt x="181" y="58"/>
                      <a:pt x="182" y="59"/>
                      <a:pt x="181" y="61"/>
                    </a:cubicBezTo>
                    <a:cubicBezTo>
                      <a:pt x="181" y="61"/>
                      <a:pt x="181" y="62"/>
                      <a:pt x="181" y="62"/>
                    </a:cubicBezTo>
                    <a:cubicBezTo>
                      <a:pt x="180" y="62"/>
                      <a:pt x="179" y="62"/>
                      <a:pt x="179" y="62"/>
                    </a:cubicBezTo>
                    <a:cubicBezTo>
                      <a:pt x="178" y="60"/>
                      <a:pt x="177" y="58"/>
                      <a:pt x="175" y="57"/>
                    </a:cubicBezTo>
                    <a:cubicBezTo>
                      <a:pt x="172" y="55"/>
                      <a:pt x="170" y="57"/>
                      <a:pt x="167" y="58"/>
                    </a:cubicBezTo>
                    <a:cubicBezTo>
                      <a:pt x="165" y="59"/>
                      <a:pt x="163" y="61"/>
                      <a:pt x="162" y="64"/>
                    </a:cubicBezTo>
                    <a:cubicBezTo>
                      <a:pt x="162" y="65"/>
                      <a:pt x="161" y="67"/>
                      <a:pt x="161" y="69"/>
                    </a:cubicBezTo>
                    <a:cubicBezTo>
                      <a:pt x="160" y="72"/>
                      <a:pt x="161" y="75"/>
                      <a:pt x="159" y="78"/>
                    </a:cubicBezTo>
                    <a:cubicBezTo>
                      <a:pt x="158" y="81"/>
                      <a:pt x="155" y="83"/>
                      <a:pt x="153" y="85"/>
                    </a:cubicBezTo>
                    <a:cubicBezTo>
                      <a:pt x="152" y="86"/>
                      <a:pt x="152" y="87"/>
                      <a:pt x="151" y="88"/>
                    </a:cubicBezTo>
                    <a:cubicBezTo>
                      <a:pt x="150" y="90"/>
                      <a:pt x="147" y="90"/>
                      <a:pt x="145" y="89"/>
                    </a:cubicBezTo>
                    <a:cubicBezTo>
                      <a:pt x="142" y="85"/>
                      <a:pt x="138" y="85"/>
                      <a:pt x="133" y="86"/>
                    </a:cubicBezTo>
                    <a:cubicBezTo>
                      <a:pt x="128" y="87"/>
                      <a:pt x="123" y="89"/>
                      <a:pt x="119" y="94"/>
                    </a:cubicBezTo>
                    <a:cubicBezTo>
                      <a:pt x="116" y="98"/>
                      <a:pt x="111" y="100"/>
                      <a:pt x="105" y="101"/>
                    </a:cubicBezTo>
                    <a:cubicBezTo>
                      <a:pt x="104" y="102"/>
                      <a:pt x="103" y="103"/>
                      <a:pt x="102" y="104"/>
                    </a:cubicBezTo>
                    <a:cubicBezTo>
                      <a:pt x="96" y="107"/>
                      <a:pt x="93" y="113"/>
                      <a:pt x="90" y="118"/>
                    </a:cubicBezTo>
                    <a:cubicBezTo>
                      <a:pt x="87" y="122"/>
                      <a:pt x="89" y="126"/>
                      <a:pt x="93" y="127"/>
                    </a:cubicBezTo>
                    <a:cubicBezTo>
                      <a:pt x="97" y="129"/>
                      <a:pt x="101" y="130"/>
                      <a:pt x="105" y="131"/>
                    </a:cubicBezTo>
                    <a:cubicBezTo>
                      <a:pt x="105" y="131"/>
                      <a:pt x="105" y="131"/>
                      <a:pt x="105" y="131"/>
                    </a:cubicBezTo>
                    <a:cubicBezTo>
                      <a:pt x="106" y="130"/>
                      <a:pt x="106" y="130"/>
                      <a:pt x="106" y="130"/>
                    </a:cubicBezTo>
                    <a:cubicBezTo>
                      <a:pt x="105" y="131"/>
                      <a:pt x="105" y="131"/>
                      <a:pt x="105" y="131"/>
                    </a:cubicBezTo>
                    <a:cubicBezTo>
                      <a:pt x="105" y="131"/>
                      <a:pt x="105" y="131"/>
                      <a:pt x="105" y="131"/>
                    </a:cubicBezTo>
                    <a:cubicBezTo>
                      <a:pt x="105" y="132"/>
                      <a:pt x="105" y="133"/>
                      <a:pt x="106" y="134"/>
                    </a:cubicBezTo>
                    <a:cubicBezTo>
                      <a:pt x="107" y="136"/>
                      <a:pt x="106" y="137"/>
                      <a:pt x="105" y="138"/>
                    </a:cubicBezTo>
                    <a:cubicBezTo>
                      <a:pt x="102" y="140"/>
                      <a:pt x="100" y="141"/>
                      <a:pt x="100" y="144"/>
                    </a:cubicBezTo>
                    <a:cubicBezTo>
                      <a:pt x="100" y="146"/>
                      <a:pt x="98" y="148"/>
                      <a:pt x="97" y="150"/>
                    </a:cubicBezTo>
                    <a:cubicBezTo>
                      <a:pt x="94" y="154"/>
                      <a:pt x="90" y="157"/>
                      <a:pt x="87" y="161"/>
                    </a:cubicBezTo>
                    <a:cubicBezTo>
                      <a:pt x="85" y="163"/>
                      <a:pt x="83" y="163"/>
                      <a:pt x="81" y="162"/>
                    </a:cubicBezTo>
                    <a:cubicBezTo>
                      <a:pt x="74" y="159"/>
                      <a:pt x="67" y="160"/>
                      <a:pt x="60" y="160"/>
                    </a:cubicBezTo>
                    <a:cubicBezTo>
                      <a:pt x="57" y="160"/>
                      <a:pt x="55" y="161"/>
                      <a:pt x="52" y="162"/>
                    </a:cubicBezTo>
                    <a:cubicBezTo>
                      <a:pt x="49" y="165"/>
                      <a:pt x="46" y="166"/>
                      <a:pt x="42" y="167"/>
                    </a:cubicBezTo>
                    <a:cubicBezTo>
                      <a:pt x="34" y="168"/>
                      <a:pt x="27" y="170"/>
                      <a:pt x="19" y="171"/>
                    </a:cubicBezTo>
                    <a:cubicBezTo>
                      <a:pt x="13" y="172"/>
                      <a:pt x="9" y="176"/>
                      <a:pt x="6" y="181"/>
                    </a:cubicBezTo>
                    <a:cubicBezTo>
                      <a:pt x="4" y="185"/>
                      <a:pt x="3" y="188"/>
                      <a:pt x="6" y="192"/>
                    </a:cubicBezTo>
                    <a:cubicBezTo>
                      <a:pt x="10" y="196"/>
                      <a:pt x="11" y="202"/>
                      <a:pt x="15" y="206"/>
                    </a:cubicBezTo>
                    <a:cubicBezTo>
                      <a:pt x="16" y="206"/>
                      <a:pt x="16" y="206"/>
                      <a:pt x="16" y="206"/>
                    </a:cubicBezTo>
                    <a:cubicBezTo>
                      <a:pt x="17" y="206"/>
                      <a:pt x="17" y="205"/>
                      <a:pt x="18" y="205"/>
                    </a:cubicBezTo>
                    <a:cubicBezTo>
                      <a:pt x="18" y="206"/>
                      <a:pt x="17" y="206"/>
                      <a:pt x="16" y="206"/>
                    </a:cubicBezTo>
                    <a:cubicBezTo>
                      <a:pt x="16" y="206"/>
                      <a:pt x="16" y="207"/>
                      <a:pt x="16" y="207"/>
                    </a:cubicBezTo>
                    <a:cubicBezTo>
                      <a:pt x="15" y="207"/>
                      <a:pt x="15" y="207"/>
                      <a:pt x="15" y="206"/>
                    </a:cubicBezTo>
                    <a:cubicBezTo>
                      <a:pt x="15" y="206"/>
                      <a:pt x="15" y="206"/>
                      <a:pt x="15" y="206"/>
                    </a:cubicBezTo>
                    <a:cubicBezTo>
                      <a:pt x="17" y="209"/>
                      <a:pt x="18" y="213"/>
                      <a:pt x="19" y="215"/>
                    </a:cubicBezTo>
                    <a:cubicBezTo>
                      <a:pt x="21" y="218"/>
                      <a:pt x="24" y="220"/>
                      <a:pt x="28" y="220"/>
                    </a:cubicBezTo>
                    <a:cubicBezTo>
                      <a:pt x="30" y="219"/>
                      <a:pt x="33" y="217"/>
                      <a:pt x="36" y="219"/>
                    </a:cubicBezTo>
                    <a:cubicBezTo>
                      <a:pt x="39" y="220"/>
                      <a:pt x="42" y="219"/>
                      <a:pt x="45" y="219"/>
                    </a:cubicBezTo>
                    <a:cubicBezTo>
                      <a:pt x="46" y="219"/>
                      <a:pt x="48" y="219"/>
                      <a:pt x="48" y="220"/>
                    </a:cubicBezTo>
                    <a:cubicBezTo>
                      <a:pt x="49" y="220"/>
                      <a:pt x="50" y="222"/>
                      <a:pt x="50" y="222"/>
                    </a:cubicBezTo>
                    <a:cubicBezTo>
                      <a:pt x="50" y="223"/>
                      <a:pt x="49" y="225"/>
                      <a:pt x="48" y="225"/>
                    </a:cubicBezTo>
                    <a:cubicBezTo>
                      <a:pt x="46" y="225"/>
                      <a:pt x="45" y="225"/>
                      <a:pt x="43" y="225"/>
                    </a:cubicBezTo>
                    <a:cubicBezTo>
                      <a:pt x="37" y="222"/>
                      <a:pt x="30" y="222"/>
                      <a:pt x="24" y="225"/>
                    </a:cubicBezTo>
                    <a:cubicBezTo>
                      <a:pt x="21" y="227"/>
                      <a:pt x="19" y="226"/>
                      <a:pt x="16" y="226"/>
                    </a:cubicBezTo>
                    <a:cubicBezTo>
                      <a:pt x="13" y="225"/>
                      <a:pt x="9" y="226"/>
                      <a:pt x="6" y="228"/>
                    </a:cubicBezTo>
                    <a:cubicBezTo>
                      <a:pt x="2" y="230"/>
                      <a:pt x="0" y="237"/>
                      <a:pt x="3" y="240"/>
                    </a:cubicBezTo>
                    <a:cubicBezTo>
                      <a:pt x="7" y="243"/>
                      <a:pt x="9" y="248"/>
                      <a:pt x="14" y="250"/>
                    </a:cubicBezTo>
                    <a:cubicBezTo>
                      <a:pt x="16" y="251"/>
                      <a:pt x="16" y="252"/>
                      <a:pt x="14" y="253"/>
                    </a:cubicBezTo>
                    <a:cubicBezTo>
                      <a:pt x="12" y="254"/>
                      <a:pt x="10" y="255"/>
                      <a:pt x="8" y="256"/>
                    </a:cubicBezTo>
                    <a:cubicBezTo>
                      <a:pt x="7" y="257"/>
                      <a:pt x="6" y="260"/>
                      <a:pt x="7" y="261"/>
                    </a:cubicBezTo>
                    <a:cubicBezTo>
                      <a:pt x="9" y="268"/>
                      <a:pt x="14" y="273"/>
                      <a:pt x="20" y="277"/>
                    </a:cubicBezTo>
                    <a:cubicBezTo>
                      <a:pt x="24" y="280"/>
                      <a:pt x="26" y="280"/>
                      <a:pt x="29" y="275"/>
                    </a:cubicBezTo>
                    <a:cubicBezTo>
                      <a:pt x="30" y="272"/>
                      <a:pt x="31" y="272"/>
                      <a:pt x="34" y="273"/>
                    </a:cubicBezTo>
                    <a:cubicBezTo>
                      <a:pt x="36" y="274"/>
                      <a:pt x="38" y="275"/>
                      <a:pt x="39" y="277"/>
                    </a:cubicBezTo>
                    <a:cubicBezTo>
                      <a:pt x="39" y="278"/>
                      <a:pt x="41" y="278"/>
                      <a:pt x="42" y="278"/>
                    </a:cubicBezTo>
                    <a:cubicBezTo>
                      <a:pt x="48" y="275"/>
                      <a:pt x="56" y="280"/>
                      <a:pt x="62" y="276"/>
                    </a:cubicBezTo>
                    <a:cubicBezTo>
                      <a:pt x="63" y="275"/>
                      <a:pt x="64" y="275"/>
                      <a:pt x="64" y="276"/>
                    </a:cubicBezTo>
                    <a:cubicBezTo>
                      <a:pt x="71" y="278"/>
                      <a:pt x="77" y="281"/>
                      <a:pt x="83" y="285"/>
                    </a:cubicBezTo>
                    <a:cubicBezTo>
                      <a:pt x="88" y="289"/>
                      <a:pt x="93" y="293"/>
                      <a:pt x="97" y="296"/>
                    </a:cubicBezTo>
                    <a:cubicBezTo>
                      <a:pt x="99" y="298"/>
                      <a:pt x="101" y="300"/>
                      <a:pt x="102" y="301"/>
                    </a:cubicBezTo>
                    <a:cubicBezTo>
                      <a:pt x="102" y="303"/>
                      <a:pt x="103" y="304"/>
                      <a:pt x="103" y="306"/>
                    </a:cubicBezTo>
                    <a:cubicBezTo>
                      <a:pt x="102" y="309"/>
                      <a:pt x="102" y="311"/>
                      <a:pt x="100" y="314"/>
                    </a:cubicBezTo>
                    <a:cubicBezTo>
                      <a:pt x="97" y="318"/>
                      <a:pt x="99" y="322"/>
                      <a:pt x="102" y="326"/>
                    </a:cubicBezTo>
                    <a:cubicBezTo>
                      <a:pt x="103" y="327"/>
                      <a:pt x="104" y="330"/>
                      <a:pt x="104" y="332"/>
                    </a:cubicBezTo>
                    <a:cubicBezTo>
                      <a:pt x="105" y="334"/>
                      <a:pt x="105" y="337"/>
                      <a:pt x="102" y="339"/>
                    </a:cubicBezTo>
                    <a:cubicBezTo>
                      <a:pt x="101" y="340"/>
                      <a:pt x="100" y="341"/>
                      <a:pt x="102" y="342"/>
                    </a:cubicBezTo>
                    <a:cubicBezTo>
                      <a:pt x="103" y="342"/>
                      <a:pt x="105" y="343"/>
                      <a:pt x="106" y="343"/>
                    </a:cubicBezTo>
                    <a:cubicBezTo>
                      <a:pt x="108" y="344"/>
                      <a:pt x="109" y="346"/>
                      <a:pt x="108" y="347"/>
                    </a:cubicBezTo>
                    <a:cubicBezTo>
                      <a:pt x="108" y="348"/>
                      <a:pt x="107" y="349"/>
                      <a:pt x="106" y="350"/>
                    </a:cubicBezTo>
                    <a:cubicBezTo>
                      <a:pt x="104" y="352"/>
                      <a:pt x="104" y="354"/>
                      <a:pt x="106" y="357"/>
                    </a:cubicBezTo>
                    <a:cubicBezTo>
                      <a:pt x="107" y="357"/>
                      <a:pt x="107" y="359"/>
                      <a:pt x="107" y="360"/>
                    </a:cubicBezTo>
                    <a:cubicBezTo>
                      <a:pt x="107" y="361"/>
                      <a:pt x="105" y="363"/>
                      <a:pt x="105" y="364"/>
                    </a:cubicBezTo>
                    <a:cubicBezTo>
                      <a:pt x="105" y="366"/>
                      <a:pt x="107" y="368"/>
                      <a:pt x="107" y="370"/>
                    </a:cubicBezTo>
                    <a:cubicBezTo>
                      <a:pt x="108" y="373"/>
                      <a:pt x="108" y="377"/>
                      <a:pt x="109" y="380"/>
                    </a:cubicBezTo>
                    <a:cubicBezTo>
                      <a:pt x="110" y="383"/>
                      <a:pt x="109" y="386"/>
                      <a:pt x="107" y="389"/>
                    </a:cubicBezTo>
                    <a:cubicBezTo>
                      <a:pt x="107" y="390"/>
                      <a:pt x="107" y="391"/>
                      <a:pt x="107" y="392"/>
                    </a:cubicBezTo>
                    <a:cubicBezTo>
                      <a:pt x="108" y="393"/>
                      <a:pt x="109" y="393"/>
                      <a:pt x="110" y="394"/>
                    </a:cubicBezTo>
                    <a:cubicBezTo>
                      <a:pt x="112" y="397"/>
                      <a:pt x="111" y="399"/>
                      <a:pt x="107" y="400"/>
                    </a:cubicBezTo>
                    <a:cubicBezTo>
                      <a:pt x="105" y="400"/>
                      <a:pt x="103" y="400"/>
                      <a:pt x="102" y="402"/>
                    </a:cubicBezTo>
                    <a:cubicBezTo>
                      <a:pt x="101" y="403"/>
                      <a:pt x="101" y="404"/>
                      <a:pt x="102" y="405"/>
                    </a:cubicBezTo>
                    <a:cubicBezTo>
                      <a:pt x="103" y="406"/>
                      <a:pt x="107" y="406"/>
                      <a:pt x="103" y="408"/>
                    </a:cubicBezTo>
                    <a:cubicBezTo>
                      <a:pt x="99" y="410"/>
                      <a:pt x="99" y="414"/>
                      <a:pt x="99" y="418"/>
                    </a:cubicBezTo>
                    <a:cubicBezTo>
                      <a:pt x="100" y="418"/>
                      <a:pt x="101" y="419"/>
                      <a:pt x="102" y="419"/>
                    </a:cubicBezTo>
                    <a:cubicBezTo>
                      <a:pt x="102" y="419"/>
                      <a:pt x="102" y="419"/>
                      <a:pt x="102" y="419"/>
                    </a:cubicBezTo>
                    <a:cubicBezTo>
                      <a:pt x="103" y="418"/>
                      <a:pt x="103" y="418"/>
                      <a:pt x="103" y="418"/>
                    </a:cubicBezTo>
                    <a:cubicBezTo>
                      <a:pt x="102" y="419"/>
                      <a:pt x="102" y="419"/>
                      <a:pt x="102" y="419"/>
                    </a:cubicBezTo>
                    <a:cubicBezTo>
                      <a:pt x="102" y="419"/>
                      <a:pt x="102" y="419"/>
                      <a:pt x="102" y="419"/>
                    </a:cubicBezTo>
                    <a:cubicBezTo>
                      <a:pt x="101" y="420"/>
                      <a:pt x="100" y="421"/>
                      <a:pt x="99" y="422"/>
                    </a:cubicBezTo>
                    <a:cubicBezTo>
                      <a:pt x="98" y="422"/>
                      <a:pt x="98" y="421"/>
                      <a:pt x="98" y="421"/>
                    </a:cubicBezTo>
                    <a:cubicBezTo>
                      <a:pt x="98" y="422"/>
                      <a:pt x="98" y="422"/>
                      <a:pt x="98" y="422"/>
                    </a:cubicBezTo>
                    <a:cubicBezTo>
                      <a:pt x="99" y="422"/>
                      <a:pt x="99" y="422"/>
                      <a:pt x="99" y="422"/>
                    </a:cubicBezTo>
                    <a:cubicBezTo>
                      <a:pt x="98" y="426"/>
                      <a:pt x="96" y="430"/>
                      <a:pt x="93" y="433"/>
                    </a:cubicBezTo>
                    <a:cubicBezTo>
                      <a:pt x="91" y="435"/>
                      <a:pt x="92" y="438"/>
                      <a:pt x="94" y="440"/>
                    </a:cubicBezTo>
                    <a:cubicBezTo>
                      <a:pt x="99" y="447"/>
                      <a:pt x="105" y="447"/>
                      <a:pt x="110" y="441"/>
                    </a:cubicBezTo>
                    <a:cubicBezTo>
                      <a:pt x="111" y="440"/>
                      <a:pt x="112" y="439"/>
                      <a:pt x="113" y="437"/>
                    </a:cubicBezTo>
                    <a:cubicBezTo>
                      <a:pt x="115" y="436"/>
                      <a:pt x="117" y="436"/>
                      <a:pt x="119" y="437"/>
                    </a:cubicBezTo>
                    <a:cubicBezTo>
                      <a:pt x="120" y="437"/>
                      <a:pt x="121" y="437"/>
                      <a:pt x="121" y="438"/>
                    </a:cubicBezTo>
                    <a:cubicBezTo>
                      <a:pt x="121" y="438"/>
                      <a:pt x="121" y="438"/>
                      <a:pt x="121" y="438"/>
                    </a:cubicBezTo>
                    <a:cubicBezTo>
                      <a:pt x="121" y="438"/>
                      <a:pt x="122" y="438"/>
                      <a:pt x="122" y="438"/>
                    </a:cubicBezTo>
                    <a:cubicBezTo>
                      <a:pt x="121" y="438"/>
                      <a:pt x="121" y="438"/>
                      <a:pt x="121" y="438"/>
                    </a:cubicBezTo>
                    <a:cubicBezTo>
                      <a:pt x="122" y="438"/>
                      <a:pt x="124" y="439"/>
                      <a:pt x="124" y="439"/>
                    </a:cubicBezTo>
                    <a:cubicBezTo>
                      <a:pt x="125" y="441"/>
                      <a:pt x="123" y="441"/>
                      <a:pt x="122" y="442"/>
                    </a:cubicBezTo>
                    <a:cubicBezTo>
                      <a:pt x="120" y="444"/>
                      <a:pt x="118" y="447"/>
                      <a:pt x="116" y="449"/>
                    </a:cubicBezTo>
                    <a:cubicBezTo>
                      <a:pt x="115" y="451"/>
                      <a:pt x="116" y="452"/>
                      <a:pt x="117" y="453"/>
                    </a:cubicBezTo>
                    <a:cubicBezTo>
                      <a:pt x="119" y="454"/>
                      <a:pt x="120" y="454"/>
                      <a:pt x="121" y="455"/>
                    </a:cubicBezTo>
                    <a:cubicBezTo>
                      <a:pt x="124" y="456"/>
                      <a:pt x="124" y="458"/>
                      <a:pt x="123" y="461"/>
                    </a:cubicBezTo>
                    <a:cubicBezTo>
                      <a:pt x="123" y="462"/>
                      <a:pt x="122" y="463"/>
                      <a:pt x="121" y="464"/>
                    </a:cubicBezTo>
                    <a:cubicBezTo>
                      <a:pt x="121" y="464"/>
                      <a:pt x="121" y="464"/>
                      <a:pt x="121" y="464"/>
                    </a:cubicBezTo>
                    <a:cubicBezTo>
                      <a:pt x="122" y="465"/>
                      <a:pt x="122" y="465"/>
                      <a:pt x="122" y="465"/>
                    </a:cubicBezTo>
                    <a:cubicBezTo>
                      <a:pt x="126" y="465"/>
                      <a:pt x="128" y="467"/>
                      <a:pt x="129" y="471"/>
                    </a:cubicBezTo>
                    <a:cubicBezTo>
                      <a:pt x="129" y="472"/>
                      <a:pt x="128" y="472"/>
                      <a:pt x="128" y="473"/>
                    </a:cubicBezTo>
                    <a:cubicBezTo>
                      <a:pt x="127" y="473"/>
                      <a:pt x="126" y="473"/>
                      <a:pt x="126" y="473"/>
                    </a:cubicBezTo>
                    <a:cubicBezTo>
                      <a:pt x="125" y="470"/>
                      <a:pt x="123" y="468"/>
                      <a:pt x="122" y="465"/>
                    </a:cubicBezTo>
                    <a:cubicBezTo>
                      <a:pt x="122" y="465"/>
                      <a:pt x="121" y="465"/>
                      <a:pt x="121" y="465"/>
                    </a:cubicBezTo>
                    <a:cubicBezTo>
                      <a:pt x="121" y="465"/>
                      <a:pt x="121" y="465"/>
                      <a:pt x="121" y="464"/>
                    </a:cubicBezTo>
                    <a:cubicBezTo>
                      <a:pt x="117" y="464"/>
                      <a:pt x="113" y="463"/>
                      <a:pt x="109" y="462"/>
                    </a:cubicBezTo>
                    <a:cubicBezTo>
                      <a:pt x="106" y="461"/>
                      <a:pt x="104" y="460"/>
                      <a:pt x="101" y="460"/>
                    </a:cubicBezTo>
                    <a:cubicBezTo>
                      <a:pt x="98" y="459"/>
                      <a:pt x="95" y="462"/>
                      <a:pt x="95" y="466"/>
                    </a:cubicBezTo>
                    <a:cubicBezTo>
                      <a:pt x="95" y="466"/>
                      <a:pt x="95" y="467"/>
                      <a:pt x="95" y="467"/>
                    </a:cubicBezTo>
                    <a:cubicBezTo>
                      <a:pt x="96" y="469"/>
                      <a:pt x="97" y="471"/>
                      <a:pt x="96" y="472"/>
                    </a:cubicBezTo>
                    <a:cubicBezTo>
                      <a:pt x="95" y="473"/>
                      <a:pt x="93" y="474"/>
                      <a:pt x="92" y="474"/>
                    </a:cubicBezTo>
                    <a:cubicBezTo>
                      <a:pt x="90" y="475"/>
                      <a:pt x="88" y="477"/>
                      <a:pt x="88" y="479"/>
                    </a:cubicBezTo>
                    <a:cubicBezTo>
                      <a:pt x="87" y="482"/>
                      <a:pt x="86" y="485"/>
                      <a:pt x="86" y="489"/>
                    </a:cubicBezTo>
                    <a:cubicBezTo>
                      <a:pt x="86" y="495"/>
                      <a:pt x="89" y="500"/>
                      <a:pt x="94" y="504"/>
                    </a:cubicBezTo>
                    <a:cubicBezTo>
                      <a:pt x="95" y="504"/>
                      <a:pt x="95" y="504"/>
                      <a:pt x="96" y="504"/>
                    </a:cubicBezTo>
                    <a:cubicBezTo>
                      <a:pt x="102" y="505"/>
                      <a:pt x="108" y="505"/>
                      <a:pt x="113" y="502"/>
                    </a:cubicBezTo>
                    <a:cubicBezTo>
                      <a:pt x="116" y="501"/>
                      <a:pt x="117" y="496"/>
                      <a:pt x="115" y="493"/>
                    </a:cubicBezTo>
                    <a:cubicBezTo>
                      <a:pt x="115" y="492"/>
                      <a:pt x="113" y="491"/>
                      <a:pt x="112" y="490"/>
                    </a:cubicBezTo>
                    <a:cubicBezTo>
                      <a:pt x="109" y="488"/>
                      <a:pt x="109" y="485"/>
                      <a:pt x="109" y="482"/>
                    </a:cubicBezTo>
                    <a:cubicBezTo>
                      <a:pt x="108" y="482"/>
                      <a:pt x="108" y="482"/>
                      <a:pt x="108" y="482"/>
                    </a:cubicBezTo>
                    <a:cubicBezTo>
                      <a:pt x="108" y="481"/>
                      <a:pt x="108" y="481"/>
                      <a:pt x="108" y="481"/>
                    </a:cubicBezTo>
                    <a:cubicBezTo>
                      <a:pt x="108" y="481"/>
                      <a:pt x="108" y="481"/>
                      <a:pt x="108" y="481"/>
                    </a:cubicBezTo>
                    <a:cubicBezTo>
                      <a:pt x="108" y="481"/>
                      <a:pt x="108" y="482"/>
                      <a:pt x="109" y="482"/>
                    </a:cubicBezTo>
                    <a:cubicBezTo>
                      <a:pt x="116" y="485"/>
                      <a:pt x="122" y="490"/>
                      <a:pt x="131" y="490"/>
                    </a:cubicBezTo>
                    <a:cubicBezTo>
                      <a:pt x="132" y="490"/>
                      <a:pt x="133" y="492"/>
                      <a:pt x="132" y="493"/>
                    </a:cubicBezTo>
                    <a:cubicBezTo>
                      <a:pt x="131" y="495"/>
                      <a:pt x="130" y="496"/>
                      <a:pt x="128" y="498"/>
                    </a:cubicBezTo>
                    <a:cubicBezTo>
                      <a:pt x="128" y="498"/>
                      <a:pt x="128" y="497"/>
                      <a:pt x="128" y="497"/>
                    </a:cubicBezTo>
                    <a:cubicBezTo>
                      <a:pt x="128" y="498"/>
                      <a:pt x="128" y="498"/>
                      <a:pt x="128" y="498"/>
                    </a:cubicBezTo>
                    <a:cubicBezTo>
                      <a:pt x="128" y="498"/>
                      <a:pt x="128" y="498"/>
                      <a:pt x="128" y="498"/>
                    </a:cubicBezTo>
                    <a:cubicBezTo>
                      <a:pt x="127" y="500"/>
                      <a:pt x="127" y="502"/>
                      <a:pt x="126" y="504"/>
                    </a:cubicBezTo>
                    <a:cubicBezTo>
                      <a:pt x="125" y="505"/>
                      <a:pt x="125" y="507"/>
                      <a:pt x="125" y="508"/>
                    </a:cubicBezTo>
                    <a:cubicBezTo>
                      <a:pt x="126" y="511"/>
                      <a:pt x="126" y="512"/>
                      <a:pt x="123" y="512"/>
                    </a:cubicBezTo>
                    <a:cubicBezTo>
                      <a:pt x="121" y="512"/>
                      <a:pt x="119" y="512"/>
                      <a:pt x="119" y="514"/>
                    </a:cubicBezTo>
                    <a:cubicBezTo>
                      <a:pt x="118" y="521"/>
                      <a:pt x="114" y="525"/>
                      <a:pt x="106" y="523"/>
                    </a:cubicBezTo>
                    <a:cubicBezTo>
                      <a:pt x="104" y="523"/>
                      <a:pt x="101" y="524"/>
                      <a:pt x="99" y="524"/>
                    </a:cubicBezTo>
                    <a:cubicBezTo>
                      <a:pt x="99" y="528"/>
                      <a:pt x="100" y="531"/>
                      <a:pt x="101" y="534"/>
                    </a:cubicBezTo>
                    <a:cubicBezTo>
                      <a:pt x="101" y="534"/>
                      <a:pt x="101" y="534"/>
                      <a:pt x="102" y="534"/>
                    </a:cubicBezTo>
                    <a:cubicBezTo>
                      <a:pt x="102" y="534"/>
                      <a:pt x="102" y="534"/>
                      <a:pt x="102" y="534"/>
                    </a:cubicBezTo>
                    <a:cubicBezTo>
                      <a:pt x="101" y="534"/>
                      <a:pt x="101" y="534"/>
                      <a:pt x="101" y="534"/>
                    </a:cubicBezTo>
                    <a:cubicBezTo>
                      <a:pt x="101" y="534"/>
                      <a:pt x="101" y="534"/>
                      <a:pt x="101" y="534"/>
                    </a:cubicBezTo>
                    <a:cubicBezTo>
                      <a:pt x="100" y="533"/>
                      <a:pt x="98" y="533"/>
                      <a:pt x="97" y="533"/>
                    </a:cubicBezTo>
                    <a:cubicBezTo>
                      <a:pt x="94" y="533"/>
                      <a:pt x="94" y="533"/>
                      <a:pt x="92" y="535"/>
                    </a:cubicBezTo>
                    <a:cubicBezTo>
                      <a:pt x="91" y="537"/>
                      <a:pt x="91" y="539"/>
                      <a:pt x="90" y="540"/>
                    </a:cubicBezTo>
                    <a:cubicBezTo>
                      <a:pt x="88" y="542"/>
                      <a:pt x="85" y="544"/>
                      <a:pt x="84" y="547"/>
                    </a:cubicBezTo>
                    <a:cubicBezTo>
                      <a:pt x="83" y="550"/>
                      <a:pt x="82" y="553"/>
                      <a:pt x="81" y="556"/>
                    </a:cubicBezTo>
                    <a:cubicBezTo>
                      <a:pt x="79" y="557"/>
                      <a:pt x="79" y="560"/>
                      <a:pt x="79" y="562"/>
                    </a:cubicBezTo>
                    <a:cubicBezTo>
                      <a:pt x="79" y="564"/>
                      <a:pt x="79" y="566"/>
                      <a:pt x="81" y="568"/>
                    </a:cubicBezTo>
                    <a:cubicBezTo>
                      <a:pt x="82" y="569"/>
                      <a:pt x="83" y="569"/>
                      <a:pt x="85" y="570"/>
                    </a:cubicBezTo>
                    <a:cubicBezTo>
                      <a:pt x="85" y="570"/>
                      <a:pt x="85" y="570"/>
                      <a:pt x="85" y="570"/>
                    </a:cubicBezTo>
                    <a:cubicBezTo>
                      <a:pt x="85" y="570"/>
                      <a:pt x="86" y="570"/>
                      <a:pt x="86" y="570"/>
                    </a:cubicBezTo>
                    <a:cubicBezTo>
                      <a:pt x="86" y="569"/>
                      <a:pt x="87" y="569"/>
                      <a:pt x="87" y="569"/>
                    </a:cubicBezTo>
                    <a:cubicBezTo>
                      <a:pt x="87" y="569"/>
                      <a:pt x="88" y="569"/>
                      <a:pt x="88" y="569"/>
                    </a:cubicBezTo>
                    <a:cubicBezTo>
                      <a:pt x="87" y="569"/>
                      <a:pt x="87" y="570"/>
                      <a:pt x="86" y="570"/>
                    </a:cubicBezTo>
                    <a:cubicBezTo>
                      <a:pt x="86" y="570"/>
                      <a:pt x="85" y="570"/>
                      <a:pt x="85" y="571"/>
                    </a:cubicBezTo>
                    <a:cubicBezTo>
                      <a:pt x="85" y="571"/>
                      <a:pt x="85" y="570"/>
                      <a:pt x="85" y="570"/>
                    </a:cubicBezTo>
                    <a:cubicBezTo>
                      <a:pt x="82" y="573"/>
                      <a:pt x="80" y="575"/>
                      <a:pt x="78" y="577"/>
                    </a:cubicBezTo>
                    <a:cubicBezTo>
                      <a:pt x="75" y="580"/>
                      <a:pt x="74" y="584"/>
                      <a:pt x="77" y="588"/>
                    </a:cubicBezTo>
                    <a:cubicBezTo>
                      <a:pt x="79" y="590"/>
                      <a:pt x="80" y="592"/>
                      <a:pt x="80" y="595"/>
                    </a:cubicBezTo>
                    <a:cubicBezTo>
                      <a:pt x="79" y="597"/>
                      <a:pt x="80" y="599"/>
                      <a:pt x="81" y="601"/>
                    </a:cubicBezTo>
                    <a:cubicBezTo>
                      <a:pt x="83" y="609"/>
                      <a:pt x="84" y="616"/>
                      <a:pt x="84" y="624"/>
                    </a:cubicBezTo>
                    <a:cubicBezTo>
                      <a:pt x="84" y="625"/>
                      <a:pt x="84" y="626"/>
                      <a:pt x="84" y="627"/>
                    </a:cubicBezTo>
                    <a:cubicBezTo>
                      <a:pt x="84" y="629"/>
                      <a:pt x="86" y="631"/>
                      <a:pt x="87" y="630"/>
                    </a:cubicBezTo>
                    <a:cubicBezTo>
                      <a:pt x="91" y="629"/>
                      <a:pt x="94" y="628"/>
                      <a:pt x="97" y="627"/>
                    </a:cubicBezTo>
                    <a:cubicBezTo>
                      <a:pt x="98" y="627"/>
                      <a:pt x="98" y="627"/>
                      <a:pt x="98" y="626"/>
                    </a:cubicBezTo>
                    <a:cubicBezTo>
                      <a:pt x="98" y="626"/>
                      <a:pt x="98" y="626"/>
                      <a:pt x="99" y="626"/>
                    </a:cubicBezTo>
                    <a:cubicBezTo>
                      <a:pt x="99" y="626"/>
                      <a:pt x="100" y="625"/>
                      <a:pt x="100" y="625"/>
                    </a:cubicBezTo>
                    <a:cubicBezTo>
                      <a:pt x="100" y="626"/>
                      <a:pt x="100" y="626"/>
                      <a:pt x="99" y="626"/>
                    </a:cubicBezTo>
                    <a:cubicBezTo>
                      <a:pt x="99" y="626"/>
                      <a:pt x="98" y="627"/>
                      <a:pt x="98" y="627"/>
                    </a:cubicBezTo>
                    <a:cubicBezTo>
                      <a:pt x="98" y="627"/>
                      <a:pt x="98" y="627"/>
                      <a:pt x="97" y="627"/>
                    </a:cubicBezTo>
                    <a:cubicBezTo>
                      <a:pt x="96" y="630"/>
                      <a:pt x="93" y="632"/>
                      <a:pt x="90" y="634"/>
                    </a:cubicBezTo>
                    <a:cubicBezTo>
                      <a:pt x="86" y="637"/>
                      <a:pt x="86" y="641"/>
                      <a:pt x="87" y="644"/>
                    </a:cubicBezTo>
                    <a:cubicBezTo>
                      <a:pt x="88" y="649"/>
                      <a:pt x="88" y="655"/>
                      <a:pt x="92" y="660"/>
                    </a:cubicBezTo>
                    <a:cubicBezTo>
                      <a:pt x="92" y="660"/>
                      <a:pt x="92" y="660"/>
                      <a:pt x="92" y="660"/>
                    </a:cubicBezTo>
                    <a:cubicBezTo>
                      <a:pt x="92" y="660"/>
                      <a:pt x="92" y="660"/>
                      <a:pt x="92" y="660"/>
                    </a:cubicBezTo>
                    <a:cubicBezTo>
                      <a:pt x="92" y="660"/>
                      <a:pt x="92" y="660"/>
                      <a:pt x="92" y="660"/>
                    </a:cubicBezTo>
                    <a:cubicBezTo>
                      <a:pt x="92" y="660"/>
                      <a:pt x="92" y="660"/>
                      <a:pt x="92" y="660"/>
                    </a:cubicBezTo>
                    <a:cubicBezTo>
                      <a:pt x="93" y="661"/>
                      <a:pt x="93" y="663"/>
                      <a:pt x="95" y="664"/>
                    </a:cubicBezTo>
                    <a:cubicBezTo>
                      <a:pt x="97" y="666"/>
                      <a:pt x="98" y="668"/>
                      <a:pt x="97" y="671"/>
                    </a:cubicBezTo>
                    <a:cubicBezTo>
                      <a:pt x="96" y="672"/>
                      <a:pt x="95" y="674"/>
                      <a:pt x="97" y="676"/>
                    </a:cubicBezTo>
                    <a:cubicBezTo>
                      <a:pt x="100" y="679"/>
                      <a:pt x="100" y="684"/>
                      <a:pt x="101" y="688"/>
                    </a:cubicBezTo>
                    <a:cubicBezTo>
                      <a:pt x="103" y="690"/>
                      <a:pt x="102" y="693"/>
                      <a:pt x="101" y="695"/>
                    </a:cubicBezTo>
                    <a:cubicBezTo>
                      <a:pt x="101" y="696"/>
                      <a:pt x="101" y="698"/>
                      <a:pt x="101" y="698"/>
                    </a:cubicBezTo>
                    <a:cubicBezTo>
                      <a:pt x="103" y="701"/>
                      <a:pt x="105" y="703"/>
                      <a:pt x="108" y="706"/>
                    </a:cubicBezTo>
                    <a:cubicBezTo>
                      <a:pt x="113" y="706"/>
                      <a:pt x="115" y="709"/>
                      <a:pt x="115" y="715"/>
                    </a:cubicBezTo>
                    <a:cubicBezTo>
                      <a:pt x="115" y="715"/>
                      <a:pt x="117" y="716"/>
                      <a:pt x="117" y="716"/>
                    </a:cubicBezTo>
                    <a:cubicBezTo>
                      <a:pt x="121" y="715"/>
                      <a:pt x="124" y="715"/>
                      <a:pt x="127" y="714"/>
                    </a:cubicBezTo>
                    <a:cubicBezTo>
                      <a:pt x="129" y="713"/>
                      <a:pt x="130" y="713"/>
                      <a:pt x="132" y="712"/>
                    </a:cubicBezTo>
                    <a:cubicBezTo>
                      <a:pt x="135" y="711"/>
                      <a:pt x="138" y="713"/>
                      <a:pt x="138" y="715"/>
                    </a:cubicBezTo>
                    <a:cubicBezTo>
                      <a:pt x="138" y="720"/>
                      <a:pt x="139" y="724"/>
                      <a:pt x="143" y="727"/>
                    </a:cubicBezTo>
                    <a:cubicBezTo>
                      <a:pt x="144" y="728"/>
                      <a:pt x="144" y="730"/>
                      <a:pt x="146" y="731"/>
                    </a:cubicBezTo>
                    <a:cubicBezTo>
                      <a:pt x="147" y="732"/>
                      <a:pt x="148" y="734"/>
                      <a:pt x="149" y="733"/>
                    </a:cubicBezTo>
                    <a:cubicBezTo>
                      <a:pt x="153" y="733"/>
                      <a:pt x="157" y="735"/>
                      <a:pt x="161" y="735"/>
                    </a:cubicBezTo>
                    <a:cubicBezTo>
                      <a:pt x="163" y="736"/>
                      <a:pt x="166" y="734"/>
                      <a:pt x="167" y="732"/>
                    </a:cubicBezTo>
                    <a:cubicBezTo>
                      <a:pt x="171" y="726"/>
                      <a:pt x="171" y="718"/>
                      <a:pt x="175" y="712"/>
                    </a:cubicBezTo>
                    <a:cubicBezTo>
                      <a:pt x="175" y="707"/>
                      <a:pt x="178" y="703"/>
                      <a:pt x="181" y="699"/>
                    </a:cubicBezTo>
                    <a:cubicBezTo>
                      <a:pt x="183" y="696"/>
                      <a:pt x="185" y="693"/>
                      <a:pt x="185" y="689"/>
                    </a:cubicBezTo>
                    <a:cubicBezTo>
                      <a:pt x="186" y="686"/>
                      <a:pt x="187" y="683"/>
                      <a:pt x="188" y="680"/>
                    </a:cubicBezTo>
                    <a:cubicBezTo>
                      <a:pt x="188" y="680"/>
                      <a:pt x="188" y="680"/>
                      <a:pt x="188" y="680"/>
                    </a:cubicBezTo>
                    <a:cubicBezTo>
                      <a:pt x="188" y="680"/>
                      <a:pt x="187" y="679"/>
                      <a:pt x="187" y="679"/>
                    </a:cubicBezTo>
                    <a:cubicBezTo>
                      <a:pt x="187" y="679"/>
                      <a:pt x="186" y="679"/>
                      <a:pt x="185" y="678"/>
                    </a:cubicBezTo>
                    <a:cubicBezTo>
                      <a:pt x="185" y="678"/>
                      <a:pt x="185" y="678"/>
                      <a:pt x="185" y="677"/>
                    </a:cubicBezTo>
                    <a:cubicBezTo>
                      <a:pt x="185" y="676"/>
                      <a:pt x="186" y="676"/>
                      <a:pt x="186" y="677"/>
                    </a:cubicBezTo>
                    <a:cubicBezTo>
                      <a:pt x="187" y="678"/>
                      <a:pt x="187" y="678"/>
                      <a:pt x="187" y="679"/>
                    </a:cubicBezTo>
                    <a:cubicBezTo>
                      <a:pt x="188" y="679"/>
                      <a:pt x="188" y="679"/>
                      <a:pt x="188" y="679"/>
                    </a:cubicBezTo>
                    <a:cubicBezTo>
                      <a:pt x="188" y="680"/>
                      <a:pt x="188" y="680"/>
                      <a:pt x="188" y="680"/>
                    </a:cubicBezTo>
                    <a:cubicBezTo>
                      <a:pt x="191" y="678"/>
                      <a:pt x="194" y="676"/>
                      <a:pt x="195" y="673"/>
                    </a:cubicBezTo>
                    <a:cubicBezTo>
                      <a:pt x="197" y="667"/>
                      <a:pt x="200" y="663"/>
                      <a:pt x="205" y="659"/>
                    </a:cubicBezTo>
                    <a:cubicBezTo>
                      <a:pt x="210" y="655"/>
                      <a:pt x="212" y="649"/>
                      <a:pt x="210" y="643"/>
                    </a:cubicBezTo>
                    <a:cubicBezTo>
                      <a:pt x="208" y="640"/>
                      <a:pt x="210" y="639"/>
                      <a:pt x="212" y="638"/>
                    </a:cubicBezTo>
                    <a:cubicBezTo>
                      <a:pt x="213" y="637"/>
                      <a:pt x="214" y="636"/>
                      <a:pt x="215" y="636"/>
                    </a:cubicBezTo>
                    <a:cubicBezTo>
                      <a:pt x="216" y="635"/>
                      <a:pt x="216" y="633"/>
                      <a:pt x="216" y="631"/>
                    </a:cubicBezTo>
                    <a:cubicBezTo>
                      <a:pt x="216" y="630"/>
                      <a:pt x="215" y="629"/>
                      <a:pt x="215" y="628"/>
                    </a:cubicBezTo>
                    <a:cubicBezTo>
                      <a:pt x="213" y="624"/>
                      <a:pt x="213" y="624"/>
                      <a:pt x="217" y="624"/>
                    </a:cubicBezTo>
                    <a:cubicBezTo>
                      <a:pt x="220" y="623"/>
                      <a:pt x="223" y="623"/>
                      <a:pt x="224" y="620"/>
                    </a:cubicBezTo>
                    <a:cubicBezTo>
                      <a:pt x="225" y="616"/>
                      <a:pt x="228" y="613"/>
                      <a:pt x="233" y="614"/>
                    </a:cubicBezTo>
                    <a:cubicBezTo>
                      <a:pt x="239" y="615"/>
                      <a:pt x="244" y="611"/>
                      <a:pt x="250" y="613"/>
                    </a:cubicBezTo>
                    <a:cubicBezTo>
                      <a:pt x="252" y="613"/>
                      <a:pt x="253" y="612"/>
                      <a:pt x="255" y="611"/>
                    </a:cubicBezTo>
                    <a:cubicBezTo>
                      <a:pt x="256" y="610"/>
                      <a:pt x="257" y="608"/>
                      <a:pt x="259" y="608"/>
                    </a:cubicBezTo>
                    <a:cubicBezTo>
                      <a:pt x="267" y="607"/>
                      <a:pt x="274" y="605"/>
                      <a:pt x="281" y="599"/>
                    </a:cubicBezTo>
                    <a:cubicBezTo>
                      <a:pt x="281" y="598"/>
                      <a:pt x="283" y="598"/>
                      <a:pt x="284" y="598"/>
                    </a:cubicBezTo>
                    <a:cubicBezTo>
                      <a:pt x="289" y="596"/>
                      <a:pt x="293" y="593"/>
                      <a:pt x="295" y="589"/>
                    </a:cubicBezTo>
                    <a:cubicBezTo>
                      <a:pt x="298" y="582"/>
                      <a:pt x="305" y="578"/>
                      <a:pt x="308" y="572"/>
                    </a:cubicBezTo>
                    <a:cubicBezTo>
                      <a:pt x="312" y="565"/>
                      <a:pt x="320" y="564"/>
                      <a:pt x="324" y="558"/>
                    </a:cubicBezTo>
                    <a:cubicBezTo>
                      <a:pt x="328" y="556"/>
                      <a:pt x="332" y="558"/>
                      <a:pt x="335" y="557"/>
                    </a:cubicBezTo>
                    <a:cubicBezTo>
                      <a:pt x="338" y="557"/>
                      <a:pt x="340" y="556"/>
                      <a:pt x="342" y="555"/>
                    </a:cubicBezTo>
                    <a:cubicBezTo>
                      <a:pt x="343" y="555"/>
                      <a:pt x="345" y="554"/>
                      <a:pt x="346" y="554"/>
                    </a:cubicBezTo>
                    <a:cubicBezTo>
                      <a:pt x="350" y="555"/>
                      <a:pt x="353" y="554"/>
                      <a:pt x="356" y="553"/>
                    </a:cubicBezTo>
                    <a:cubicBezTo>
                      <a:pt x="361" y="550"/>
                      <a:pt x="367" y="549"/>
                      <a:pt x="373" y="548"/>
                    </a:cubicBezTo>
                    <a:cubicBezTo>
                      <a:pt x="383" y="546"/>
                      <a:pt x="392" y="543"/>
                      <a:pt x="400" y="536"/>
                    </a:cubicBezTo>
                    <a:cubicBezTo>
                      <a:pt x="411" y="528"/>
                      <a:pt x="422" y="521"/>
                      <a:pt x="432" y="513"/>
                    </a:cubicBezTo>
                    <a:close/>
                    <a:moveTo>
                      <a:pt x="507" y="180"/>
                    </a:moveTo>
                    <a:cubicBezTo>
                      <a:pt x="507" y="180"/>
                      <a:pt x="508" y="180"/>
                      <a:pt x="508" y="180"/>
                    </a:cubicBezTo>
                    <a:cubicBezTo>
                      <a:pt x="508" y="180"/>
                      <a:pt x="509" y="180"/>
                      <a:pt x="509" y="181"/>
                    </a:cubicBezTo>
                    <a:cubicBezTo>
                      <a:pt x="510" y="182"/>
                      <a:pt x="509" y="182"/>
                      <a:pt x="508" y="182"/>
                    </a:cubicBezTo>
                    <a:cubicBezTo>
                      <a:pt x="507" y="182"/>
                      <a:pt x="507" y="182"/>
                      <a:pt x="507" y="182"/>
                    </a:cubicBezTo>
                    <a:cubicBezTo>
                      <a:pt x="506" y="181"/>
                      <a:pt x="507" y="180"/>
                      <a:pt x="507" y="180"/>
                    </a:cubicBezTo>
                    <a:close/>
                    <a:moveTo>
                      <a:pt x="495" y="185"/>
                    </a:moveTo>
                    <a:cubicBezTo>
                      <a:pt x="495" y="184"/>
                      <a:pt x="496" y="184"/>
                      <a:pt x="497" y="183"/>
                    </a:cubicBezTo>
                    <a:cubicBezTo>
                      <a:pt x="498" y="183"/>
                      <a:pt x="498" y="184"/>
                      <a:pt x="499" y="184"/>
                    </a:cubicBezTo>
                    <a:cubicBezTo>
                      <a:pt x="500" y="185"/>
                      <a:pt x="500" y="186"/>
                      <a:pt x="499" y="187"/>
                    </a:cubicBezTo>
                    <a:cubicBezTo>
                      <a:pt x="498" y="188"/>
                      <a:pt x="497" y="188"/>
                      <a:pt x="496" y="189"/>
                    </a:cubicBezTo>
                    <a:cubicBezTo>
                      <a:pt x="495" y="189"/>
                      <a:pt x="494" y="187"/>
                      <a:pt x="495" y="185"/>
                    </a:cubicBezTo>
                    <a:close/>
                    <a:moveTo>
                      <a:pt x="247" y="606"/>
                    </a:moveTo>
                    <a:cubicBezTo>
                      <a:pt x="247" y="606"/>
                      <a:pt x="247" y="605"/>
                      <a:pt x="246" y="605"/>
                    </a:cubicBezTo>
                    <a:cubicBezTo>
                      <a:pt x="247" y="605"/>
                      <a:pt x="247" y="605"/>
                      <a:pt x="248" y="605"/>
                    </a:cubicBezTo>
                    <a:cubicBezTo>
                      <a:pt x="248" y="605"/>
                      <a:pt x="248" y="605"/>
                      <a:pt x="249" y="605"/>
                    </a:cubicBezTo>
                    <a:cubicBezTo>
                      <a:pt x="248" y="606"/>
                      <a:pt x="248" y="606"/>
                      <a:pt x="247" y="606"/>
                    </a:cubicBezTo>
                    <a:close/>
                    <a:moveTo>
                      <a:pt x="332" y="42"/>
                    </a:moveTo>
                    <a:cubicBezTo>
                      <a:pt x="333" y="41"/>
                      <a:pt x="332" y="40"/>
                      <a:pt x="333" y="41"/>
                    </a:cubicBezTo>
                    <a:cubicBezTo>
                      <a:pt x="333" y="42"/>
                      <a:pt x="334" y="42"/>
                      <a:pt x="334" y="42"/>
                    </a:cubicBezTo>
                    <a:cubicBezTo>
                      <a:pt x="334" y="42"/>
                      <a:pt x="333" y="42"/>
                      <a:pt x="332" y="42"/>
                    </a:cubicBezTo>
                    <a:close/>
                    <a:moveTo>
                      <a:pt x="338" y="48"/>
                    </a:moveTo>
                    <a:cubicBezTo>
                      <a:pt x="337" y="47"/>
                      <a:pt x="337" y="46"/>
                      <a:pt x="337" y="45"/>
                    </a:cubicBezTo>
                    <a:cubicBezTo>
                      <a:pt x="337" y="45"/>
                      <a:pt x="336" y="45"/>
                      <a:pt x="336" y="45"/>
                    </a:cubicBezTo>
                    <a:cubicBezTo>
                      <a:pt x="336" y="44"/>
                      <a:pt x="336" y="44"/>
                      <a:pt x="335" y="43"/>
                    </a:cubicBezTo>
                    <a:cubicBezTo>
                      <a:pt x="336" y="44"/>
                      <a:pt x="336" y="44"/>
                      <a:pt x="337" y="45"/>
                    </a:cubicBezTo>
                    <a:cubicBezTo>
                      <a:pt x="337" y="45"/>
                      <a:pt x="337" y="45"/>
                      <a:pt x="337" y="45"/>
                    </a:cubicBezTo>
                    <a:cubicBezTo>
                      <a:pt x="337" y="46"/>
                      <a:pt x="338" y="46"/>
                      <a:pt x="338" y="47"/>
                    </a:cubicBezTo>
                    <a:cubicBezTo>
                      <a:pt x="338" y="47"/>
                      <a:pt x="338" y="48"/>
                      <a:pt x="338" y="48"/>
                    </a:cubicBezTo>
                    <a:close/>
                    <a:moveTo>
                      <a:pt x="381" y="488"/>
                    </a:moveTo>
                    <a:cubicBezTo>
                      <a:pt x="381" y="487"/>
                      <a:pt x="381" y="487"/>
                      <a:pt x="381" y="487"/>
                    </a:cubicBezTo>
                    <a:cubicBezTo>
                      <a:pt x="381" y="487"/>
                      <a:pt x="381" y="487"/>
                      <a:pt x="381" y="487"/>
                    </a:cubicBezTo>
                    <a:lnTo>
                      <a:pt x="381" y="488"/>
                    </a:lnTo>
                    <a:close/>
                    <a:moveTo>
                      <a:pt x="386" y="461"/>
                    </a:moveTo>
                    <a:cubicBezTo>
                      <a:pt x="385" y="460"/>
                      <a:pt x="385" y="460"/>
                      <a:pt x="385" y="460"/>
                    </a:cubicBezTo>
                    <a:cubicBezTo>
                      <a:pt x="386" y="461"/>
                      <a:pt x="386" y="461"/>
                      <a:pt x="386" y="461"/>
                    </a:cubicBezTo>
                    <a:cubicBezTo>
                      <a:pt x="387" y="462"/>
                      <a:pt x="387" y="462"/>
                      <a:pt x="387" y="462"/>
                    </a:cubicBezTo>
                    <a:lnTo>
                      <a:pt x="386"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3" name="Freeform 252">
                <a:extLst>
                  <a:ext uri="{FF2B5EF4-FFF2-40B4-BE49-F238E27FC236}">
                    <a16:creationId xmlns:a16="http://schemas.microsoft.com/office/drawing/2014/main" id="{E32039C5-B537-4D4D-B4A4-61D98F2C025F}"/>
                  </a:ext>
                </a:extLst>
              </p:cNvPr>
              <p:cNvSpPr>
                <a:spLocks/>
              </p:cNvSpPr>
              <p:nvPr/>
            </p:nvSpPr>
            <p:spPr bwMode="auto">
              <a:xfrm>
                <a:off x="7161" y="2150"/>
                <a:ext cx="5" cy="5"/>
              </a:xfrm>
              <a:custGeom>
                <a:avLst/>
                <a:gdLst>
                  <a:gd name="T0" fmla="*/ 1 w 1"/>
                  <a:gd name="T1" fmla="*/ 0 h 1"/>
                  <a:gd name="T2" fmla="*/ 0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1"/>
                    </a:cubicBezTo>
                    <a:cubicBezTo>
                      <a:pt x="0" y="1"/>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4" name="Freeform 253">
                <a:extLst>
                  <a:ext uri="{FF2B5EF4-FFF2-40B4-BE49-F238E27FC236}">
                    <a16:creationId xmlns:a16="http://schemas.microsoft.com/office/drawing/2014/main" id="{1BB8BF16-1B7A-4B87-A419-F0311488772D}"/>
                  </a:ext>
                </a:extLst>
              </p:cNvPr>
              <p:cNvSpPr>
                <a:spLocks/>
              </p:cNvSpPr>
              <p:nvPr/>
            </p:nvSpPr>
            <p:spPr bwMode="auto">
              <a:xfrm>
                <a:off x="8905" y="1699"/>
                <a:ext cx="0" cy="4"/>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5" name="Oval 254">
                <a:extLst>
                  <a:ext uri="{FF2B5EF4-FFF2-40B4-BE49-F238E27FC236}">
                    <a16:creationId xmlns:a16="http://schemas.microsoft.com/office/drawing/2014/main" id="{27FEE393-602F-4321-AB91-D1F9BA7FB9BE}"/>
                  </a:ext>
                </a:extLst>
              </p:cNvPr>
              <p:cNvSpPr>
                <a:spLocks noChangeArrowheads="1"/>
              </p:cNvSpPr>
              <p:nvPr/>
            </p:nvSpPr>
            <p:spPr bwMode="auto">
              <a:xfrm>
                <a:off x="17048" y="9994"/>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6" name="Freeform 255">
                <a:extLst>
                  <a:ext uri="{FF2B5EF4-FFF2-40B4-BE49-F238E27FC236}">
                    <a16:creationId xmlns:a16="http://schemas.microsoft.com/office/drawing/2014/main" id="{09B06862-3016-4A10-AEB3-723981029C87}"/>
                  </a:ext>
                </a:extLst>
              </p:cNvPr>
              <p:cNvSpPr>
                <a:spLocks/>
              </p:cNvSpPr>
              <p:nvPr/>
            </p:nvSpPr>
            <p:spPr bwMode="auto">
              <a:xfrm>
                <a:off x="17010" y="8912"/>
                <a:ext cx="2585" cy="2277"/>
              </a:xfrm>
              <a:custGeom>
                <a:avLst/>
                <a:gdLst>
                  <a:gd name="T0" fmla="*/ 528 w 550"/>
                  <a:gd name="T1" fmla="*/ 205 h 484"/>
                  <a:gd name="T2" fmla="*/ 505 w 550"/>
                  <a:gd name="T3" fmla="*/ 172 h 484"/>
                  <a:gd name="T4" fmla="*/ 472 w 550"/>
                  <a:gd name="T5" fmla="*/ 126 h 484"/>
                  <a:gd name="T6" fmla="*/ 459 w 550"/>
                  <a:gd name="T7" fmla="*/ 76 h 484"/>
                  <a:gd name="T8" fmla="*/ 439 w 550"/>
                  <a:gd name="T9" fmla="*/ 46 h 484"/>
                  <a:gd name="T10" fmla="*/ 425 w 550"/>
                  <a:gd name="T11" fmla="*/ 0 h 484"/>
                  <a:gd name="T12" fmla="*/ 411 w 550"/>
                  <a:gd name="T13" fmla="*/ 31 h 484"/>
                  <a:gd name="T14" fmla="*/ 397 w 550"/>
                  <a:gd name="T15" fmla="*/ 95 h 484"/>
                  <a:gd name="T16" fmla="*/ 368 w 550"/>
                  <a:gd name="T17" fmla="*/ 88 h 484"/>
                  <a:gd name="T18" fmla="*/ 330 w 550"/>
                  <a:gd name="T19" fmla="*/ 62 h 484"/>
                  <a:gd name="T20" fmla="*/ 341 w 550"/>
                  <a:gd name="T21" fmla="*/ 33 h 484"/>
                  <a:gd name="T22" fmla="*/ 331 w 550"/>
                  <a:gd name="T23" fmla="*/ 15 h 484"/>
                  <a:gd name="T24" fmla="*/ 285 w 550"/>
                  <a:gd name="T25" fmla="*/ 3 h 484"/>
                  <a:gd name="T26" fmla="*/ 285 w 550"/>
                  <a:gd name="T27" fmla="*/ 10 h 484"/>
                  <a:gd name="T28" fmla="*/ 255 w 550"/>
                  <a:gd name="T29" fmla="*/ 27 h 484"/>
                  <a:gd name="T30" fmla="*/ 228 w 550"/>
                  <a:gd name="T31" fmla="*/ 56 h 484"/>
                  <a:gd name="T32" fmla="*/ 196 w 550"/>
                  <a:gd name="T33" fmla="*/ 47 h 484"/>
                  <a:gd name="T34" fmla="*/ 170 w 550"/>
                  <a:gd name="T35" fmla="*/ 73 h 484"/>
                  <a:gd name="T36" fmla="*/ 158 w 550"/>
                  <a:gd name="T37" fmla="*/ 83 h 484"/>
                  <a:gd name="T38" fmla="*/ 151 w 550"/>
                  <a:gd name="T39" fmla="*/ 84 h 484"/>
                  <a:gd name="T40" fmla="*/ 129 w 550"/>
                  <a:gd name="T41" fmla="*/ 114 h 484"/>
                  <a:gd name="T42" fmla="*/ 70 w 550"/>
                  <a:gd name="T43" fmla="*/ 142 h 484"/>
                  <a:gd name="T44" fmla="*/ 24 w 550"/>
                  <a:gd name="T45" fmla="*/ 163 h 484"/>
                  <a:gd name="T46" fmla="*/ 14 w 550"/>
                  <a:gd name="T47" fmla="*/ 177 h 484"/>
                  <a:gd name="T48" fmla="*/ 12 w 550"/>
                  <a:gd name="T49" fmla="*/ 224 h 484"/>
                  <a:gd name="T50" fmla="*/ 5 w 550"/>
                  <a:gd name="T51" fmla="*/ 237 h 484"/>
                  <a:gd name="T52" fmla="*/ 8 w 550"/>
                  <a:gd name="T53" fmla="*/ 253 h 484"/>
                  <a:gd name="T54" fmla="*/ 17 w 550"/>
                  <a:gd name="T55" fmla="*/ 324 h 484"/>
                  <a:gd name="T56" fmla="*/ 11 w 550"/>
                  <a:gd name="T57" fmla="*/ 373 h 484"/>
                  <a:gd name="T58" fmla="*/ 65 w 550"/>
                  <a:gd name="T59" fmla="*/ 365 h 484"/>
                  <a:gd name="T60" fmla="*/ 120 w 550"/>
                  <a:gd name="T61" fmla="*/ 359 h 484"/>
                  <a:gd name="T62" fmla="*/ 189 w 550"/>
                  <a:gd name="T63" fmla="*/ 331 h 484"/>
                  <a:gd name="T64" fmla="*/ 246 w 550"/>
                  <a:gd name="T65" fmla="*/ 336 h 484"/>
                  <a:gd name="T66" fmla="*/ 272 w 550"/>
                  <a:gd name="T67" fmla="*/ 367 h 484"/>
                  <a:gd name="T68" fmla="*/ 277 w 550"/>
                  <a:gd name="T69" fmla="*/ 388 h 484"/>
                  <a:gd name="T70" fmla="*/ 309 w 550"/>
                  <a:gd name="T71" fmla="*/ 359 h 484"/>
                  <a:gd name="T72" fmla="*/ 302 w 550"/>
                  <a:gd name="T73" fmla="*/ 380 h 484"/>
                  <a:gd name="T74" fmla="*/ 298 w 550"/>
                  <a:gd name="T75" fmla="*/ 397 h 484"/>
                  <a:gd name="T76" fmla="*/ 312 w 550"/>
                  <a:gd name="T77" fmla="*/ 388 h 484"/>
                  <a:gd name="T78" fmla="*/ 319 w 550"/>
                  <a:gd name="T79" fmla="*/ 406 h 484"/>
                  <a:gd name="T80" fmla="*/ 319 w 550"/>
                  <a:gd name="T81" fmla="*/ 407 h 484"/>
                  <a:gd name="T82" fmla="*/ 341 w 550"/>
                  <a:gd name="T83" fmla="*/ 463 h 484"/>
                  <a:gd name="T84" fmla="*/ 383 w 550"/>
                  <a:gd name="T85" fmla="*/ 461 h 484"/>
                  <a:gd name="T86" fmla="*/ 396 w 550"/>
                  <a:gd name="T87" fmla="*/ 482 h 484"/>
                  <a:gd name="T88" fmla="*/ 447 w 550"/>
                  <a:gd name="T89" fmla="*/ 462 h 484"/>
                  <a:gd name="T90" fmla="*/ 483 w 550"/>
                  <a:gd name="T91" fmla="*/ 398 h 484"/>
                  <a:gd name="T92" fmla="*/ 526 w 550"/>
                  <a:gd name="T93" fmla="*/ 337 h 484"/>
                  <a:gd name="T94" fmla="*/ 543 w 550"/>
                  <a:gd name="T95" fmla="*/ 268 h 484"/>
                  <a:gd name="T96" fmla="*/ 550 w 550"/>
                  <a:gd name="T97"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0" h="484">
                    <a:moveTo>
                      <a:pt x="547" y="222"/>
                    </a:moveTo>
                    <a:cubicBezTo>
                      <a:pt x="542" y="226"/>
                      <a:pt x="542" y="226"/>
                      <a:pt x="539" y="221"/>
                    </a:cubicBezTo>
                    <a:cubicBezTo>
                      <a:pt x="538" y="220"/>
                      <a:pt x="538" y="219"/>
                      <a:pt x="537" y="218"/>
                    </a:cubicBezTo>
                    <a:cubicBezTo>
                      <a:pt x="534" y="214"/>
                      <a:pt x="533" y="208"/>
                      <a:pt x="528" y="205"/>
                    </a:cubicBezTo>
                    <a:cubicBezTo>
                      <a:pt x="526" y="199"/>
                      <a:pt x="519" y="194"/>
                      <a:pt x="521" y="186"/>
                    </a:cubicBezTo>
                    <a:cubicBezTo>
                      <a:pt x="522" y="182"/>
                      <a:pt x="519" y="180"/>
                      <a:pt x="516" y="179"/>
                    </a:cubicBezTo>
                    <a:cubicBezTo>
                      <a:pt x="513" y="177"/>
                      <a:pt x="510" y="176"/>
                      <a:pt x="507" y="175"/>
                    </a:cubicBezTo>
                    <a:cubicBezTo>
                      <a:pt x="506" y="174"/>
                      <a:pt x="505" y="173"/>
                      <a:pt x="505" y="172"/>
                    </a:cubicBezTo>
                    <a:cubicBezTo>
                      <a:pt x="505" y="167"/>
                      <a:pt x="504" y="162"/>
                      <a:pt x="502" y="158"/>
                    </a:cubicBezTo>
                    <a:cubicBezTo>
                      <a:pt x="500" y="154"/>
                      <a:pt x="498" y="150"/>
                      <a:pt x="498" y="146"/>
                    </a:cubicBezTo>
                    <a:cubicBezTo>
                      <a:pt x="498" y="144"/>
                      <a:pt x="496" y="142"/>
                      <a:pt x="495" y="142"/>
                    </a:cubicBezTo>
                    <a:cubicBezTo>
                      <a:pt x="487" y="137"/>
                      <a:pt x="481" y="129"/>
                      <a:pt x="472" y="126"/>
                    </a:cubicBezTo>
                    <a:cubicBezTo>
                      <a:pt x="470" y="125"/>
                      <a:pt x="469" y="123"/>
                      <a:pt x="468" y="121"/>
                    </a:cubicBezTo>
                    <a:cubicBezTo>
                      <a:pt x="468" y="116"/>
                      <a:pt x="466" y="112"/>
                      <a:pt x="467" y="108"/>
                    </a:cubicBezTo>
                    <a:cubicBezTo>
                      <a:pt x="467" y="101"/>
                      <a:pt x="466" y="96"/>
                      <a:pt x="463" y="90"/>
                    </a:cubicBezTo>
                    <a:cubicBezTo>
                      <a:pt x="460" y="86"/>
                      <a:pt x="459" y="82"/>
                      <a:pt x="459" y="76"/>
                    </a:cubicBezTo>
                    <a:cubicBezTo>
                      <a:pt x="459" y="73"/>
                      <a:pt x="459" y="69"/>
                      <a:pt x="459" y="65"/>
                    </a:cubicBezTo>
                    <a:cubicBezTo>
                      <a:pt x="459" y="60"/>
                      <a:pt x="457" y="55"/>
                      <a:pt x="453" y="52"/>
                    </a:cubicBezTo>
                    <a:cubicBezTo>
                      <a:pt x="450" y="49"/>
                      <a:pt x="448" y="48"/>
                      <a:pt x="444" y="49"/>
                    </a:cubicBezTo>
                    <a:cubicBezTo>
                      <a:pt x="442" y="50"/>
                      <a:pt x="440" y="48"/>
                      <a:pt x="439" y="46"/>
                    </a:cubicBezTo>
                    <a:cubicBezTo>
                      <a:pt x="439" y="44"/>
                      <a:pt x="438" y="43"/>
                      <a:pt x="439" y="41"/>
                    </a:cubicBezTo>
                    <a:cubicBezTo>
                      <a:pt x="439" y="35"/>
                      <a:pt x="437" y="30"/>
                      <a:pt x="436" y="25"/>
                    </a:cubicBezTo>
                    <a:cubicBezTo>
                      <a:pt x="434" y="17"/>
                      <a:pt x="430" y="11"/>
                      <a:pt x="428" y="3"/>
                    </a:cubicBezTo>
                    <a:cubicBezTo>
                      <a:pt x="428" y="2"/>
                      <a:pt x="426" y="1"/>
                      <a:pt x="425" y="0"/>
                    </a:cubicBezTo>
                    <a:cubicBezTo>
                      <a:pt x="424" y="0"/>
                      <a:pt x="423" y="0"/>
                      <a:pt x="422" y="1"/>
                    </a:cubicBezTo>
                    <a:cubicBezTo>
                      <a:pt x="421" y="1"/>
                      <a:pt x="420" y="2"/>
                      <a:pt x="420" y="3"/>
                    </a:cubicBezTo>
                    <a:cubicBezTo>
                      <a:pt x="418" y="8"/>
                      <a:pt x="417" y="13"/>
                      <a:pt x="415" y="17"/>
                    </a:cubicBezTo>
                    <a:cubicBezTo>
                      <a:pt x="413" y="22"/>
                      <a:pt x="413" y="27"/>
                      <a:pt x="411" y="31"/>
                    </a:cubicBezTo>
                    <a:cubicBezTo>
                      <a:pt x="409" y="39"/>
                      <a:pt x="407" y="47"/>
                      <a:pt x="408" y="56"/>
                    </a:cubicBezTo>
                    <a:cubicBezTo>
                      <a:pt x="408" y="58"/>
                      <a:pt x="408" y="61"/>
                      <a:pt x="407" y="64"/>
                    </a:cubicBezTo>
                    <a:cubicBezTo>
                      <a:pt x="405" y="70"/>
                      <a:pt x="403" y="76"/>
                      <a:pt x="401" y="83"/>
                    </a:cubicBezTo>
                    <a:cubicBezTo>
                      <a:pt x="400" y="87"/>
                      <a:pt x="399" y="91"/>
                      <a:pt x="397" y="95"/>
                    </a:cubicBezTo>
                    <a:cubicBezTo>
                      <a:pt x="396" y="98"/>
                      <a:pt x="393" y="100"/>
                      <a:pt x="389" y="101"/>
                    </a:cubicBezTo>
                    <a:cubicBezTo>
                      <a:pt x="384" y="102"/>
                      <a:pt x="379" y="101"/>
                      <a:pt x="376" y="97"/>
                    </a:cubicBezTo>
                    <a:cubicBezTo>
                      <a:pt x="374" y="94"/>
                      <a:pt x="372" y="91"/>
                      <a:pt x="371" y="88"/>
                    </a:cubicBezTo>
                    <a:cubicBezTo>
                      <a:pt x="370" y="88"/>
                      <a:pt x="369" y="88"/>
                      <a:pt x="368" y="88"/>
                    </a:cubicBezTo>
                    <a:cubicBezTo>
                      <a:pt x="364" y="88"/>
                      <a:pt x="360" y="87"/>
                      <a:pt x="357" y="83"/>
                    </a:cubicBezTo>
                    <a:cubicBezTo>
                      <a:pt x="353" y="78"/>
                      <a:pt x="348" y="76"/>
                      <a:pt x="343" y="74"/>
                    </a:cubicBezTo>
                    <a:cubicBezTo>
                      <a:pt x="340" y="72"/>
                      <a:pt x="338" y="70"/>
                      <a:pt x="336" y="68"/>
                    </a:cubicBezTo>
                    <a:cubicBezTo>
                      <a:pt x="334" y="66"/>
                      <a:pt x="332" y="64"/>
                      <a:pt x="330" y="62"/>
                    </a:cubicBezTo>
                    <a:cubicBezTo>
                      <a:pt x="328" y="60"/>
                      <a:pt x="327" y="57"/>
                      <a:pt x="328" y="54"/>
                    </a:cubicBezTo>
                    <a:cubicBezTo>
                      <a:pt x="330" y="49"/>
                      <a:pt x="333" y="45"/>
                      <a:pt x="333" y="39"/>
                    </a:cubicBezTo>
                    <a:cubicBezTo>
                      <a:pt x="333" y="38"/>
                      <a:pt x="335" y="36"/>
                      <a:pt x="336" y="36"/>
                    </a:cubicBezTo>
                    <a:cubicBezTo>
                      <a:pt x="338" y="35"/>
                      <a:pt x="340" y="34"/>
                      <a:pt x="341" y="33"/>
                    </a:cubicBezTo>
                    <a:cubicBezTo>
                      <a:pt x="343" y="29"/>
                      <a:pt x="345" y="25"/>
                      <a:pt x="348" y="20"/>
                    </a:cubicBezTo>
                    <a:cubicBezTo>
                      <a:pt x="348" y="20"/>
                      <a:pt x="347" y="18"/>
                      <a:pt x="346" y="17"/>
                    </a:cubicBezTo>
                    <a:cubicBezTo>
                      <a:pt x="344" y="16"/>
                      <a:pt x="341" y="14"/>
                      <a:pt x="339" y="16"/>
                    </a:cubicBezTo>
                    <a:cubicBezTo>
                      <a:pt x="336" y="17"/>
                      <a:pt x="334" y="17"/>
                      <a:pt x="331" y="15"/>
                    </a:cubicBezTo>
                    <a:cubicBezTo>
                      <a:pt x="330" y="14"/>
                      <a:pt x="328" y="15"/>
                      <a:pt x="326" y="16"/>
                    </a:cubicBezTo>
                    <a:cubicBezTo>
                      <a:pt x="325" y="16"/>
                      <a:pt x="323" y="17"/>
                      <a:pt x="322" y="17"/>
                    </a:cubicBezTo>
                    <a:cubicBezTo>
                      <a:pt x="314" y="14"/>
                      <a:pt x="305" y="13"/>
                      <a:pt x="297" y="8"/>
                    </a:cubicBezTo>
                    <a:cubicBezTo>
                      <a:pt x="293" y="6"/>
                      <a:pt x="289" y="4"/>
                      <a:pt x="285" y="3"/>
                    </a:cubicBezTo>
                    <a:cubicBezTo>
                      <a:pt x="284" y="3"/>
                      <a:pt x="283" y="3"/>
                      <a:pt x="282" y="3"/>
                    </a:cubicBezTo>
                    <a:cubicBezTo>
                      <a:pt x="281" y="3"/>
                      <a:pt x="281" y="4"/>
                      <a:pt x="281" y="4"/>
                    </a:cubicBezTo>
                    <a:cubicBezTo>
                      <a:pt x="280" y="5"/>
                      <a:pt x="280" y="6"/>
                      <a:pt x="281" y="6"/>
                    </a:cubicBezTo>
                    <a:cubicBezTo>
                      <a:pt x="282" y="7"/>
                      <a:pt x="284" y="9"/>
                      <a:pt x="285" y="10"/>
                    </a:cubicBezTo>
                    <a:cubicBezTo>
                      <a:pt x="287" y="12"/>
                      <a:pt x="287" y="15"/>
                      <a:pt x="284" y="16"/>
                    </a:cubicBezTo>
                    <a:cubicBezTo>
                      <a:pt x="281" y="18"/>
                      <a:pt x="277" y="18"/>
                      <a:pt x="273" y="18"/>
                    </a:cubicBezTo>
                    <a:cubicBezTo>
                      <a:pt x="271" y="18"/>
                      <a:pt x="269" y="18"/>
                      <a:pt x="267" y="19"/>
                    </a:cubicBezTo>
                    <a:cubicBezTo>
                      <a:pt x="262" y="21"/>
                      <a:pt x="258" y="23"/>
                      <a:pt x="255" y="27"/>
                    </a:cubicBezTo>
                    <a:cubicBezTo>
                      <a:pt x="251" y="33"/>
                      <a:pt x="247" y="39"/>
                      <a:pt x="242" y="45"/>
                    </a:cubicBezTo>
                    <a:cubicBezTo>
                      <a:pt x="240" y="47"/>
                      <a:pt x="240" y="50"/>
                      <a:pt x="241" y="54"/>
                    </a:cubicBezTo>
                    <a:cubicBezTo>
                      <a:pt x="242" y="56"/>
                      <a:pt x="240" y="58"/>
                      <a:pt x="237" y="58"/>
                    </a:cubicBezTo>
                    <a:cubicBezTo>
                      <a:pt x="234" y="57"/>
                      <a:pt x="231" y="55"/>
                      <a:pt x="228" y="56"/>
                    </a:cubicBezTo>
                    <a:cubicBezTo>
                      <a:pt x="225" y="57"/>
                      <a:pt x="223" y="56"/>
                      <a:pt x="222" y="54"/>
                    </a:cubicBezTo>
                    <a:cubicBezTo>
                      <a:pt x="220" y="51"/>
                      <a:pt x="217" y="48"/>
                      <a:pt x="215" y="45"/>
                    </a:cubicBezTo>
                    <a:cubicBezTo>
                      <a:pt x="213" y="43"/>
                      <a:pt x="210" y="41"/>
                      <a:pt x="206" y="43"/>
                    </a:cubicBezTo>
                    <a:cubicBezTo>
                      <a:pt x="203" y="44"/>
                      <a:pt x="199" y="45"/>
                      <a:pt x="196" y="47"/>
                    </a:cubicBezTo>
                    <a:cubicBezTo>
                      <a:pt x="193" y="49"/>
                      <a:pt x="190" y="50"/>
                      <a:pt x="187" y="51"/>
                    </a:cubicBezTo>
                    <a:cubicBezTo>
                      <a:pt x="182" y="52"/>
                      <a:pt x="183" y="57"/>
                      <a:pt x="180" y="60"/>
                    </a:cubicBezTo>
                    <a:cubicBezTo>
                      <a:pt x="179" y="61"/>
                      <a:pt x="178" y="62"/>
                      <a:pt x="176" y="63"/>
                    </a:cubicBezTo>
                    <a:cubicBezTo>
                      <a:pt x="171" y="64"/>
                      <a:pt x="170" y="68"/>
                      <a:pt x="170" y="73"/>
                    </a:cubicBezTo>
                    <a:cubicBezTo>
                      <a:pt x="170" y="74"/>
                      <a:pt x="170" y="75"/>
                      <a:pt x="170" y="76"/>
                    </a:cubicBezTo>
                    <a:cubicBezTo>
                      <a:pt x="170" y="78"/>
                      <a:pt x="168" y="79"/>
                      <a:pt x="167" y="79"/>
                    </a:cubicBezTo>
                    <a:cubicBezTo>
                      <a:pt x="165" y="79"/>
                      <a:pt x="163" y="79"/>
                      <a:pt x="162" y="79"/>
                    </a:cubicBezTo>
                    <a:cubicBezTo>
                      <a:pt x="160" y="79"/>
                      <a:pt x="158" y="81"/>
                      <a:pt x="158" y="83"/>
                    </a:cubicBezTo>
                    <a:cubicBezTo>
                      <a:pt x="158" y="85"/>
                      <a:pt x="159" y="88"/>
                      <a:pt x="159" y="90"/>
                    </a:cubicBezTo>
                    <a:cubicBezTo>
                      <a:pt x="159" y="90"/>
                      <a:pt x="159" y="91"/>
                      <a:pt x="159" y="91"/>
                    </a:cubicBezTo>
                    <a:cubicBezTo>
                      <a:pt x="158" y="92"/>
                      <a:pt x="157" y="92"/>
                      <a:pt x="156" y="91"/>
                    </a:cubicBezTo>
                    <a:cubicBezTo>
                      <a:pt x="154" y="89"/>
                      <a:pt x="153" y="86"/>
                      <a:pt x="151" y="84"/>
                    </a:cubicBezTo>
                    <a:cubicBezTo>
                      <a:pt x="150" y="83"/>
                      <a:pt x="148" y="82"/>
                      <a:pt x="147" y="83"/>
                    </a:cubicBezTo>
                    <a:cubicBezTo>
                      <a:pt x="144" y="85"/>
                      <a:pt x="142" y="87"/>
                      <a:pt x="139" y="90"/>
                    </a:cubicBezTo>
                    <a:cubicBezTo>
                      <a:pt x="138" y="91"/>
                      <a:pt x="137" y="93"/>
                      <a:pt x="137" y="95"/>
                    </a:cubicBezTo>
                    <a:cubicBezTo>
                      <a:pt x="137" y="103"/>
                      <a:pt x="135" y="109"/>
                      <a:pt x="129" y="114"/>
                    </a:cubicBezTo>
                    <a:cubicBezTo>
                      <a:pt x="127" y="116"/>
                      <a:pt x="127" y="118"/>
                      <a:pt x="125" y="120"/>
                    </a:cubicBezTo>
                    <a:cubicBezTo>
                      <a:pt x="121" y="126"/>
                      <a:pt x="115" y="130"/>
                      <a:pt x="108" y="131"/>
                    </a:cubicBezTo>
                    <a:cubicBezTo>
                      <a:pt x="103" y="131"/>
                      <a:pt x="98" y="132"/>
                      <a:pt x="93" y="133"/>
                    </a:cubicBezTo>
                    <a:cubicBezTo>
                      <a:pt x="86" y="138"/>
                      <a:pt x="77" y="136"/>
                      <a:pt x="70" y="142"/>
                    </a:cubicBezTo>
                    <a:cubicBezTo>
                      <a:pt x="69" y="143"/>
                      <a:pt x="67" y="143"/>
                      <a:pt x="66" y="143"/>
                    </a:cubicBezTo>
                    <a:cubicBezTo>
                      <a:pt x="60" y="141"/>
                      <a:pt x="55" y="144"/>
                      <a:pt x="50" y="146"/>
                    </a:cubicBezTo>
                    <a:cubicBezTo>
                      <a:pt x="44" y="150"/>
                      <a:pt x="38" y="154"/>
                      <a:pt x="31" y="156"/>
                    </a:cubicBezTo>
                    <a:cubicBezTo>
                      <a:pt x="28" y="157"/>
                      <a:pt x="26" y="160"/>
                      <a:pt x="24" y="163"/>
                    </a:cubicBezTo>
                    <a:cubicBezTo>
                      <a:pt x="22" y="166"/>
                      <a:pt x="22" y="162"/>
                      <a:pt x="21" y="162"/>
                    </a:cubicBezTo>
                    <a:cubicBezTo>
                      <a:pt x="20" y="162"/>
                      <a:pt x="18" y="162"/>
                      <a:pt x="18" y="163"/>
                    </a:cubicBezTo>
                    <a:cubicBezTo>
                      <a:pt x="16" y="165"/>
                      <a:pt x="15" y="166"/>
                      <a:pt x="15" y="169"/>
                    </a:cubicBezTo>
                    <a:cubicBezTo>
                      <a:pt x="14" y="171"/>
                      <a:pt x="14" y="174"/>
                      <a:pt x="14" y="177"/>
                    </a:cubicBezTo>
                    <a:cubicBezTo>
                      <a:pt x="14" y="181"/>
                      <a:pt x="13" y="185"/>
                      <a:pt x="10" y="189"/>
                    </a:cubicBezTo>
                    <a:cubicBezTo>
                      <a:pt x="8" y="193"/>
                      <a:pt x="7" y="197"/>
                      <a:pt x="7" y="202"/>
                    </a:cubicBezTo>
                    <a:cubicBezTo>
                      <a:pt x="7" y="208"/>
                      <a:pt x="7" y="214"/>
                      <a:pt x="10" y="219"/>
                    </a:cubicBezTo>
                    <a:cubicBezTo>
                      <a:pt x="11" y="221"/>
                      <a:pt x="12" y="222"/>
                      <a:pt x="12" y="224"/>
                    </a:cubicBezTo>
                    <a:cubicBezTo>
                      <a:pt x="12" y="226"/>
                      <a:pt x="12" y="227"/>
                      <a:pt x="10" y="228"/>
                    </a:cubicBezTo>
                    <a:cubicBezTo>
                      <a:pt x="10" y="229"/>
                      <a:pt x="9" y="230"/>
                      <a:pt x="8" y="230"/>
                    </a:cubicBezTo>
                    <a:cubicBezTo>
                      <a:pt x="7" y="232"/>
                      <a:pt x="6" y="235"/>
                      <a:pt x="5" y="237"/>
                    </a:cubicBezTo>
                    <a:cubicBezTo>
                      <a:pt x="5" y="237"/>
                      <a:pt x="5" y="237"/>
                      <a:pt x="5" y="237"/>
                    </a:cubicBezTo>
                    <a:cubicBezTo>
                      <a:pt x="5" y="237"/>
                      <a:pt x="5" y="237"/>
                      <a:pt x="5" y="237"/>
                    </a:cubicBezTo>
                    <a:cubicBezTo>
                      <a:pt x="5" y="237"/>
                      <a:pt x="5" y="237"/>
                      <a:pt x="5" y="237"/>
                    </a:cubicBezTo>
                    <a:cubicBezTo>
                      <a:pt x="5" y="239"/>
                      <a:pt x="5" y="240"/>
                      <a:pt x="5" y="242"/>
                    </a:cubicBezTo>
                    <a:cubicBezTo>
                      <a:pt x="7" y="245"/>
                      <a:pt x="8" y="249"/>
                      <a:pt x="8" y="253"/>
                    </a:cubicBezTo>
                    <a:cubicBezTo>
                      <a:pt x="7" y="260"/>
                      <a:pt x="9" y="266"/>
                      <a:pt x="11" y="272"/>
                    </a:cubicBezTo>
                    <a:cubicBezTo>
                      <a:pt x="13" y="279"/>
                      <a:pt x="14" y="286"/>
                      <a:pt x="14" y="293"/>
                    </a:cubicBezTo>
                    <a:cubicBezTo>
                      <a:pt x="14" y="302"/>
                      <a:pt x="14" y="310"/>
                      <a:pt x="16" y="318"/>
                    </a:cubicBezTo>
                    <a:cubicBezTo>
                      <a:pt x="17" y="320"/>
                      <a:pt x="17" y="322"/>
                      <a:pt x="17" y="324"/>
                    </a:cubicBezTo>
                    <a:cubicBezTo>
                      <a:pt x="16" y="329"/>
                      <a:pt x="15" y="333"/>
                      <a:pt x="14" y="337"/>
                    </a:cubicBezTo>
                    <a:cubicBezTo>
                      <a:pt x="13" y="343"/>
                      <a:pt x="10" y="348"/>
                      <a:pt x="5" y="352"/>
                    </a:cubicBezTo>
                    <a:cubicBezTo>
                      <a:pt x="0" y="355"/>
                      <a:pt x="0" y="362"/>
                      <a:pt x="4" y="366"/>
                    </a:cubicBezTo>
                    <a:cubicBezTo>
                      <a:pt x="6" y="368"/>
                      <a:pt x="9" y="370"/>
                      <a:pt x="11" y="373"/>
                    </a:cubicBezTo>
                    <a:cubicBezTo>
                      <a:pt x="14" y="377"/>
                      <a:pt x="18" y="379"/>
                      <a:pt x="23" y="379"/>
                    </a:cubicBezTo>
                    <a:cubicBezTo>
                      <a:pt x="27" y="380"/>
                      <a:pt x="31" y="380"/>
                      <a:pt x="35" y="380"/>
                    </a:cubicBezTo>
                    <a:cubicBezTo>
                      <a:pt x="37" y="380"/>
                      <a:pt x="40" y="379"/>
                      <a:pt x="41" y="378"/>
                    </a:cubicBezTo>
                    <a:cubicBezTo>
                      <a:pt x="49" y="373"/>
                      <a:pt x="59" y="372"/>
                      <a:pt x="65" y="365"/>
                    </a:cubicBezTo>
                    <a:cubicBezTo>
                      <a:pt x="66" y="364"/>
                      <a:pt x="67" y="364"/>
                      <a:pt x="68" y="364"/>
                    </a:cubicBezTo>
                    <a:cubicBezTo>
                      <a:pt x="76" y="363"/>
                      <a:pt x="83" y="360"/>
                      <a:pt x="91" y="362"/>
                    </a:cubicBezTo>
                    <a:cubicBezTo>
                      <a:pt x="98" y="364"/>
                      <a:pt x="104" y="363"/>
                      <a:pt x="111" y="363"/>
                    </a:cubicBezTo>
                    <a:cubicBezTo>
                      <a:pt x="114" y="363"/>
                      <a:pt x="117" y="362"/>
                      <a:pt x="120" y="359"/>
                    </a:cubicBezTo>
                    <a:cubicBezTo>
                      <a:pt x="127" y="352"/>
                      <a:pt x="132" y="349"/>
                      <a:pt x="142" y="344"/>
                    </a:cubicBezTo>
                    <a:cubicBezTo>
                      <a:pt x="144" y="343"/>
                      <a:pt x="147" y="341"/>
                      <a:pt x="149" y="339"/>
                    </a:cubicBezTo>
                    <a:cubicBezTo>
                      <a:pt x="152" y="337"/>
                      <a:pt x="156" y="336"/>
                      <a:pt x="160" y="336"/>
                    </a:cubicBezTo>
                    <a:cubicBezTo>
                      <a:pt x="170" y="338"/>
                      <a:pt x="180" y="336"/>
                      <a:pt x="189" y="331"/>
                    </a:cubicBezTo>
                    <a:cubicBezTo>
                      <a:pt x="196" y="328"/>
                      <a:pt x="203" y="327"/>
                      <a:pt x="211" y="327"/>
                    </a:cubicBezTo>
                    <a:cubicBezTo>
                      <a:pt x="216" y="327"/>
                      <a:pt x="222" y="327"/>
                      <a:pt x="227" y="327"/>
                    </a:cubicBezTo>
                    <a:cubicBezTo>
                      <a:pt x="230" y="327"/>
                      <a:pt x="233" y="328"/>
                      <a:pt x="235" y="331"/>
                    </a:cubicBezTo>
                    <a:cubicBezTo>
                      <a:pt x="238" y="334"/>
                      <a:pt x="241" y="336"/>
                      <a:pt x="246" y="336"/>
                    </a:cubicBezTo>
                    <a:cubicBezTo>
                      <a:pt x="251" y="337"/>
                      <a:pt x="255" y="339"/>
                      <a:pt x="260" y="342"/>
                    </a:cubicBezTo>
                    <a:cubicBezTo>
                      <a:pt x="262" y="343"/>
                      <a:pt x="264" y="345"/>
                      <a:pt x="264" y="348"/>
                    </a:cubicBezTo>
                    <a:cubicBezTo>
                      <a:pt x="264" y="352"/>
                      <a:pt x="265" y="355"/>
                      <a:pt x="267" y="357"/>
                    </a:cubicBezTo>
                    <a:cubicBezTo>
                      <a:pt x="270" y="360"/>
                      <a:pt x="271" y="363"/>
                      <a:pt x="272" y="367"/>
                    </a:cubicBezTo>
                    <a:cubicBezTo>
                      <a:pt x="272" y="371"/>
                      <a:pt x="273" y="375"/>
                      <a:pt x="273" y="379"/>
                    </a:cubicBezTo>
                    <a:cubicBezTo>
                      <a:pt x="273" y="381"/>
                      <a:pt x="273" y="382"/>
                      <a:pt x="273" y="384"/>
                    </a:cubicBezTo>
                    <a:cubicBezTo>
                      <a:pt x="273" y="384"/>
                      <a:pt x="273" y="385"/>
                      <a:pt x="273" y="385"/>
                    </a:cubicBezTo>
                    <a:cubicBezTo>
                      <a:pt x="274" y="386"/>
                      <a:pt x="276" y="388"/>
                      <a:pt x="277" y="388"/>
                    </a:cubicBezTo>
                    <a:cubicBezTo>
                      <a:pt x="278" y="389"/>
                      <a:pt x="279" y="388"/>
                      <a:pt x="280" y="388"/>
                    </a:cubicBezTo>
                    <a:cubicBezTo>
                      <a:pt x="285" y="383"/>
                      <a:pt x="289" y="378"/>
                      <a:pt x="293" y="373"/>
                    </a:cubicBezTo>
                    <a:cubicBezTo>
                      <a:pt x="296" y="371"/>
                      <a:pt x="299" y="370"/>
                      <a:pt x="301" y="367"/>
                    </a:cubicBezTo>
                    <a:cubicBezTo>
                      <a:pt x="304" y="365"/>
                      <a:pt x="306" y="362"/>
                      <a:pt x="309" y="359"/>
                    </a:cubicBezTo>
                    <a:cubicBezTo>
                      <a:pt x="309" y="359"/>
                      <a:pt x="310" y="358"/>
                      <a:pt x="311" y="359"/>
                    </a:cubicBezTo>
                    <a:cubicBezTo>
                      <a:pt x="311" y="359"/>
                      <a:pt x="311" y="359"/>
                      <a:pt x="311" y="360"/>
                    </a:cubicBezTo>
                    <a:cubicBezTo>
                      <a:pt x="312" y="362"/>
                      <a:pt x="312" y="365"/>
                      <a:pt x="310" y="366"/>
                    </a:cubicBezTo>
                    <a:cubicBezTo>
                      <a:pt x="306" y="370"/>
                      <a:pt x="304" y="375"/>
                      <a:pt x="302" y="380"/>
                    </a:cubicBezTo>
                    <a:cubicBezTo>
                      <a:pt x="301" y="386"/>
                      <a:pt x="298" y="389"/>
                      <a:pt x="293" y="392"/>
                    </a:cubicBezTo>
                    <a:cubicBezTo>
                      <a:pt x="293" y="392"/>
                      <a:pt x="292" y="393"/>
                      <a:pt x="292" y="394"/>
                    </a:cubicBezTo>
                    <a:cubicBezTo>
                      <a:pt x="292" y="395"/>
                      <a:pt x="292" y="397"/>
                      <a:pt x="293" y="397"/>
                    </a:cubicBezTo>
                    <a:cubicBezTo>
                      <a:pt x="294" y="397"/>
                      <a:pt x="296" y="397"/>
                      <a:pt x="298" y="397"/>
                    </a:cubicBezTo>
                    <a:cubicBezTo>
                      <a:pt x="303" y="397"/>
                      <a:pt x="306" y="395"/>
                      <a:pt x="308" y="390"/>
                    </a:cubicBezTo>
                    <a:cubicBezTo>
                      <a:pt x="308" y="389"/>
                      <a:pt x="309" y="388"/>
                      <a:pt x="309" y="387"/>
                    </a:cubicBezTo>
                    <a:cubicBezTo>
                      <a:pt x="310" y="387"/>
                      <a:pt x="310" y="387"/>
                      <a:pt x="311" y="386"/>
                    </a:cubicBezTo>
                    <a:cubicBezTo>
                      <a:pt x="311" y="387"/>
                      <a:pt x="312" y="388"/>
                      <a:pt x="312" y="388"/>
                    </a:cubicBezTo>
                    <a:cubicBezTo>
                      <a:pt x="313" y="393"/>
                      <a:pt x="313" y="398"/>
                      <a:pt x="309" y="402"/>
                    </a:cubicBezTo>
                    <a:cubicBezTo>
                      <a:pt x="308" y="404"/>
                      <a:pt x="309" y="406"/>
                      <a:pt x="311" y="406"/>
                    </a:cubicBezTo>
                    <a:cubicBezTo>
                      <a:pt x="314" y="406"/>
                      <a:pt x="316" y="406"/>
                      <a:pt x="319" y="406"/>
                    </a:cubicBezTo>
                    <a:cubicBezTo>
                      <a:pt x="319" y="406"/>
                      <a:pt x="319" y="406"/>
                      <a:pt x="319" y="406"/>
                    </a:cubicBezTo>
                    <a:cubicBezTo>
                      <a:pt x="319" y="405"/>
                      <a:pt x="319" y="405"/>
                      <a:pt x="319" y="405"/>
                    </a:cubicBezTo>
                    <a:cubicBezTo>
                      <a:pt x="319" y="406"/>
                      <a:pt x="319" y="406"/>
                      <a:pt x="319" y="406"/>
                    </a:cubicBezTo>
                    <a:cubicBezTo>
                      <a:pt x="319" y="406"/>
                      <a:pt x="319" y="406"/>
                      <a:pt x="319" y="406"/>
                    </a:cubicBezTo>
                    <a:cubicBezTo>
                      <a:pt x="319" y="407"/>
                      <a:pt x="319" y="407"/>
                      <a:pt x="319" y="407"/>
                    </a:cubicBezTo>
                    <a:cubicBezTo>
                      <a:pt x="322" y="416"/>
                      <a:pt x="324" y="425"/>
                      <a:pt x="320" y="435"/>
                    </a:cubicBezTo>
                    <a:cubicBezTo>
                      <a:pt x="319" y="436"/>
                      <a:pt x="320" y="439"/>
                      <a:pt x="321" y="441"/>
                    </a:cubicBezTo>
                    <a:cubicBezTo>
                      <a:pt x="322" y="444"/>
                      <a:pt x="323" y="446"/>
                      <a:pt x="324" y="449"/>
                    </a:cubicBezTo>
                    <a:cubicBezTo>
                      <a:pt x="328" y="456"/>
                      <a:pt x="334" y="461"/>
                      <a:pt x="341" y="463"/>
                    </a:cubicBezTo>
                    <a:cubicBezTo>
                      <a:pt x="346" y="464"/>
                      <a:pt x="350" y="466"/>
                      <a:pt x="353" y="469"/>
                    </a:cubicBezTo>
                    <a:cubicBezTo>
                      <a:pt x="355" y="470"/>
                      <a:pt x="357" y="473"/>
                      <a:pt x="359" y="474"/>
                    </a:cubicBezTo>
                    <a:cubicBezTo>
                      <a:pt x="361" y="476"/>
                      <a:pt x="363" y="476"/>
                      <a:pt x="365" y="475"/>
                    </a:cubicBezTo>
                    <a:cubicBezTo>
                      <a:pt x="372" y="472"/>
                      <a:pt x="379" y="469"/>
                      <a:pt x="383" y="461"/>
                    </a:cubicBezTo>
                    <a:cubicBezTo>
                      <a:pt x="384" y="460"/>
                      <a:pt x="385" y="460"/>
                      <a:pt x="386" y="461"/>
                    </a:cubicBezTo>
                    <a:cubicBezTo>
                      <a:pt x="386" y="462"/>
                      <a:pt x="387" y="462"/>
                      <a:pt x="387" y="463"/>
                    </a:cubicBezTo>
                    <a:cubicBezTo>
                      <a:pt x="386" y="464"/>
                      <a:pt x="385" y="467"/>
                      <a:pt x="386" y="467"/>
                    </a:cubicBezTo>
                    <a:cubicBezTo>
                      <a:pt x="389" y="472"/>
                      <a:pt x="391" y="478"/>
                      <a:pt x="396" y="482"/>
                    </a:cubicBezTo>
                    <a:cubicBezTo>
                      <a:pt x="397" y="483"/>
                      <a:pt x="399" y="484"/>
                      <a:pt x="400" y="483"/>
                    </a:cubicBezTo>
                    <a:cubicBezTo>
                      <a:pt x="406" y="478"/>
                      <a:pt x="413" y="474"/>
                      <a:pt x="419" y="469"/>
                    </a:cubicBezTo>
                    <a:cubicBezTo>
                      <a:pt x="425" y="464"/>
                      <a:pt x="431" y="462"/>
                      <a:pt x="439" y="462"/>
                    </a:cubicBezTo>
                    <a:cubicBezTo>
                      <a:pt x="441" y="462"/>
                      <a:pt x="444" y="462"/>
                      <a:pt x="447" y="462"/>
                    </a:cubicBezTo>
                    <a:cubicBezTo>
                      <a:pt x="451" y="461"/>
                      <a:pt x="458" y="456"/>
                      <a:pt x="458" y="451"/>
                    </a:cubicBezTo>
                    <a:cubicBezTo>
                      <a:pt x="458" y="444"/>
                      <a:pt x="462" y="438"/>
                      <a:pt x="464" y="431"/>
                    </a:cubicBezTo>
                    <a:cubicBezTo>
                      <a:pt x="465" y="423"/>
                      <a:pt x="469" y="416"/>
                      <a:pt x="475" y="411"/>
                    </a:cubicBezTo>
                    <a:cubicBezTo>
                      <a:pt x="478" y="407"/>
                      <a:pt x="481" y="403"/>
                      <a:pt x="483" y="398"/>
                    </a:cubicBezTo>
                    <a:cubicBezTo>
                      <a:pt x="486" y="393"/>
                      <a:pt x="489" y="388"/>
                      <a:pt x="491" y="382"/>
                    </a:cubicBezTo>
                    <a:cubicBezTo>
                      <a:pt x="496" y="373"/>
                      <a:pt x="502" y="365"/>
                      <a:pt x="511" y="360"/>
                    </a:cubicBezTo>
                    <a:cubicBezTo>
                      <a:pt x="512" y="359"/>
                      <a:pt x="514" y="357"/>
                      <a:pt x="515" y="355"/>
                    </a:cubicBezTo>
                    <a:cubicBezTo>
                      <a:pt x="516" y="348"/>
                      <a:pt x="524" y="344"/>
                      <a:pt x="526" y="337"/>
                    </a:cubicBezTo>
                    <a:cubicBezTo>
                      <a:pt x="528" y="330"/>
                      <a:pt x="528" y="323"/>
                      <a:pt x="531" y="316"/>
                    </a:cubicBezTo>
                    <a:cubicBezTo>
                      <a:pt x="535" y="309"/>
                      <a:pt x="537" y="300"/>
                      <a:pt x="542" y="292"/>
                    </a:cubicBezTo>
                    <a:cubicBezTo>
                      <a:pt x="543" y="290"/>
                      <a:pt x="544" y="287"/>
                      <a:pt x="544" y="284"/>
                    </a:cubicBezTo>
                    <a:cubicBezTo>
                      <a:pt x="545" y="279"/>
                      <a:pt x="544" y="273"/>
                      <a:pt x="543" y="268"/>
                    </a:cubicBezTo>
                    <a:cubicBezTo>
                      <a:pt x="541" y="264"/>
                      <a:pt x="541" y="261"/>
                      <a:pt x="542" y="257"/>
                    </a:cubicBezTo>
                    <a:cubicBezTo>
                      <a:pt x="543" y="254"/>
                      <a:pt x="544" y="252"/>
                      <a:pt x="544" y="249"/>
                    </a:cubicBezTo>
                    <a:cubicBezTo>
                      <a:pt x="544" y="241"/>
                      <a:pt x="546" y="234"/>
                      <a:pt x="549" y="226"/>
                    </a:cubicBezTo>
                    <a:cubicBezTo>
                      <a:pt x="549" y="225"/>
                      <a:pt x="550" y="224"/>
                      <a:pt x="550" y="223"/>
                    </a:cubicBezTo>
                    <a:cubicBezTo>
                      <a:pt x="550" y="222"/>
                      <a:pt x="549" y="222"/>
                      <a:pt x="548" y="221"/>
                    </a:cubicBezTo>
                    <a:cubicBezTo>
                      <a:pt x="548" y="221"/>
                      <a:pt x="547" y="221"/>
                      <a:pt x="547"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7" name="Freeform 256">
                <a:extLst>
                  <a:ext uri="{FF2B5EF4-FFF2-40B4-BE49-F238E27FC236}">
                    <a16:creationId xmlns:a16="http://schemas.microsoft.com/office/drawing/2014/main" id="{5660E148-E127-4EEB-BF6C-32F700B0762F}"/>
                  </a:ext>
                </a:extLst>
              </p:cNvPr>
              <p:cNvSpPr>
                <a:spLocks/>
              </p:cNvSpPr>
              <p:nvPr/>
            </p:nvSpPr>
            <p:spPr bwMode="auto">
              <a:xfrm>
                <a:off x="6245" y="795"/>
                <a:ext cx="5" cy="5"/>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8" name="Freeform 257">
                <a:extLst>
                  <a:ext uri="{FF2B5EF4-FFF2-40B4-BE49-F238E27FC236}">
                    <a16:creationId xmlns:a16="http://schemas.microsoft.com/office/drawing/2014/main" id="{F710224D-D5C7-4A6F-B9F6-C2A6F305BB66}"/>
                  </a:ext>
                </a:extLst>
              </p:cNvPr>
              <p:cNvSpPr>
                <a:spLocks/>
              </p:cNvSpPr>
              <p:nvPr/>
            </p:nvSpPr>
            <p:spPr bwMode="auto">
              <a:xfrm>
                <a:off x="6320" y="565"/>
                <a:ext cx="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9" name="Freeform 258">
                <a:extLst>
                  <a:ext uri="{FF2B5EF4-FFF2-40B4-BE49-F238E27FC236}">
                    <a16:creationId xmlns:a16="http://schemas.microsoft.com/office/drawing/2014/main" id="{8F137B10-A746-4564-948F-FA0EF5713357}"/>
                  </a:ext>
                </a:extLst>
              </p:cNvPr>
              <p:cNvSpPr>
                <a:spLocks noEditPoints="1"/>
              </p:cNvSpPr>
              <p:nvPr/>
            </p:nvSpPr>
            <p:spPr bwMode="auto">
              <a:xfrm>
                <a:off x="5817" y="0"/>
                <a:ext cx="1758" cy="1346"/>
              </a:xfrm>
              <a:custGeom>
                <a:avLst/>
                <a:gdLst>
                  <a:gd name="T0" fmla="*/ 104 w 374"/>
                  <a:gd name="T1" fmla="*/ 161 h 286"/>
                  <a:gd name="T2" fmla="*/ 110 w 374"/>
                  <a:gd name="T3" fmla="*/ 176 h 286"/>
                  <a:gd name="T4" fmla="*/ 114 w 374"/>
                  <a:gd name="T5" fmla="*/ 180 h 286"/>
                  <a:gd name="T6" fmla="*/ 106 w 374"/>
                  <a:gd name="T7" fmla="*/ 174 h 286"/>
                  <a:gd name="T8" fmla="*/ 86 w 374"/>
                  <a:gd name="T9" fmla="*/ 172 h 286"/>
                  <a:gd name="T10" fmla="*/ 66 w 374"/>
                  <a:gd name="T11" fmla="*/ 202 h 286"/>
                  <a:gd name="T12" fmla="*/ 67 w 374"/>
                  <a:gd name="T13" fmla="*/ 222 h 286"/>
                  <a:gd name="T14" fmla="*/ 46 w 374"/>
                  <a:gd name="T15" fmla="*/ 213 h 286"/>
                  <a:gd name="T16" fmla="*/ 43 w 374"/>
                  <a:gd name="T17" fmla="*/ 232 h 286"/>
                  <a:gd name="T18" fmla="*/ 2 w 374"/>
                  <a:gd name="T19" fmla="*/ 241 h 286"/>
                  <a:gd name="T20" fmla="*/ 50 w 374"/>
                  <a:gd name="T21" fmla="*/ 271 h 286"/>
                  <a:gd name="T22" fmla="*/ 52 w 374"/>
                  <a:gd name="T23" fmla="*/ 269 h 286"/>
                  <a:gd name="T24" fmla="*/ 85 w 374"/>
                  <a:gd name="T25" fmla="*/ 282 h 286"/>
                  <a:gd name="T26" fmla="*/ 122 w 374"/>
                  <a:gd name="T27" fmla="*/ 272 h 286"/>
                  <a:gd name="T28" fmla="*/ 132 w 374"/>
                  <a:gd name="T29" fmla="*/ 244 h 286"/>
                  <a:gd name="T30" fmla="*/ 163 w 374"/>
                  <a:gd name="T31" fmla="*/ 228 h 286"/>
                  <a:gd name="T32" fmla="*/ 162 w 374"/>
                  <a:gd name="T33" fmla="*/ 218 h 286"/>
                  <a:gd name="T34" fmla="*/ 182 w 374"/>
                  <a:gd name="T35" fmla="*/ 208 h 286"/>
                  <a:gd name="T36" fmla="*/ 183 w 374"/>
                  <a:gd name="T37" fmla="*/ 186 h 286"/>
                  <a:gd name="T38" fmla="*/ 194 w 374"/>
                  <a:gd name="T39" fmla="*/ 178 h 286"/>
                  <a:gd name="T40" fmla="*/ 208 w 374"/>
                  <a:gd name="T41" fmla="*/ 172 h 286"/>
                  <a:gd name="T42" fmla="*/ 237 w 374"/>
                  <a:gd name="T43" fmla="*/ 164 h 286"/>
                  <a:gd name="T44" fmla="*/ 321 w 374"/>
                  <a:gd name="T45" fmla="*/ 113 h 286"/>
                  <a:gd name="T46" fmla="*/ 312 w 374"/>
                  <a:gd name="T47" fmla="*/ 104 h 286"/>
                  <a:gd name="T48" fmla="*/ 365 w 374"/>
                  <a:gd name="T49" fmla="*/ 85 h 286"/>
                  <a:gd name="T50" fmla="*/ 365 w 374"/>
                  <a:gd name="T51" fmla="*/ 55 h 286"/>
                  <a:gd name="T52" fmla="*/ 340 w 374"/>
                  <a:gd name="T53" fmla="*/ 40 h 286"/>
                  <a:gd name="T54" fmla="*/ 339 w 374"/>
                  <a:gd name="T55" fmla="*/ 41 h 286"/>
                  <a:gd name="T56" fmla="*/ 343 w 374"/>
                  <a:gd name="T57" fmla="*/ 28 h 286"/>
                  <a:gd name="T58" fmla="*/ 306 w 374"/>
                  <a:gd name="T59" fmla="*/ 11 h 286"/>
                  <a:gd name="T60" fmla="*/ 264 w 374"/>
                  <a:gd name="T61" fmla="*/ 1 h 286"/>
                  <a:gd name="T62" fmla="*/ 255 w 374"/>
                  <a:gd name="T63" fmla="*/ 12 h 286"/>
                  <a:gd name="T64" fmla="*/ 231 w 374"/>
                  <a:gd name="T65" fmla="*/ 8 h 286"/>
                  <a:gd name="T66" fmla="*/ 217 w 374"/>
                  <a:gd name="T67" fmla="*/ 7 h 286"/>
                  <a:gd name="T68" fmla="*/ 199 w 374"/>
                  <a:gd name="T69" fmla="*/ 28 h 286"/>
                  <a:gd name="T70" fmla="*/ 170 w 374"/>
                  <a:gd name="T71" fmla="*/ 21 h 286"/>
                  <a:gd name="T72" fmla="*/ 171 w 374"/>
                  <a:gd name="T73" fmla="*/ 38 h 286"/>
                  <a:gd name="T74" fmla="*/ 154 w 374"/>
                  <a:gd name="T75" fmla="*/ 31 h 286"/>
                  <a:gd name="T76" fmla="*/ 130 w 374"/>
                  <a:gd name="T77" fmla="*/ 28 h 286"/>
                  <a:gd name="T78" fmla="*/ 114 w 374"/>
                  <a:gd name="T79" fmla="*/ 47 h 286"/>
                  <a:gd name="T80" fmla="*/ 115 w 374"/>
                  <a:gd name="T81" fmla="*/ 47 h 286"/>
                  <a:gd name="T82" fmla="*/ 112 w 374"/>
                  <a:gd name="T83" fmla="*/ 62 h 286"/>
                  <a:gd name="T84" fmla="*/ 108 w 374"/>
                  <a:gd name="T85" fmla="*/ 79 h 286"/>
                  <a:gd name="T86" fmla="*/ 124 w 374"/>
                  <a:gd name="T87" fmla="*/ 94 h 286"/>
                  <a:gd name="T88" fmla="*/ 154 w 374"/>
                  <a:gd name="T89" fmla="*/ 103 h 286"/>
                  <a:gd name="T90" fmla="*/ 195 w 374"/>
                  <a:gd name="T91" fmla="*/ 103 h 286"/>
                  <a:gd name="T92" fmla="*/ 199 w 374"/>
                  <a:gd name="T93" fmla="*/ 103 h 286"/>
                  <a:gd name="T94" fmla="*/ 211 w 374"/>
                  <a:gd name="T95" fmla="*/ 114 h 286"/>
                  <a:gd name="T96" fmla="*/ 152 w 374"/>
                  <a:gd name="T97" fmla="*/ 116 h 286"/>
                  <a:gd name="T98" fmla="*/ 127 w 374"/>
                  <a:gd name="T99" fmla="*/ 110 h 286"/>
                  <a:gd name="T100" fmla="*/ 74 w 374"/>
                  <a:gd name="T101" fmla="*/ 229 h 286"/>
                  <a:gd name="T102" fmla="*/ 82 w 374"/>
                  <a:gd name="T103" fmla="*/ 203 h 286"/>
                  <a:gd name="T104" fmla="*/ 99 w 374"/>
                  <a:gd name="T105" fmla="*/ 241 h 286"/>
                  <a:gd name="T106" fmla="*/ 98 w 374"/>
                  <a:gd name="T107" fmla="*/ 242 h 286"/>
                  <a:gd name="T108" fmla="*/ 304 w 374"/>
                  <a:gd name="T109" fmla="*/ 108 h 286"/>
                  <a:gd name="T110" fmla="*/ 127 w 374"/>
                  <a:gd name="T111" fmla="*/ 91 h 286"/>
                  <a:gd name="T112" fmla="*/ 177 w 374"/>
                  <a:gd name="T113"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286">
                    <a:moveTo>
                      <a:pt x="109" y="126"/>
                    </a:moveTo>
                    <a:cubicBezTo>
                      <a:pt x="107" y="129"/>
                      <a:pt x="107" y="132"/>
                      <a:pt x="108" y="135"/>
                    </a:cubicBezTo>
                    <a:cubicBezTo>
                      <a:pt x="110" y="139"/>
                      <a:pt x="110" y="143"/>
                      <a:pt x="109" y="148"/>
                    </a:cubicBezTo>
                    <a:cubicBezTo>
                      <a:pt x="108" y="151"/>
                      <a:pt x="107" y="155"/>
                      <a:pt x="106" y="159"/>
                    </a:cubicBezTo>
                    <a:cubicBezTo>
                      <a:pt x="106" y="160"/>
                      <a:pt x="105" y="161"/>
                      <a:pt x="104" y="161"/>
                    </a:cubicBezTo>
                    <a:cubicBezTo>
                      <a:pt x="100" y="163"/>
                      <a:pt x="101" y="166"/>
                      <a:pt x="101" y="169"/>
                    </a:cubicBezTo>
                    <a:cubicBezTo>
                      <a:pt x="101" y="169"/>
                      <a:pt x="101" y="169"/>
                      <a:pt x="101" y="169"/>
                    </a:cubicBezTo>
                    <a:cubicBezTo>
                      <a:pt x="102" y="170"/>
                      <a:pt x="104" y="172"/>
                      <a:pt x="105" y="173"/>
                    </a:cubicBezTo>
                    <a:cubicBezTo>
                      <a:pt x="105" y="173"/>
                      <a:pt x="106" y="174"/>
                      <a:pt x="106" y="174"/>
                    </a:cubicBezTo>
                    <a:cubicBezTo>
                      <a:pt x="107" y="174"/>
                      <a:pt x="109" y="175"/>
                      <a:pt x="110" y="176"/>
                    </a:cubicBezTo>
                    <a:cubicBezTo>
                      <a:pt x="111" y="176"/>
                      <a:pt x="111" y="176"/>
                      <a:pt x="112" y="176"/>
                    </a:cubicBezTo>
                    <a:cubicBezTo>
                      <a:pt x="112" y="176"/>
                      <a:pt x="112" y="176"/>
                      <a:pt x="112" y="176"/>
                    </a:cubicBezTo>
                    <a:cubicBezTo>
                      <a:pt x="113" y="177"/>
                      <a:pt x="113" y="177"/>
                      <a:pt x="114" y="177"/>
                    </a:cubicBezTo>
                    <a:cubicBezTo>
                      <a:pt x="115" y="177"/>
                      <a:pt x="115" y="178"/>
                      <a:pt x="115" y="178"/>
                    </a:cubicBezTo>
                    <a:cubicBezTo>
                      <a:pt x="115" y="179"/>
                      <a:pt x="114" y="179"/>
                      <a:pt x="114" y="180"/>
                    </a:cubicBezTo>
                    <a:cubicBezTo>
                      <a:pt x="113" y="180"/>
                      <a:pt x="112" y="180"/>
                      <a:pt x="112" y="179"/>
                    </a:cubicBezTo>
                    <a:cubicBezTo>
                      <a:pt x="112" y="178"/>
                      <a:pt x="112" y="177"/>
                      <a:pt x="112" y="176"/>
                    </a:cubicBezTo>
                    <a:cubicBezTo>
                      <a:pt x="112" y="176"/>
                      <a:pt x="111" y="176"/>
                      <a:pt x="111" y="176"/>
                    </a:cubicBezTo>
                    <a:cubicBezTo>
                      <a:pt x="111" y="176"/>
                      <a:pt x="111" y="176"/>
                      <a:pt x="110" y="176"/>
                    </a:cubicBezTo>
                    <a:cubicBezTo>
                      <a:pt x="109" y="175"/>
                      <a:pt x="107" y="175"/>
                      <a:pt x="106" y="174"/>
                    </a:cubicBezTo>
                    <a:cubicBezTo>
                      <a:pt x="106" y="174"/>
                      <a:pt x="105" y="173"/>
                      <a:pt x="105" y="173"/>
                    </a:cubicBezTo>
                    <a:cubicBezTo>
                      <a:pt x="103" y="172"/>
                      <a:pt x="102" y="171"/>
                      <a:pt x="101" y="169"/>
                    </a:cubicBezTo>
                    <a:cubicBezTo>
                      <a:pt x="101" y="169"/>
                      <a:pt x="101" y="169"/>
                      <a:pt x="101" y="169"/>
                    </a:cubicBezTo>
                    <a:cubicBezTo>
                      <a:pt x="98" y="169"/>
                      <a:pt x="94" y="170"/>
                      <a:pt x="91" y="170"/>
                    </a:cubicBezTo>
                    <a:cubicBezTo>
                      <a:pt x="90" y="171"/>
                      <a:pt x="88" y="172"/>
                      <a:pt x="86" y="172"/>
                    </a:cubicBezTo>
                    <a:cubicBezTo>
                      <a:pt x="82" y="172"/>
                      <a:pt x="78" y="173"/>
                      <a:pt x="75" y="173"/>
                    </a:cubicBezTo>
                    <a:cubicBezTo>
                      <a:pt x="73" y="179"/>
                      <a:pt x="70" y="183"/>
                      <a:pt x="65" y="187"/>
                    </a:cubicBezTo>
                    <a:cubicBezTo>
                      <a:pt x="61" y="189"/>
                      <a:pt x="60" y="193"/>
                      <a:pt x="59" y="196"/>
                    </a:cubicBezTo>
                    <a:cubicBezTo>
                      <a:pt x="59" y="198"/>
                      <a:pt x="61" y="201"/>
                      <a:pt x="63" y="201"/>
                    </a:cubicBezTo>
                    <a:cubicBezTo>
                      <a:pt x="64" y="202"/>
                      <a:pt x="65" y="202"/>
                      <a:pt x="66" y="202"/>
                    </a:cubicBezTo>
                    <a:cubicBezTo>
                      <a:pt x="71" y="202"/>
                      <a:pt x="73" y="204"/>
                      <a:pt x="73" y="209"/>
                    </a:cubicBezTo>
                    <a:cubicBezTo>
                      <a:pt x="73" y="211"/>
                      <a:pt x="73" y="213"/>
                      <a:pt x="73" y="215"/>
                    </a:cubicBezTo>
                    <a:cubicBezTo>
                      <a:pt x="72" y="218"/>
                      <a:pt x="72" y="220"/>
                      <a:pt x="69" y="222"/>
                    </a:cubicBezTo>
                    <a:cubicBezTo>
                      <a:pt x="69" y="223"/>
                      <a:pt x="68" y="223"/>
                      <a:pt x="68" y="223"/>
                    </a:cubicBezTo>
                    <a:cubicBezTo>
                      <a:pt x="68" y="223"/>
                      <a:pt x="67" y="222"/>
                      <a:pt x="67" y="222"/>
                    </a:cubicBezTo>
                    <a:cubicBezTo>
                      <a:pt x="66" y="219"/>
                      <a:pt x="66" y="215"/>
                      <a:pt x="64" y="211"/>
                    </a:cubicBezTo>
                    <a:cubicBezTo>
                      <a:pt x="64" y="209"/>
                      <a:pt x="62" y="207"/>
                      <a:pt x="60" y="207"/>
                    </a:cubicBezTo>
                    <a:cubicBezTo>
                      <a:pt x="57" y="205"/>
                      <a:pt x="53" y="205"/>
                      <a:pt x="49" y="206"/>
                    </a:cubicBezTo>
                    <a:cubicBezTo>
                      <a:pt x="48" y="207"/>
                      <a:pt x="47" y="208"/>
                      <a:pt x="47" y="209"/>
                    </a:cubicBezTo>
                    <a:cubicBezTo>
                      <a:pt x="46" y="210"/>
                      <a:pt x="46" y="212"/>
                      <a:pt x="46" y="213"/>
                    </a:cubicBezTo>
                    <a:cubicBezTo>
                      <a:pt x="45" y="220"/>
                      <a:pt x="47" y="226"/>
                      <a:pt x="48" y="232"/>
                    </a:cubicBezTo>
                    <a:cubicBezTo>
                      <a:pt x="48" y="232"/>
                      <a:pt x="48" y="232"/>
                      <a:pt x="48" y="232"/>
                    </a:cubicBezTo>
                    <a:cubicBezTo>
                      <a:pt x="48" y="232"/>
                      <a:pt x="48" y="232"/>
                      <a:pt x="48" y="232"/>
                    </a:cubicBezTo>
                    <a:cubicBezTo>
                      <a:pt x="48" y="232"/>
                      <a:pt x="48" y="232"/>
                      <a:pt x="48" y="232"/>
                    </a:cubicBezTo>
                    <a:cubicBezTo>
                      <a:pt x="46" y="232"/>
                      <a:pt x="45" y="233"/>
                      <a:pt x="43" y="232"/>
                    </a:cubicBezTo>
                    <a:cubicBezTo>
                      <a:pt x="34" y="230"/>
                      <a:pt x="25" y="234"/>
                      <a:pt x="17" y="238"/>
                    </a:cubicBezTo>
                    <a:cubicBezTo>
                      <a:pt x="16" y="239"/>
                      <a:pt x="16" y="239"/>
                      <a:pt x="15" y="239"/>
                    </a:cubicBezTo>
                    <a:cubicBezTo>
                      <a:pt x="14" y="240"/>
                      <a:pt x="13" y="241"/>
                      <a:pt x="12" y="242"/>
                    </a:cubicBezTo>
                    <a:cubicBezTo>
                      <a:pt x="10" y="244"/>
                      <a:pt x="9" y="242"/>
                      <a:pt x="8" y="241"/>
                    </a:cubicBezTo>
                    <a:cubicBezTo>
                      <a:pt x="5" y="239"/>
                      <a:pt x="3" y="239"/>
                      <a:pt x="2" y="241"/>
                    </a:cubicBezTo>
                    <a:cubicBezTo>
                      <a:pt x="0" y="244"/>
                      <a:pt x="1" y="250"/>
                      <a:pt x="3" y="251"/>
                    </a:cubicBezTo>
                    <a:cubicBezTo>
                      <a:pt x="8" y="255"/>
                      <a:pt x="13" y="260"/>
                      <a:pt x="20" y="262"/>
                    </a:cubicBezTo>
                    <a:cubicBezTo>
                      <a:pt x="26" y="264"/>
                      <a:pt x="32" y="268"/>
                      <a:pt x="39" y="271"/>
                    </a:cubicBezTo>
                    <a:cubicBezTo>
                      <a:pt x="40" y="272"/>
                      <a:pt x="42" y="273"/>
                      <a:pt x="43" y="273"/>
                    </a:cubicBezTo>
                    <a:cubicBezTo>
                      <a:pt x="46" y="274"/>
                      <a:pt x="48" y="274"/>
                      <a:pt x="50" y="271"/>
                    </a:cubicBezTo>
                    <a:cubicBezTo>
                      <a:pt x="51" y="270"/>
                      <a:pt x="51" y="270"/>
                      <a:pt x="52" y="269"/>
                    </a:cubicBezTo>
                    <a:cubicBezTo>
                      <a:pt x="52" y="269"/>
                      <a:pt x="52" y="269"/>
                      <a:pt x="52" y="269"/>
                    </a:cubicBezTo>
                    <a:cubicBezTo>
                      <a:pt x="51" y="268"/>
                      <a:pt x="51" y="268"/>
                      <a:pt x="51" y="268"/>
                    </a:cubicBezTo>
                    <a:cubicBezTo>
                      <a:pt x="52" y="269"/>
                      <a:pt x="52" y="269"/>
                      <a:pt x="52" y="269"/>
                    </a:cubicBezTo>
                    <a:cubicBezTo>
                      <a:pt x="52" y="269"/>
                      <a:pt x="52" y="269"/>
                      <a:pt x="52" y="269"/>
                    </a:cubicBezTo>
                    <a:cubicBezTo>
                      <a:pt x="54" y="268"/>
                      <a:pt x="57" y="267"/>
                      <a:pt x="60" y="269"/>
                    </a:cubicBezTo>
                    <a:cubicBezTo>
                      <a:pt x="65" y="273"/>
                      <a:pt x="71" y="276"/>
                      <a:pt x="78" y="274"/>
                    </a:cubicBezTo>
                    <a:cubicBezTo>
                      <a:pt x="79" y="274"/>
                      <a:pt x="80" y="275"/>
                      <a:pt x="81" y="275"/>
                    </a:cubicBezTo>
                    <a:cubicBezTo>
                      <a:pt x="84" y="275"/>
                      <a:pt x="85" y="277"/>
                      <a:pt x="85" y="281"/>
                    </a:cubicBezTo>
                    <a:cubicBezTo>
                      <a:pt x="85" y="281"/>
                      <a:pt x="85" y="282"/>
                      <a:pt x="85" y="282"/>
                    </a:cubicBezTo>
                    <a:cubicBezTo>
                      <a:pt x="85" y="285"/>
                      <a:pt x="87" y="286"/>
                      <a:pt x="89" y="286"/>
                    </a:cubicBezTo>
                    <a:cubicBezTo>
                      <a:pt x="93" y="285"/>
                      <a:pt x="97" y="284"/>
                      <a:pt x="100" y="283"/>
                    </a:cubicBezTo>
                    <a:cubicBezTo>
                      <a:pt x="103" y="282"/>
                      <a:pt x="105" y="280"/>
                      <a:pt x="108" y="281"/>
                    </a:cubicBezTo>
                    <a:cubicBezTo>
                      <a:pt x="114" y="281"/>
                      <a:pt x="118" y="277"/>
                      <a:pt x="122" y="273"/>
                    </a:cubicBezTo>
                    <a:cubicBezTo>
                      <a:pt x="122" y="273"/>
                      <a:pt x="122" y="272"/>
                      <a:pt x="122" y="272"/>
                    </a:cubicBezTo>
                    <a:cubicBezTo>
                      <a:pt x="125" y="267"/>
                      <a:pt x="124" y="264"/>
                      <a:pt x="119" y="261"/>
                    </a:cubicBezTo>
                    <a:cubicBezTo>
                      <a:pt x="117" y="260"/>
                      <a:pt x="116" y="260"/>
                      <a:pt x="115" y="258"/>
                    </a:cubicBezTo>
                    <a:cubicBezTo>
                      <a:pt x="115" y="256"/>
                      <a:pt x="116" y="254"/>
                      <a:pt x="117" y="252"/>
                    </a:cubicBezTo>
                    <a:cubicBezTo>
                      <a:pt x="118" y="251"/>
                      <a:pt x="120" y="250"/>
                      <a:pt x="121" y="249"/>
                    </a:cubicBezTo>
                    <a:cubicBezTo>
                      <a:pt x="125" y="248"/>
                      <a:pt x="128" y="246"/>
                      <a:pt x="132" y="244"/>
                    </a:cubicBezTo>
                    <a:cubicBezTo>
                      <a:pt x="135" y="242"/>
                      <a:pt x="139" y="239"/>
                      <a:pt x="140" y="235"/>
                    </a:cubicBezTo>
                    <a:cubicBezTo>
                      <a:pt x="140" y="234"/>
                      <a:pt x="141" y="233"/>
                      <a:pt x="141" y="231"/>
                    </a:cubicBezTo>
                    <a:cubicBezTo>
                      <a:pt x="141" y="231"/>
                      <a:pt x="141" y="230"/>
                      <a:pt x="142" y="230"/>
                    </a:cubicBezTo>
                    <a:cubicBezTo>
                      <a:pt x="143" y="228"/>
                      <a:pt x="145" y="226"/>
                      <a:pt x="147" y="227"/>
                    </a:cubicBezTo>
                    <a:cubicBezTo>
                      <a:pt x="152" y="229"/>
                      <a:pt x="158" y="228"/>
                      <a:pt x="163" y="228"/>
                    </a:cubicBezTo>
                    <a:cubicBezTo>
                      <a:pt x="165" y="228"/>
                      <a:pt x="167" y="225"/>
                      <a:pt x="166" y="222"/>
                    </a:cubicBezTo>
                    <a:cubicBezTo>
                      <a:pt x="165" y="221"/>
                      <a:pt x="165" y="220"/>
                      <a:pt x="165" y="219"/>
                    </a:cubicBezTo>
                    <a:cubicBezTo>
                      <a:pt x="165" y="219"/>
                      <a:pt x="164" y="219"/>
                      <a:pt x="164" y="219"/>
                    </a:cubicBezTo>
                    <a:cubicBezTo>
                      <a:pt x="164" y="219"/>
                      <a:pt x="164" y="219"/>
                      <a:pt x="163" y="219"/>
                    </a:cubicBezTo>
                    <a:cubicBezTo>
                      <a:pt x="163" y="219"/>
                      <a:pt x="162" y="218"/>
                      <a:pt x="162" y="218"/>
                    </a:cubicBezTo>
                    <a:cubicBezTo>
                      <a:pt x="163" y="217"/>
                      <a:pt x="163" y="218"/>
                      <a:pt x="163" y="219"/>
                    </a:cubicBezTo>
                    <a:cubicBezTo>
                      <a:pt x="164" y="219"/>
                      <a:pt x="164" y="219"/>
                      <a:pt x="165" y="219"/>
                    </a:cubicBezTo>
                    <a:cubicBezTo>
                      <a:pt x="165" y="219"/>
                      <a:pt x="165" y="219"/>
                      <a:pt x="165" y="219"/>
                    </a:cubicBezTo>
                    <a:cubicBezTo>
                      <a:pt x="170" y="220"/>
                      <a:pt x="174" y="219"/>
                      <a:pt x="177" y="214"/>
                    </a:cubicBezTo>
                    <a:cubicBezTo>
                      <a:pt x="178" y="212"/>
                      <a:pt x="180" y="210"/>
                      <a:pt x="182" y="208"/>
                    </a:cubicBezTo>
                    <a:cubicBezTo>
                      <a:pt x="184" y="206"/>
                      <a:pt x="185" y="204"/>
                      <a:pt x="187" y="202"/>
                    </a:cubicBezTo>
                    <a:cubicBezTo>
                      <a:pt x="189" y="199"/>
                      <a:pt x="189" y="196"/>
                      <a:pt x="187" y="193"/>
                    </a:cubicBezTo>
                    <a:cubicBezTo>
                      <a:pt x="185" y="191"/>
                      <a:pt x="184" y="189"/>
                      <a:pt x="184" y="186"/>
                    </a:cubicBezTo>
                    <a:cubicBezTo>
                      <a:pt x="184" y="186"/>
                      <a:pt x="184" y="186"/>
                      <a:pt x="184" y="186"/>
                    </a:cubicBezTo>
                    <a:cubicBezTo>
                      <a:pt x="184" y="186"/>
                      <a:pt x="183" y="186"/>
                      <a:pt x="183" y="186"/>
                    </a:cubicBezTo>
                    <a:cubicBezTo>
                      <a:pt x="183" y="186"/>
                      <a:pt x="184" y="186"/>
                      <a:pt x="184" y="186"/>
                    </a:cubicBezTo>
                    <a:cubicBezTo>
                      <a:pt x="184" y="186"/>
                      <a:pt x="184" y="186"/>
                      <a:pt x="184" y="186"/>
                    </a:cubicBezTo>
                    <a:cubicBezTo>
                      <a:pt x="187" y="187"/>
                      <a:pt x="189" y="188"/>
                      <a:pt x="192" y="189"/>
                    </a:cubicBezTo>
                    <a:cubicBezTo>
                      <a:pt x="195" y="190"/>
                      <a:pt x="197" y="188"/>
                      <a:pt x="197" y="185"/>
                    </a:cubicBezTo>
                    <a:cubicBezTo>
                      <a:pt x="198" y="182"/>
                      <a:pt x="197" y="180"/>
                      <a:pt x="194" y="178"/>
                    </a:cubicBezTo>
                    <a:cubicBezTo>
                      <a:pt x="193" y="177"/>
                      <a:pt x="190" y="177"/>
                      <a:pt x="188" y="176"/>
                    </a:cubicBezTo>
                    <a:cubicBezTo>
                      <a:pt x="188" y="176"/>
                      <a:pt x="187" y="175"/>
                      <a:pt x="187" y="175"/>
                    </a:cubicBezTo>
                    <a:cubicBezTo>
                      <a:pt x="188" y="174"/>
                      <a:pt x="188" y="173"/>
                      <a:pt x="189" y="173"/>
                    </a:cubicBezTo>
                    <a:cubicBezTo>
                      <a:pt x="191" y="172"/>
                      <a:pt x="192" y="171"/>
                      <a:pt x="194" y="171"/>
                    </a:cubicBezTo>
                    <a:cubicBezTo>
                      <a:pt x="199" y="173"/>
                      <a:pt x="203" y="172"/>
                      <a:pt x="208" y="172"/>
                    </a:cubicBezTo>
                    <a:cubicBezTo>
                      <a:pt x="211" y="172"/>
                      <a:pt x="213" y="170"/>
                      <a:pt x="214" y="167"/>
                    </a:cubicBezTo>
                    <a:cubicBezTo>
                      <a:pt x="214" y="166"/>
                      <a:pt x="215" y="165"/>
                      <a:pt x="215" y="164"/>
                    </a:cubicBezTo>
                    <a:cubicBezTo>
                      <a:pt x="216" y="165"/>
                      <a:pt x="217" y="165"/>
                      <a:pt x="217" y="166"/>
                    </a:cubicBezTo>
                    <a:cubicBezTo>
                      <a:pt x="218" y="166"/>
                      <a:pt x="219" y="167"/>
                      <a:pt x="220" y="168"/>
                    </a:cubicBezTo>
                    <a:cubicBezTo>
                      <a:pt x="227" y="171"/>
                      <a:pt x="232" y="170"/>
                      <a:pt x="237" y="164"/>
                    </a:cubicBezTo>
                    <a:cubicBezTo>
                      <a:pt x="243" y="157"/>
                      <a:pt x="249" y="151"/>
                      <a:pt x="256" y="147"/>
                    </a:cubicBezTo>
                    <a:cubicBezTo>
                      <a:pt x="260" y="145"/>
                      <a:pt x="264" y="143"/>
                      <a:pt x="267" y="140"/>
                    </a:cubicBezTo>
                    <a:cubicBezTo>
                      <a:pt x="269" y="137"/>
                      <a:pt x="271" y="136"/>
                      <a:pt x="274" y="136"/>
                    </a:cubicBezTo>
                    <a:cubicBezTo>
                      <a:pt x="282" y="133"/>
                      <a:pt x="290" y="127"/>
                      <a:pt x="298" y="126"/>
                    </a:cubicBezTo>
                    <a:cubicBezTo>
                      <a:pt x="306" y="122"/>
                      <a:pt x="314" y="118"/>
                      <a:pt x="321" y="113"/>
                    </a:cubicBezTo>
                    <a:cubicBezTo>
                      <a:pt x="322" y="112"/>
                      <a:pt x="322" y="110"/>
                      <a:pt x="323" y="109"/>
                    </a:cubicBezTo>
                    <a:cubicBezTo>
                      <a:pt x="323" y="107"/>
                      <a:pt x="322" y="106"/>
                      <a:pt x="319" y="105"/>
                    </a:cubicBezTo>
                    <a:cubicBezTo>
                      <a:pt x="317" y="104"/>
                      <a:pt x="315" y="103"/>
                      <a:pt x="313" y="103"/>
                    </a:cubicBezTo>
                    <a:cubicBezTo>
                      <a:pt x="313" y="103"/>
                      <a:pt x="313" y="103"/>
                      <a:pt x="313" y="103"/>
                    </a:cubicBezTo>
                    <a:cubicBezTo>
                      <a:pt x="312" y="104"/>
                      <a:pt x="312" y="104"/>
                      <a:pt x="312" y="104"/>
                    </a:cubicBezTo>
                    <a:cubicBezTo>
                      <a:pt x="313" y="103"/>
                      <a:pt x="313" y="103"/>
                      <a:pt x="313" y="103"/>
                    </a:cubicBezTo>
                    <a:cubicBezTo>
                      <a:pt x="313" y="103"/>
                      <a:pt x="313" y="103"/>
                      <a:pt x="313" y="103"/>
                    </a:cubicBezTo>
                    <a:cubicBezTo>
                      <a:pt x="314" y="101"/>
                      <a:pt x="314" y="99"/>
                      <a:pt x="317" y="99"/>
                    </a:cubicBezTo>
                    <a:cubicBezTo>
                      <a:pt x="325" y="99"/>
                      <a:pt x="333" y="98"/>
                      <a:pt x="341" y="97"/>
                    </a:cubicBezTo>
                    <a:cubicBezTo>
                      <a:pt x="349" y="93"/>
                      <a:pt x="357" y="89"/>
                      <a:pt x="365" y="85"/>
                    </a:cubicBezTo>
                    <a:cubicBezTo>
                      <a:pt x="366" y="85"/>
                      <a:pt x="367" y="84"/>
                      <a:pt x="367" y="83"/>
                    </a:cubicBezTo>
                    <a:cubicBezTo>
                      <a:pt x="369" y="81"/>
                      <a:pt x="371" y="80"/>
                      <a:pt x="372" y="77"/>
                    </a:cubicBezTo>
                    <a:cubicBezTo>
                      <a:pt x="373" y="74"/>
                      <a:pt x="374" y="71"/>
                      <a:pt x="374" y="68"/>
                    </a:cubicBezTo>
                    <a:cubicBezTo>
                      <a:pt x="374" y="64"/>
                      <a:pt x="372" y="61"/>
                      <a:pt x="369" y="60"/>
                    </a:cubicBezTo>
                    <a:cubicBezTo>
                      <a:pt x="366" y="59"/>
                      <a:pt x="365" y="58"/>
                      <a:pt x="365" y="55"/>
                    </a:cubicBezTo>
                    <a:cubicBezTo>
                      <a:pt x="366" y="51"/>
                      <a:pt x="366" y="48"/>
                      <a:pt x="366" y="44"/>
                    </a:cubicBezTo>
                    <a:cubicBezTo>
                      <a:pt x="366" y="43"/>
                      <a:pt x="365" y="42"/>
                      <a:pt x="364" y="41"/>
                    </a:cubicBezTo>
                    <a:cubicBezTo>
                      <a:pt x="361" y="40"/>
                      <a:pt x="357" y="39"/>
                      <a:pt x="353" y="38"/>
                    </a:cubicBezTo>
                    <a:cubicBezTo>
                      <a:pt x="350" y="37"/>
                      <a:pt x="347" y="37"/>
                      <a:pt x="344" y="39"/>
                    </a:cubicBezTo>
                    <a:cubicBezTo>
                      <a:pt x="343" y="40"/>
                      <a:pt x="342" y="40"/>
                      <a:pt x="340" y="40"/>
                    </a:cubicBezTo>
                    <a:cubicBezTo>
                      <a:pt x="340" y="40"/>
                      <a:pt x="340" y="41"/>
                      <a:pt x="340" y="41"/>
                    </a:cubicBezTo>
                    <a:cubicBezTo>
                      <a:pt x="339" y="41"/>
                      <a:pt x="339" y="41"/>
                      <a:pt x="339" y="41"/>
                    </a:cubicBezTo>
                    <a:cubicBezTo>
                      <a:pt x="338" y="41"/>
                      <a:pt x="338" y="42"/>
                      <a:pt x="337" y="42"/>
                    </a:cubicBezTo>
                    <a:cubicBezTo>
                      <a:pt x="337" y="43"/>
                      <a:pt x="337" y="42"/>
                      <a:pt x="336" y="42"/>
                    </a:cubicBezTo>
                    <a:cubicBezTo>
                      <a:pt x="337" y="41"/>
                      <a:pt x="338" y="41"/>
                      <a:pt x="339" y="41"/>
                    </a:cubicBezTo>
                    <a:cubicBezTo>
                      <a:pt x="339" y="41"/>
                      <a:pt x="339" y="41"/>
                      <a:pt x="339" y="40"/>
                    </a:cubicBezTo>
                    <a:cubicBezTo>
                      <a:pt x="340" y="40"/>
                      <a:pt x="340" y="40"/>
                      <a:pt x="340" y="40"/>
                    </a:cubicBezTo>
                    <a:cubicBezTo>
                      <a:pt x="342" y="38"/>
                      <a:pt x="344" y="37"/>
                      <a:pt x="345" y="35"/>
                    </a:cubicBezTo>
                    <a:cubicBezTo>
                      <a:pt x="348" y="33"/>
                      <a:pt x="348" y="32"/>
                      <a:pt x="345" y="30"/>
                    </a:cubicBezTo>
                    <a:cubicBezTo>
                      <a:pt x="344" y="29"/>
                      <a:pt x="343" y="28"/>
                      <a:pt x="343" y="28"/>
                    </a:cubicBezTo>
                    <a:cubicBezTo>
                      <a:pt x="342" y="27"/>
                      <a:pt x="342" y="27"/>
                      <a:pt x="341" y="27"/>
                    </a:cubicBezTo>
                    <a:cubicBezTo>
                      <a:pt x="337" y="27"/>
                      <a:pt x="333" y="23"/>
                      <a:pt x="329" y="22"/>
                    </a:cubicBezTo>
                    <a:cubicBezTo>
                      <a:pt x="326" y="22"/>
                      <a:pt x="324" y="20"/>
                      <a:pt x="323" y="17"/>
                    </a:cubicBezTo>
                    <a:cubicBezTo>
                      <a:pt x="323" y="15"/>
                      <a:pt x="321" y="14"/>
                      <a:pt x="319" y="13"/>
                    </a:cubicBezTo>
                    <a:cubicBezTo>
                      <a:pt x="314" y="12"/>
                      <a:pt x="310" y="12"/>
                      <a:pt x="306" y="11"/>
                    </a:cubicBezTo>
                    <a:cubicBezTo>
                      <a:pt x="301" y="9"/>
                      <a:pt x="298" y="9"/>
                      <a:pt x="294" y="12"/>
                    </a:cubicBezTo>
                    <a:cubicBezTo>
                      <a:pt x="291" y="14"/>
                      <a:pt x="289" y="12"/>
                      <a:pt x="289" y="8"/>
                    </a:cubicBezTo>
                    <a:cubicBezTo>
                      <a:pt x="289" y="7"/>
                      <a:pt x="289" y="6"/>
                      <a:pt x="288" y="5"/>
                    </a:cubicBezTo>
                    <a:cubicBezTo>
                      <a:pt x="282" y="4"/>
                      <a:pt x="276" y="2"/>
                      <a:pt x="271" y="1"/>
                    </a:cubicBezTo>
                    <a:cubicBezTo>
                      <a:pt x="268" y="1"/>
                      <a:pt x="266" y="1"/>
                      <a:pt x="264" y="1"/>
                    </a:cubicBezTo>
                    <a:cubicBezTo>
                      <a:pt x="262" y="1"/>
                      <a:pt x="260" y="4"/>
                      <a:pt x="260" y="6"/>
                    </a:cubicBezTo>
                    <a:cubicBezTo>
                      <a:pt x="259" y="9"/>
                      <a:pt x="259" y="13"/>
                      <a:pt x="258" y="17"/>
                    </a:cubicBezTo>
                    <a:cubicBezTo>
                      <a:pt x="258" y="17"/>
                      <a:pt x="258" y="18"/>
                      <a:pt x="257" y="18"/>
                    </a:cubicBezTo>
                    <a:cubicBezTo>
                      <a:pt x="256" y="18"/>
                      <a:pt x="255" y="18"/>
                      <a:pt x="255" y="17"/>
                    </a:cubicBezTo>
                    <a:cubicBezTo>
                      <a:pt x="255" y="15"/>
                      <a:pt x="255" y="13"/>
                      <a:pt x="255" y="12"/>
                    </a:cubicBezTo>
                    <a:cubicBezTo>
                      <a:pt x="255" y="11"/>
                      <a:pt x="255" y="10"/>
                      <a:pt x="254" y="10"/>
                    </a:cubicBezTo>
                    <a:cubicBezTo>
                      <a:pt x="254" y="9"/>
                      <a:pt x="253" y="8"/>
                      <a:pt x="252" y="8"/>
                    </a:cubicBezTo>
                    <a:cubicBezTo>
                      <a:pt x="247" y="9"/>
                      <a:pt x="245" y="6"/>
                      <a:pt x="243" y="3"/>
                    </a:cubicBezTo>
                    <a:cubicBezTo>
                      <a:pt x="241" y="1"/>
                      <a:pt x="238" y="0"/>
                      <a:pt x="235" y="1"/>
                    </a:cubicBezTo>
                    <a:cubicBezTo>
                      <a:pt x="232" y="3"/>
                      <a:pt x="231" y="5"/>
                      <a:pt x="231" y="8"/>
                    </a:cubicBezTo>
                    <a:cubicBezTo>
                      <a:pt x="231" y="10"/>
                      <a:pt x="231" y="12"/>
                      <a:pt x="232" y="14"/>
                    </a:cubicBezTo>
                    <a:cubicBezTo>
                      <a:pt x="232" y="15"/>
                      <a:pt x="231" y="15"/>
                      <a:pt x="231" y="16"/>
                    </a:cubicBezTo>
                    <a:cubicBezTo>
                      <a:pt x="230" y="16"/>
                      <a:pt x="229" y="16"/>
                      <a:pt x="229" y="15"/>
                    </a:cubicBezTo>
                    <a:cubicBezTo>
                      <a:pt x="228" y="12"/>
                      <a:pt x="226" y="9"/>
                      <a:pt x="225" y="7"/>
                    </a:cubicBezTo>
                    <a:cubicBezTo>
                      <a:pt x="223" y="4"/>
                      <a:pt x="219" y="4"/>
                      <a:pt x="217" y="7"/>
                    </a:cubicBezTo>
                    <a:cubicBezTo>
                      <a:pt x="215" y="11"/>
                      <a:pt x="215" y="11"/>
                      <a:pt x="213" y="10"/>
                    </a:cubicBezTo>
                    <a:cubicBezTo>
                      <a:pt x="212" y="10"/>
                      <a:pt x="212" y="10"/>
                      <a:pt x="211" y="10"/>
                    </a:cubicBezTo>
                    <a:cubicBezTo>
                      <a:pt x="208" y="9"/>
                      <a:pt x="205" y="10"/>
                      <a:pt x="206" y="13"/>
                    </a:cubicBezTo>
                    <a:cubicBezTo>
                      <a:pt x="207" y="18"/>
                      <a:pt x="205" y="20"/>
                      <a:pt x="202" y="22"/>
                    </a:cubicBezTo>
                    <a:cubicBezTo>
                      <a:pt x="200" y="24"/>
                      <a:pt x="200" y="26"/>
                      <a:pt x="199" y="28"/>
                    </a:cubicBezTo>
                    <a:cubicBezTo>
                      <a:pt x="198" y="30"/>
                      <a:pt x="193" y="30"/>
                      <a:pt x="192" y="28"/>
                    </a:cubicBezTo>
                    <a:cubicBezTo>
                      <a:pt x="190" y="23"/>
                      <a:pt x="188" y="19"/>
                      <a:pt x="185" y="14"/>
                    </a:cubicBezTo>
                    <a:cubicBezTo>
                      <a:pt x="185" y="13"/>
                      <a:pt x="182" y="12"/>
                      <a:pt x="180" y="12"/>
                    </a:cubicBezTo>
                    <a:cubicBezTo>
                      <a:pt x="178" y="12"/>
                      <a:pt x="176" y="13"/>
                      <a:pt x="175" y="16"/>
                    </a:cubicBezTo>
                    <a:cubicBezTo>
                      <a:pt x="175" y="19"/>
                      <a:pt x="173" y="21"/>
                      <a:pt x="170" y="21"/>
                    </a:cubicBezTo>
                    <a:cubicBezTo>
                      <a:pt x="169" y="21"/>
                      <a:pt x="168" y="22"/>
                      <a:pt x="167" y="22"/>
                    </a:cubicBezTo>
                    <a:cubicBezTo>
                      <a:pt x="166" y="23"/>
                      <a:pt x="165" y="24"/>
                      <a:pt x="166" y="25"/>
                    </a:cubicBezTo>
                    <a:cubicBezTo>
                      <a:pt x="167" y="29"/>
                      <a:pt x="169" y="33"/>
                      <a:pt x="170" y="37"/>
                    </a:cubicBezTo>
                    <a:cubicBezTo>
                      <a:pt x="170" y="37"/>
                      <a:pt x="171" y="37"/>
                      <a:pt x="171" y="37"/>
                    </a:cubicBezTo>
                    <a:cubicBezTo>
                      <a:pt x="171" y="38"/>
                      <a:pt x="171" y="38"/>
                      <a:pt x="171" y="38"/>
                    </a:cubicBezTo>
                    <a:cubicBezTo>
                      <a:pt x="170" y="37"/>
                      <a:pt x="170" y="37"/>
                      <a:pt x="170" y="37"/>
                    </a:cubicBezTo>
                    <a:cubicBezTo>
                      <a:pt x="170" y="37"/>
                      <a:pt x="170" y="37"/>
                      <a:pt x="170" y="37"/>
                    </a:cubicBezTo>
                    <a:cubicBezTo>
                      <a:pt x="168" y="37"/>
                      <a:pt x="165" y="36"/>
                      <a:pt x="164" y="34"/>
                    </a:cubicBezTo>
                    <a:cubicBezTo>
                      <a:pt x="162" y="32"/>
                      <a:pt x="160" y="31"/>
                      <a:pt x="158" y="32"/>
                    </a:cubicBezTo>
                    <a:cubicBezTo>
                      <a:pt x="156" y="32"/>
                      <a:pt x="155" y="32"/>
                      <a:pt x="154" y="31"/>
                    </a:cubicBezTo>
                    <a:cubicBezTo>
                      <a:pt x="153" y="29"/>
                      <a:pt x="152" y="28"/>
                      <a:pt x="151" y="27"/>
                    </a:cubicBezTo>
                    <a:cubicBezTo>
                      <a:pt x="149" y="24"/>
                      <a:pt x="147" y="24"/>
                      <a:pt x="145" y="26"/>
                    </a:cubicBezTo>
                    <a:cubicBezTo>
                      <a:pt x="144" y="27"/>
                      <a:pt x="142" y="29"/>
                      <a:pt x="141" y="30"/>
                    </a:cubicBezTo>
                    <a:cubicBezTo>
                      <a:pt x="140" y="31"/>
                      <a:pt x="139" y="31"/>
                      <a:pt x="138" y="30"/>
                    </a:cubicBezTo>
                    <a:cubicBezTo>
                      <a:pt x="136" y="28"/>
                      <a:pt x="133" y="27"/>
                      <a:pt x="130" y="28"/>
                    </a:cubicBezTo>
                    <a:cubicBezTo>
                      <a:pt x="124" y="29"/>
                      <a:pt x="118" y="31"/>
                      <a:pt x="113" y="35"/>
                    </a:cubicBezTo>
                    <a:cubicBezTo>
                      <a:pt x="112" y="35"/>
                      <a:pt x="111" y="37"/>
                      <a:pt x="110" y="38"/>
                    </a:cubicBezTo>
                    <a:cubicBezTo>
                      <a:pt x="108" y="40"/>
                      <a:pt x="108" y="44"/>
                      <a:pt x="111" y="46"/>
                    </a:cubicBezTo>
                    <a:cubicBezTo>
                      <a:pt x="112" y="47"/>
                      <a:pt x="113" y="47"/>
                      <a:pt x="114" y="47"/>
                    </a:cubicBezTo>
                    <a:cubicBezTo>
                      <a:pt x="114" y="47"/>
                      <a:pt x="114" y="47"/>
                      <a:pt x="114" y="47"/>
                    </a:cubicBezTo>
                    <a:cubicBezTo>
                      <a:pt x="114" y="47"/>
                      <a:pt x="114" y="47"/>
                      <a:pt x="115" y="47"/>
                    </a:cubicBezTo>
                    <a:cubicBezTo>
                      <a:pt x="115" y="46"/>
                      <a:pt x="116" y="45"/>
                      <a:pt x="117" y="44"/>
                    </a:cubicBezTo>
                    <a:cubicBezTo>
                      <a:pt x="117" y="44"/>
                      <a:pt x="118" y="43"/>
                      <a:pt x="118" y="44"/>
                    </a:cubicBezTo>
                    <a:cubicBezTo>
                      <a:pt x="119" y="44"/>
                      <a:pt x="119" y="45"/>
                      <a:pt x="118" y="46"/>
                    </a:cubicBezTo>
                    <a:cubicBezTo>
                      <a:pt x="117" y="46"/>
                      <a:pt x="116" y="46"/>
                      <a:pt x="115" y="47"/>
                    </a:cubicBezTo>
                    <a:cubicBezTo>
                      <a:pt x="115" y="47"/>
                      <a:pt x="114" y="47"/>
                      <a:pt x="114" y="47"/>
                    </a:cubicBezTo>
                    <a:cubicBezTo>
                      <a:pt x="114" y="47"/>
                      <a:pt x="114" y="47"/>
                      <a:pt x="114" y="47"/>
                    </a:cubicBezTo>
                    <a:cubicBezTo>
                      <a:pt x="114" y="49"/>
                      <a:pt x="114" y="51"/>
                      <a:pt x="115" y="53"/>
                    </a:cubicBezTo>
                    <a:cubicBezTo>
                      <a:pt x="116" y="57"/>
                      <a:pt x="116" y="57"/>
                      <a:pt x="115" y="58"/>
                    </a:cubicBezTo>
                    <a:cubicBezTo>
                      <a:pt x="114" y="59"/>
                      <a:pt x="113" y="60"/>
                      <a:pt x="112" y="62"/>
                    </a:cubicBezTo>
                    <a:cubicBezTo>
                      <a:pt x="109" y="65"/>
                      <a:pt x="110" y="69"/>
                      <a:pt x="115" y="71"/>
                    </a:cubicBezTo>
                    <a:cubicBezTo>
                      <a:pt x="115" y="71"/>
                      <a:pt x="116" y="72"/>
                      <a:pt x="117" y="72"/>
                    </a:cubicBezTo>
                    <a:cubicBezTo>
                      <a:pt x="116" y="72"/>
                      <a:pt x="116" y="73"/>
                      <a:pt x="115" y="73"/>
                    </a:cubicBezTo>
                    <a:cubicBezTo>
                      <a:pt x="114" y="73"/>
                      <a:pt x="113" y="73"/>
                      <a:pt x="112" y="73"/>
                    </a:cubicBezTo>
                    <a:cubicBezTo>
                      <a:pt x="109" y="74"/>
                      <a:pt x="108" y="76"/>
                      <a:pt x="108" y="79"/>
                    </a:cubicBezTo>
                    <a:cubicBezTo>
                      <a:pt x="109" y="83"/>
                      <a:pt x="111" y="87"/>
                      <a:pt x="114" y="90"/>
                    </a:cubicBezTo>
                    <a:cubicBezTo>
                      <a:pt x="117" y="93"/>
                      <a:pt x="120" y="94"/>
                      <a:pt x="124" y="94"/>
                    </a:cubicBezTo>
                    <a:cubicBezTo>
                      <a:pt x="124" y="94"/>
                      <a:pt x="124" y="93"/>
                      <a:pt x="124" y="93"/>
                    </a:cubicBezTo>
                    <a:cubicBezTo>
                      <a:pt x="124" y="93"/>
                      <a:pt x="125" y="93"/>
                      <a:pt x="125" y="93"/>
                    </a:cubicBezTo>
                    <a:cubicBezTo>
                      <a:pt x="125" y="93"/>
                      <a:pt x="124" y="93"/>
                      <a:pt x="124" y="94"/>
                    </a:cubicBezTo>
                    <a:cubicBezTo>
                      <a:pt x="124" y="94"/>
                      <a:pt x="124" y="94"/>
                      <a:pt x="124" y="94"/>
                    </a:cubicBezTo>
                    <a:cubicBezTo>
                      <a:pt x="125" y="96"/>
                      <a:pt x="125" y="98"/>
                      <a:pt x="127" y="99"/>
                    </a:cubicBezTo>
                    <a:cubicBezTo>
                      <a:pt x="131" y="104"/>
                      <a:pt x="136" y="106"/>
                      <a:pt x="142" y="107"/>
                    </a:cubicBezTo>
                    <a:cubicBezTo>
                      <a:pt x="146" y="108"/>
                      <a:pt x="150" y="106"/>
                      <a:pt x="154" y="104"/>
                    </a:cubicBezTo>
                    <a:cubicBezTo>
                      <a:pt x="154" y="104"/>
                      <a:pt x="154" y="103"/>
                      <a:pt x="154" y="103"/>
                    </a:cubicBezTo>
                    <a:cubicBezTo>
                      <a:pt x="154" y="103"/>
                      <a:pt x="155" y="103"/>
                      <a:pt x="154" y="104"/>
                    </a:cubicBezTo>
                    <a:cubicBezTo>
                      <a:pt x="154" y="104"/>
                      <a:pt x="154" y="104"/>
                      <a:pt x="154" y="104"/>
                    </a:cubicBezTo>
                    <a:cubicBezTo>
                      <a:pt x="154" y="106"/>
                      <a:pt x="154" y="108"/>
                      <a:pt x="156" y="109"/>
                    </a:cubicBezTo>
                    <a:cubicBezTo>
                      <a:pt x="162" y="113"/>
                      <a:pt x="169" y="115"/>
                      <a:pt x="176" y="113"/>
                    </a:cubicBezTo>
                    <a:cubicBezTo>
                      <a:pt x="183" y="112"/>
                      <a:pt x="191" y="111"/>
                      <a:pt x="195" y="103"/>
                    </a:cubicBezTo>
                    <a:cubicBezTo>
                      <a:pt x="196" y="102"/>
                      <a:pt x="198" y="101"/>
                      <a:pt x="200" y="101"/>
                    </a:cubicBezTo>
                    <a:cubicBezTo>
                      <a:pt x="200" y="100"/>
                      <a:pt x="200" y="100"/>
                      <a:pt x="200" y="100"/>
                    </a:cubicBezTo>
                    <a:cubicBezTo>
                      <a:pt x="200" y="100"/>
                      <a:pt x="200" y="100"/>
                      <a:pt x="200" y="100"/>
                    </a:cubicBezTo>
                    <a:cubicBezTo>
                      <a:pt x="200" y="100"/>
                      <a:pt x="200" y="101"/>
                      <a:pt x="200" y="101"/>
                    </a:cubicBezTo>
                    <a:cubicBezTo>
                      <a:pt x="199" y="101"/>
                      <a:pt x="199" y="102"/>
                      <a:pt x="199" y="103"/>
                    </a:cubicBezTo>
                    <a:cubicBezTo>
                      <a:pt x="199" y="103"/>
                      <a:pt x="198" y="104"/>
                      <a:pt x="198" y="104"/>
                    </a:cubicBezTo>
                    <a:cubicBezTo>
                      <a:pt x="197" y="106"/>
                      <a:pt x="198" y="109"/>
                      <a:pt x="200" y="109"/>
                    </a:cubicBezTo>
                    <a:cubicBezTo>
                      <a:pt x="203" y="111"/>
                      <a:pt x="207" y="110"/>
                      <a:pt x="210" y="113"/>
                    </a:cubicBezTo>
                    <a:cubicBezTo>
                      <a:pt x="210" y="113"/>
                      <a:pt x="210" y="113"/>
                      <a:pt x="210" y="113"/>
                    </a:cubicBezTo>
                    <a:cubicBezTo>
                      <a:pt x="211" y="114"/>
                      <a:pt x="211" y="114"/>
                      <a:pt x="211" y="114"/>
                    </a:cubicBezTo>
                    <a:cubicBezTo>
                      <a:pt x="210" y="113"/>
                      <a:pt x="210" y="113"/>
                      <a:pt x="210" y="113"/>
                    </a:cubicBezTo>
                    <a:cubicBezTo>
                      <a:pt x="210" y="113"/>
                      <a:pt x="210" y="113"/>
                      <a:pt x="210" y="113"/>
                    </a:cubicBezTo>
                    <a:cubicBezTo>
                      <a:pt x="198" y="112"/>
                      <a:pt x="187" y="112"/>
                      <a:pt x="177" y="117"/>
                    </a:cubicBezTo>
                    <a:cubicBezTo>
                      <a:pt x="172" y="120"/>
                      <a:pt x="167" y="119"/>
                      <a:pt x="162" y="118"/>
                    </a:cubicBezTo>
                    <a:cubicBezTo>
                      <a:pt x="159" y="117"/>
                      <a:pt x="156" y="117"/>
                      <a:pt x="152" y="116"/>
                    </a:cubicBezTo>
                    <a:cubicBezTo>
                      <a:pt x="151" y="116"/>
                      <a:pt x="148" y="118"/>
                      <a:pt x="148" y="120"/>
                    </a:cubicBezTo>
                    <a:cubicBezTo>
                      <a:pt x="147" y="124"/>
                      <a:pt x="147" y="129"/>
                      <a:pt x="147" y="133"/>
                    </a:cubicBezTo>
                    <a:cubicBezTo>
                      <a:pt x="147" y="135"/>
                      <a:pt x="146" y="135"/>
                      <a:pt x="145" y="135"/>
                    </a:cubicBezTo>
                    <a:cubicBezTo>
                      <a:pt x="145" y="135"/>
                      <a:pt x="145" y="134"/>
                      <a:pt x="144" y="134"/>
                    </a:cubicBezTo>
                    <a:cubicBezTo>
                      <a:pt x="143" y="122"/>
                      <a:pt x="137" y="115"/>
                      <a:pt x="127" y="110"/>
                    </a:cubicBezTo>
                    <a:cubicBezTo>
                      <a:pt x="126" y="109"/>
                      <a:pt x="126" y="109"/>
                      <a:pt x="125" y="109"/>
                    </a:cubicBezTo>
                    <a:cubicBezTo>
                      <a:pt x="123" y="107"/>
                      <a:pt x="120" y="108"/>
                      <a:pt x="118" y="110"/>
                    </a:cubicBezTo>
                    <a:cubicBezTo>
                      <a:pt x="114" y="113"/>
                      <a:pt x="111" y="116"/>
                      <a:pt x="108" y="120"/>
                    </a:cubicBezTo>
                    <a:cubicBezTo>
                      <a:pt x="109" y="122"/>
                      <a:pt x="110" y="124"/>
                      <a:pt x="109" y="126"/>
                    </a:cubicBezTo>
                    <a:close/>
                    <a:moveTo>
                      <a:pt x="74" y="229"/>
                    </a:moveTo>
                    <a:cubicBezTo>
                      <a:pt x="74" y="229"/>
                      <a:pt x="74" y="229"/>
                      <a:pt x="74" y="228"/>
                    </a:cubicBezTo>
                    <a:cubicBezTo>
                      <a:pt x="74" y="229"/>
                      <a:pt x="74" y="229"/>
                      <a:pt x="75" y="229"/>
                    </a:cubicBezTo>
                    <a:cubicBezTo>
                      <a:pt x="75" y="229"/>
                      <a:pt x="75" y="229"/>
                      <a:pt x="75" y="229"/>
                    </a:cubicBezTo>
                    <a:lnTo>
                      <a:pt x="74" y="229"/>
                    </a:lnTo>
                    <a:close/>
                    <a:moveTo>
                      <a:pt x="82" y="203"/>
                    </a:moveTo>
                    <a:cubicBezTo>
                      <a:pt x="81" y="203"/>
                      <a:pt x="81" y="203"/>
                      <a:pt x="81" y="203"/>
                    </a:cubicBezTo>
                    <a:cubicBezTo>
                      <a:pt x="81" y="202"/>
                      <a:pt x="81" y="202"/>
                      <a:pt x="81" y="202"/>
                    </a:cubicBezTo>
                    <a:cubicBezTo>
                      <a:pt x="82" y="202"/>
                      <a:pt x="82" y="202"/>
                      <a:pt x="82" y="202"/>
                    </a:cubicBezTo>
                    <a:lnTo>
                      <a:pt x="82" y="203"/>
                    </a:lnTo>
                    <a:close/>
                    <a:moveTo>
                      <a:pt x="99" y="241"/>
                    </a:moveTo>
                    <a:cubicBezTo>
                      <a:pt x="99" y="241"/>
                      <a:pt x="99" y="241"/>
                      <a:pt x="99" y="241"/>
                    </a:cubicBezTo>
                    <a:cubicBezTo>
                      <a:pt x="99" y="242"/>
                      <a:pt x="98" y="242"/>
                      <a:pt x="98" y="242"/>
                    </a:cubicBezTo>
                    <a:cubicBezTo>
                      <a:pt x="98" y="243"/>
                      <a:pt x="98" y="243"/>
                      <a:pt x="97" y="243"/>
                    </a:cubicBezTo>
                    <a:cubicBezTo>
                      <a:pt x="97" y="243"/>
                      <a:pt x="96" y="244"/>
                      <a:pt x="96" y="244"/>
                    </a:cubicBezTo>
                    <a:cubicBezTo>
                      <a:pt x="97" y="243"/>
                      <a:pt x="97" y="243"/>
                      <a:pt x="98" y="242"/>
                    </a:cubicBezTo>
                    <a:cubicBezTo>
                      <a:pt x="98" y="242"/>
                      <a:pt x="99" y="241"/>
                      <a:pt x="99" y="241"/>
                    </a:cubicBezTo>
                    <a:cubicBezTo>
                      <a:pt x="99" y="241"/>
                      <a:pt x="99" y="240"/>
                      <a:pt x="99" y="240"/>
                    </a:cubicBezTo>
                    <a:cubicBezTo>
                      <a:pt x="99" y="240"/>
                      <a:pt x="99" y="240"/>
                      <a:pt x="99" y="241"/>
                    </a:cubicBezTo>
                    <a:close/>
                    <a:moveTo>
                      <a:pt x="303" y="108"/>
                    </a:moveTo>
                    <a:cubicBezTo>
                      <a:pt x="303" y="108"/>
                      <a:pt x="304" y="108"/>
                      <a:pt x="304" y="108"/>
                    </a:cubicBezTo>
                    <a:cubicBezTo>
                      <a:pt x="304" y="108"/>
                      <a:pt x="304" y="109"/>
                      <a:pt x="304" y="109"/>
                    </a:cubicBezTo>
                    <a:cubicBezTo>
                      <a:pt x="303" y="109"/>
                      <a:pt x="303" y="109"/>
                      <a:pt x="302" y="109"/>
                    </a:cubicBezTo>
                    <a:cubicBezTo>
                      <a:pt x="302" y="108"/>
                      <a:pt x="303" y="108"/>
                      <a:pt x="303" y="108"/>
                    </a:cubicBezTo>
                    <a:close/>
                    <a:moveTo>
                      <a:pt x="128" y="90"/>
                    </a:moveTo>
                    <a:cubicBezTo>
                      <a:pt x="128" y="90"/>
                      <a:pt x="127" y="91"/>
                      <a:pt x="127" y="91"/>
                    </a:cubicBezTo>
                    <a:cubicBezTo>
                      <a:pt x="127" y="90"/>
                      <a:pt x="127" y="90"/>
                      <a:pt x="128" y="90"/>
                    </a:cubicBezTo>
                    <a:cubicBezTo>
                      <a:pt x="128" y="90"/>
                      <a:pt x="128" y="90"/>
                      <a:pt x="128" y="90"/>
                    </a:cubicBezTo>
                    <a:close/>
                    <a:moveTo>
                      <a:pt x="178" y="171"/>
                    </a:moveTo>
                    <a:cubicBezTo>
                      <a:pt x="178" y="172"/>
                      <a:pt x="178" y="172"/>
                      <a:pt x="178" y="172"/>
                    </a:cubicBezTo>
                    <a:cubicBezTo>
                      <a:pt x="177" y="171"/>
                      <a:pt x="177" y="171"/>
                      <a:pt x="177" y="171"/>
                    </a:cubicBezTo>
                    <a:lnTo>
                      <a:pt x="178"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0" name="Freeform 259">
                <a:extLst>
                  <a:ext uri="{FF2B5EF4-FFF2-40B4-BE49-F238E27FC236}">
                    <a16:creationId xmlns:a16="http://schemas.microsoft.com/office/drawing/2014/main" id="{94763E73-6C06-4BB4-8D83-92FDF12665D2}"/>
                  </a:ext>
                </a:extLst>
              </p:cNvPr>
              <p:cNvSpPr>
                <a:spLocks noEditPoints="1"/>
              </p:cNvSpPr>
              <p:nvPr/>
            </p:nvSpPr>
            <p:spPr bwMode="auto">
              <a:xfrm>
                <a:off x="5418" y="1633"/>
                <a:ext cx="1250" cy="1712"/>
              </a:xfrm>
              <a:custGeom>
                <a:avLst/>
                <a:gdLst>
                  <a:gd name="T0" fmla="*/ 86 w 266"/>
                  <a:gd name="T1" fmla="*/ 146 h 364"/>
                  <a:gd name="T2" fmla="*/ 84 w 266"/>
                  <a:gd name="T3" fmla="*/ 137 h 364"/>
                  <a:gd name="T4" fmla="*/ 90 w 266"/>
                  <a:gd name="T5" fmla="*/ 140 h 364"/>
                  <a:gd name="T6" fmla="*/ 107 w 266"/>
                  <a:gd name="T7" fmla="*/ 133 h 364"/>
                  <a:gd name="T8" fmla="*/ 107 w 266"/>
                  <a:gd name="T9" fmla="*/ 120 h 364"/>
                  <a:gd name="T10" fmla="*/ 107 w 266"/>
                  <a:gd name="T11" fmla="*/ 127 h 364"/>
                  <a:gd name="T12" fmla="*/ 115 w 266"/>
                  <a:gd name="T13" fmla="*/ 144 h 364"/>
                  <a:gd name="T14" fmla="*/ 118 w 266"/>
                  <a:gd name="T15" fmla="*/ 175 h 364"/>
                  <a:gd name="T16" fmla="*/ 129 w 266"/>
                  <a:gd name="T17" fmla="*/ 183 h 364"/>
                  <a:gd name="T18" fmla="*/ 145 w 266"/>
                  <a:gd name="T19" fmla="*/ 196 h 364"/>
                  <a:gd name="T20" fmla="*/ 125 w 266"/>
                  <a:gd name="T21" fmla="*/ 244 h 364"/>
                  <a:gd name="T22" fmla="*/ 77 w 266"/>
                  <a:gd name="T23" fmla="*/ 264 h 364"/>
                  <a:gd name="T24" fmla="*/ 81 w 266"/>
                  <a:gd name="T25" fmla="*/ 294 h 364"/>
                  <a:gd name="T26" fmla="*/ 122 w 266"/>
                  <a:gd name="T27" fmla="*/ 313 h 364"/>
                  <a:gd name="T28" fmla="*/ 137 w 266"/>
                  <a:gd name="T29" fmla="*/ 339 h 364"/>
                  <a:gd name="T30" fmla="*/ 179 w 266"/>
                  <a:gd name="T31" fmla="*/ 364 h 364"/>
                  <a:gd name="T32" fmla="*/ 163 w 266"/>
                  <a:gd name="T33" fmla="*/ 322 h 364"/>
                  <a:gd name="T34" fmla="*/ 163 w 266"/>
                  <a:gd name="T35" fmla="*/ 322 h 364"/>
                  <a:gd name="T36" fmla="*/ 198 w 266"/>
                  <a:gd name="T37" fmla="*/ 354 h 364"/>
                  <a:gd name="T38" fmla="*/ 211 w 266"/>
                  <a:gd name="T39" fmla="*/ 326 h 364"/>
                  <a:gd name="T40" fmla="*/ 191 w 266"/>
                  <a:gd name="T41" fmla="*/ 282 h 364"/>
                  <a:gd name="T42" fmla="*/ 187 w 266"/>
                  <a:gd name="T43" fmla="*/ 266 h 364"/>
                  <a:gd name="T44" fmla="*/ 202 w 266"/>
                  <a:gd name="T45" fmla="*/ 256 h 364"/>
                  <a:gd name="T46" fmla="*/ 228 w 266"/>
                  <a:gd name="T47" fmla="*/ 295 h 364"/>
                  <a:gd name="T48" fmla="*/ 260 w 266"/>
                  <a:gd name="T49" fmla="*/ 264 h 364"/>
                  <a:gd name="T50" fmla="*/ 252 w 266"/>
                  <a:gd name="T51" fmla="*/ 243 h 364"/>
                  <a:gd name="T52" fmla="*/ 252 w 266"/>
                  <a:gd name="T53" fmla="*/ 239 h 364"/>
                  <a:gd name="T54" fmla="*/ 241 w 266"/>
                  <a:gd name="T55" fmla="*/ 232 h 364"/>
                  <a:gd name="T56" fmla="*/ 210 w 266"/>
                  <a:gd name="T57" fmla="*/ 198 h 364"/>
                  <a:gd name="T58" fmla="*/ 229 w 266"/>
                  <a:gd name="T59" fmla="*/ 181 h 364"/>
                  <a:gd name="T60" fmla="*/ 223 w 266"/>
                  <a:gd name="T61" fmla="*/ 143 h 364"/>
                  <a:gd name="T62" fmla="*/ 199 w 266"/>
                  <a:gd name="T63" fmla="*/ 121 h 364"/>
                  <a:gd name="T64" fmla="*/ 186 w 266"/>
                  <a:gd name="T65" fmla="*/ 101 h 364"/>
                  <a:gd name="T66" fmla="*/ 175 w 266"/>
                  <a:gd name="T67" fmla="*/ 88 h 364"/>
                  <a:gd name="T68" fmla="*/ 153 w 266"/>
                  <a:gd name="T69" fmla="*/ 57 h 364"/>
                  <a:gd name="T70" fmla="*/ 127 w 266"/>
                  <a:gd name="T71" fmla="*/ 62 h 364"/>
                  <a:gd name="T72" fmla="*/ 117 w 266"/>
                  <a:gd name="T73" fmla="*/ 63 h 364"/>
                  <a:gd name="T74" fmla="*/ 119 w 266"/>
                  <a:gd name="T75" fmla="*/ 16 h 364"/>
                  <a:gd name="T76" fmla="*/ 67 w 266"/>
                  <a:gd name="T77" fmla="*/ 53 h 364"/>
                  <a:gd name="T78" fmla="*/ 59 w 266"/>
                  <a:gd name="T79" fmla="*/ 80 h 364"/>
                  <a:gd name="T80" fmla="*/ 54 w 266"/>
                  <a:gd name="T81" fmla="*/ 55 h 364"/>
                  <a:gd name="T82" fmla="*/ 89 w 266"/>
                  <a:gd name="T83" fmla="*/ 11 h 364"/>
                  <a:gd name="T84" fmla="*/ 23 w 266"/>
                  <a:gd name="T85" fmla="*/ 36 h 364"/>
                  <a:gd name="T86" fmla="*/ 6 w 266"/>
                  <a:gd name="T87" fmla="*/ 80 h 364"/>
                  <a:gd name="T88" fmla="*/ 10 w 266"/>
                  <a:gd name="T89" fmla="*/ 87 h 364"/>
                  <a:gd name="T90" fmla="*/ 19 w 266"/>
                  <a:gd name="T91" fmla="*/ 115 h 364"/>
                  <a:gd name="T92" fmla="*/ 55 w 266"/>
                  <a:gd name="T93" fmla="*/ 133 h 364"/>
                  <a:gd name="T94" fmla="*/ 143 w 266"/>
                  <a:gd name="T95" fmla="*/ 280 h 364"/>
                  <a:gd name="T96" fmla="*/ 218 w 266"/>
                  <a:gd name="T97" fmla="*/ 149 h 364"/>
                  <a:gd name="T98" fmla="*/ 216 w 266"/>
                  <a:gd name="T99" fmla="*/ 153 h 364"/>
                  <a:gd name="T100" fmla="*/ 114 w 266"/>
                  <a:gd name="T101" fmla="*/ 67 h 364"/>
                  <a:gd name="T102" fmla="*/ 53 w 266"/>
                  <a:gd name="T103" fmla="*/ 8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6" h="364">
                    <a:moveTo>
                      <a:pt x="55" y="133"/>
                    </a:moveTo>
                    <a:cubicBezTo>
                      <a:pt x="62" y="133"/>
                      <a:pt x="67" y="139"/>
                      <a:pt x="74" y="138"/>
                    </a:cubicBezTo>
                    <a:cubicBezTo>
                      <a:pt x="74" y="138"/>
                      <a:pt x="75" y="138"/>
                      <a:pt x="75" y="138"/>
                    </a:cubicBezTo>
                    <a:cubicBezTo>
                      <a:pt x="76" y="139"/>
                      <a:pt x="77" y="139"/>
                      <a:pt x="78" y="140"/>
                    </a:cubicBezTo>
                    <a:cubicBezTo>
                      <a:pt x="80" y="142"/>
                      <a:pt x="83" y="144"/>
                      <a:pt x="86" y="146"/>
                    </a:cubicBezTo>
                    <a:cubicBezTo>
                      <a:pt x="87" y="147"/>
                      <a:pt x="89" y="147"/>
                      <a:pt x="90" y="147"/>
                    </a:cubicBezTo>
                    <a:cubicBezTo>
                      <a:pt x="91" y="146"/>
                      <a:pt x="92" y="145"/>
                      <a:pt x="93" y="144"/>
                    </a:cubicBezTo>
                    <a:cubicBezTo>
                      <a:pt x="92" y="143"/>
                      <a:pt x="91" y="141"/>
                      <a:pt x="90" y="140"/>
                    </a:cubicBezTo>
                    <a:cubicBezTo>
                      <a:pt x="90" y="140"/>
                      <a:pt x="90" y="140"/>
                      <a:pt x="90" y="140"/>
                    </a:cubicBezTo>
                    <a:cubicBezTo>
                      <a:pt x="87" y="140"/>
                      <a:pt x="85" y="140"/>
                      <a:pt x="84" y="137"/>
                    </a:cubicBezTo>
                    <a:cubicBezTo>
                      <a:pt x="84" y="137"/>
                      <a:pt x="84" y="137"/>
                      <a:pt x="84" y="137"/>
                    </a:cubicBezTo>
                    <a:cubicBezTo>
                      <a:pt x="83" y="136"/>
                      <a:pt x="83" y="136"/>
                      <a:pt x="83" y="136"/>
                    </a:cubicBezTo>
                    <a:cubicBezTo>
                      <a:pt x="84" y="137"/>
                      <a:pt x="84" y="137"/>
                      <a:pt x="84" y="137"/>
                    </a:cubicBezTo>
                    <a:cubicBezTo>
                      <a:pt x="84" y="137"/>
                      <a:pt x="84" y="137"/>
                      <a:pt x="84" y="137"/>
                    </a:cubicBezTo>
                    <a:cubicBezTo>
                      <a:pt x="86" y="137"/>
                      <a:pt x="89" y="137"/>
                      <a:pt x="90" y="140"/>
                    </a:cubicBezTo>
                    <a:cubicBezTo>
                      <a:pt x="90" y="140"/>
                      <a:pt x="90" y="140"/>
                      <a:pt x="90" y="140"/>
                    </a:cubicBezTo>
                    <a:cubicBezTo>
                      <a:pt x="91" y="141"/>
                      <a:pt x="92" y="142"/>
                      <a:pt x="94" y="144"/>
                    </a:cubicBezTo>
                    <a:cubicBezTo>
                      <a:pt x="93" y="144"/>
                      <a:pt x="93" y="144"/>
                      <a:pt x="93" y="144"/>
                    </a:cubicBezTo>
                    <a:cubicBezTo>
                      <a:pt x="96" y="144"/>
                      <a:pt x="98" y="143"/>
                      <a:pt x="101" y="143"/>
                    </a:cubicBezTo>
                    <a:cubicBezTo>
                      <a:pt x="105" y="141"/>
                      <a:pt x="107" y="138"/>
                      <a:pt x="107" y="133"/>
                    </a:cubicBezTo>
                    <a:cubicBezTo>
                      <a:pt x="107" y="131"/>
                      <a:pt x="107" y="129"/>
                      <a:pt x="107" y="128"/>
                    </a:cubicBezTo>
                    <a:cubicBezTo>
                      <a:pt x="107" y="128"/>
                      <a:pt x="106" y="127"/>
                      <a:pt x="106" y="127"/>
                    </a:cubicBezTo>
                    <a:cubicBezTo>
                      <a:pt x="106" y="127"/>
                      <a:pt x="106" y="127"/>
                      <a:pt x="106" y="127"/>
                    </a:cubicBezTo>
                    <a:cubicBezTo>
                      <a:pt x="104" y="124"/>
                      <a:pt x="104" y="124"/>
                      <a:pt x="107" y="121"/>
                    </a:cubicBezTo>
                    <a:cubicBezTo>
                      <a:pt x="107" y="121"/>
                      <a:pt x="107" y="121"/>
                      <a:pt x="107" y="120"/>
                    </a:cubicBezTo>
                    <a:cubicBezTo>
                      <a:pt x="107" y="119"/>
                      <a:pt x="107" y="119"/>
                      <a:pt x="108" y="120"/>
                    </a:cubicBezTo>
                    <a:cubicBezTo>
                      <a:pt x="108" y="120"/>
                      <a:pt x="107" y="121"/>
                      <a:pt x="107" y="121"/>
                    </a:cubicBezTo>
                    <a:cubicBezTo>
                      <a:pt x="107" y="121"/>
                      <a:pt x="107" y="121"/>
                      <a:pt x="107" y="121"/>
                    </a:cubicBezTo>
                    <a:cubicBezTo>
                      <a:pt x="107" y="123"/>
                      <a:pt x="106" y="125"/>
                      <a:pt x="106" y="127"/>
                    </a:cubicBezTo>
                    <a:cubicBezTo>
                      <a:pt x="106" y="127"/>
                      <a:pt x="106" y="127"/>
                      <a:pt x="107" y="127"/>
                    </a:cubicBezTo>
                    <a:cubicBezTo>
                      <a:pt x="107" y="127"/>
                      <a:pt x="107" y="127"/>
                      <a:pt x="107" y="128"/>
                    </a:cubicBezTo>
                    <a:cubicBezTo>
                      <a:pt x="110" y="129"/>
                      <a:pt x="113" y="130"/>
                      <a:pt x="117" y="132"/>
                    </a:cubicBezTo>
                    <a:cubicBezTo>
                      <a:pt x="117" y="132"/>
                      <a:pt x="118" y="134"/>
                      <a:pt x="118" y="135"/>
                    </a:cubicBezTo>
                    <a:cubicBezTo>
                      <a:pt x="118" y="135"/>
                      <a:pt x="118" y="136"/>
                      <a:pt x="118" y="136"/>
                    </a:cubicBezTo>
                    <a:cubicBezTo>
                      <a:pt x="117" y="139"/>
                      <a:pt x="115" y="142"/>
                      <a:pt x="115" y="144"/>
                    </a:cubicBezTo>
                    <a:cubicBezTo>
                      <a:pt x="116" y="146"/>
                      <a:pt x="118" y="149"/>
                      <a:pt x="119" y="151"/>
                    </a:cubicBezTo>
                    <a:cubicBezTo>
                      <a:pt x="120" y="156"/>
                      <a:pt x="123" y="161"/>
                      <a:pt x="126" y="165"/>
                    </a:cubicBezTo>
                    <a:cubicBezTo>
                      <a:pt x="128" y="167"/>
                      <a:pt x="127" y="169"/>
                      <a:pt x="125" y="169"/>
                    </a:cubicBezTo>
                    <a:cubicBezTo>
                      <a:pt x="124" y="170"/>
                      <a:pt x="122" y="170"/>
                      <a:pt x="121" y="171"/>
                    </a:cubicBezTo>
                    <a:cubicBezTo>
                      <a:pt x="120" y="172"/>
                      <a:pt x="119" y="174"/>
                      <a:pt x="118" y="175"/>
                    </a:cubicBezTo>
                    <a:cubicBezTo>
                      <a:pt x="118" y="176"/>
                      <a:pt x="119" y="177"/>
                      <a:pt x="120" y="178"/>
                    </a:cubicBezTo>
                    <a:cubicBezTo>
                      <a:pt x="124" y="179"/>
                      <a:pt x="129" y="175"/>
                      <a:pt x="133" y="178"/>
                    </a:cubicBezTo>
                    <a:cubicBezTo>
                      <a:pt x="133" y="178"/>
                      <a:pt x="134" y="178"/>
                      <a:pt x="134" y="179"/>
                    </a:cubicBezTo>
                    <a:cubicBezTo>
                      <a:pt x="135" y="180"/>
                      <a:pt x="135" y="181"/>
                      <a:pt x="134" y="181"/>
                    </a:cubicBezTo>
                    <a:cubicBezTo>
                      <a:pt x="132" y="182"/>
                      <a:pt x="131" y="182"/>
                      <a:pt x="129" y="183"/>
                    </a:cubicBezTo>
                    <a:cubicBezTo>
                      <a:pt x="128" y="184"/>
                      <a:pt x="128" y="187"/>
                      <a:pt x="129" y="188"/>
                    </a:cubicBezTo>
                    <a:cubicBezTo>
                      <a:pt x="129" y="188"/>
                      <a:pt x="131" y="189"/>
                      <a:pt x="132" y="189"/>
                    </a:cubicBezTo>
                    <a:cubicBezTo>
                      <a:pt x="133" y="189"/>
                      <a:pt x="134" y="189"/>
                      <a:pt x="135" y="188"/>
                    </a:cubicBezTo>
                    <a:cubicBezTo>
                      <a:pt x="139" y="187"/>
                      <a:pt x="142" y="188"/>
                      <a:pt x="144" y="193"/>
                    </a:cubicBezTo>
                    <a:cubicBezTo>
                      <a:pt x="144" y="194"/>
                      <a:pt x="144" y="195"/>
                      <a:pt x="145" y="196"/>
                    </a:cubicBezTo>
                    <a:cubicBezTo>
                      <a:pt x="151" y="198"/>
                      <a:pt x="151" y="202"/>
                      <a:pt x="150" y="207"/>
                    </a:cubicBezTo>
                    <a:cubicBezTo>
                      <a:pt x="149" y="212"/>
                      <a:pt x="149" y="218"/>
                      <a:pt x="149" y="223"/>
                    </a:cubicBezTo>
                    <a:cubicBezTo>
                      <a:pt x="148" y="225"/>
                      <a:pt x="148" y="227"/>
                      <a:pt x="145" y="228"/>
                    </a:cubicBezTo>
                    <a:cubicBezTo>
                      <a:pt x="142" y="229"/>
                      <a:pt x="139" y="230"/>
                      <a:pt x="137" y="233"/>
                    </a:cubicBezTo>
                    <a:cubicBezTo>
                      <a:pt x="134" y="238"/>
                      <a:pt x="129" y="241"/>
                      <a:pt x="125" y="244"/>
                    </a:cubicBezTo>
                    <a:cubicBezTo>
                      <a:pt x="116" y="250"/>
                      <a:pt x="113" y="251"/>
                      <a:pt x="118" y="264"/>
                    </a:cubicBezTo>
                    <a:cubicBezTo>
                      <a:pt x="119" y="265"/>
                      <a:pt x="118" y="267"/>
                      <a:pt x="117" y="267"/>
                    </a:cubicBezTo>
                    <a:cubicBezTo>
                      <a:pt x="112" y="267"/>
                      <a:pt x="106" y="268"/>
                      <a:pt x="101" y="270"/>
                    </a:cubicBezTo>
                    <a:cubicBezTo>
                      <a:pt x="96" y="272"/>
                      <a:pt x="91" y="272"/>
                      <a:pt x="86" y="269"/>
                    </a:cubicBezTo>
                    <a:cubicBezTo>
                      <a:pt x="83" y="267"/>
                      <a:pt x="80" y="266"/>
                      <a:pt x="77" y="264"/>
                    </a:cubicBezTo>
                    <a:cubicBezTo>
                      <a:pt x="76" y="264"/>
                      <a:pt x="74" y="264"/>
                      <a:pt x="74" y="265"/>
                    </a:cubicBezTo>
                    <a:cubicBezTo>
                      <a:pt x="71" y="269"/>
                      <a:pt x="68" y="271"/>
                      <a:pt x="65" y="274"/>
                    </a:cubicBezTo>
                    <a:cubicBezTo>
                      <a:pt x="63" y="275"/>
                      <a:pt x="62" y="278"/>
                      <a:pt x="61" y="279"/>
                    </a:cubicBezTo>
                    <a:cubicBezTo>
                      <a:pt x="59" y="282"/>
                      <a:pt x="60" y="286"/>
                      <a:pt x="62" y="289"/>
                    </a:cubicBezTo>
                    <a:cubicBezTo>
                      <a:pt x="67" y="294"/>
                      <a:pt x="73" y="298"/>
                      <a:pt x="81" y="294"/>
                    </a:cubicBezTo>
                    <a:cubicBezTo>
                      <a:pt x="83" y="293"/>
                      <a:pt x="85" y="292"/>
                      <a:pt x="87" y="292"/>
                    </a:cubicBezTo>
                    <a:cubicBezTo>
                      <a:pt x="88" y="292"/>
                      <a:pt x="90" y="291"/>
                      <a:pt x="90" y="292"/>
                    </a:cubicBezTo>
                    <a:cubicBezTo>
                      <a:pt x="96" y="295"/>
                      <a:pt x="102" y="293"/>
                      <a:pt x="108" y="294"/>
                    </a:cubicBezTo>
                    <a:cubicBezTo>
                      <a:pt x="111" y="295"/>
                      <a:pt x="113" y="296"/>
                      <a:pt x="114" y="299"/>
                    </a:cubicBezTo>
                    <a:cubicBezTo>
                      <a:pt x="117" y="303"/>
                      <a:pt x="119" y="309"/>
                      <a:pt x="122" y="313"/>
                    </a:cubicBezTo>
                    <a:cubicBezTo>
                      <a:pt x="124" y="316"/>
                      <a:pt x="126" y="318"/>
                      <a:pt x="124" y="322"/>
                    </a:cubicBezTo>
                    <a:cubicBezTo>
                      <a:pt x="123" y="324"/>
                      <a:pt x="123" y="326"/>
                      <a:pt x="125" y="328"/>
                    </a:cubicBezTo>
                    <a:cubicBezTo>
                      <a:pt x="128" y="332"/>
                      <a:pt x="131" y="336"/>
                      <a:pt x="136" y="339"/>
                    </a:cubicBezTo>
                    <a:cubicBezTo>
                      <a:pt x="136" y="339"/>
                      <a:pt x="136" y="339"/>
                      <a:pt x="136" y="339"/>
                    </a:cubicBezTo>
                    <a:cubicBezTo>
                      <a:pt x="136" y="339"/>
                      <a:pt x="137" y="339"/>
                      <a:pt x="137" y="339"/>
                    </a:cubicBezTo>
                    <a:cubicBezTo>
                      <a:pt x="136" y="338"/>
                      <a:pt x="136" y="338"/>
                      <a:pt x="136" y="338"/>
                    </a:cubicBezTo>
                    <a:cubicBezTo>
                      <a:pt x="140" y="340"/>
                      <a:pt x="143" y="343"/>
                      <a:pt x="145" y="345"/>
                    </a:cubicBezTo>
                    <a:cubicBezTo>
                      <a:pt x="150" y="350"/>
                      <a:pt x="154" y="355"/>
                      <a:pt x="161" y="356"/>
                    </a:cubicBezTo>
                    <a:cubicBezTo>
                      <a:pt x="164" y="357"/>
                      <a:pt x="167" y="360"/>
                      <a:pt x="170" y="361"/>
                    </a:cubicBezTo>
                    <a:cubicBezTo>
                      <a:pt x="173" y="362"/>
                      <a:pt x="176" y="363"/>
                      <a:pt x="179" y="364"/>
                    </a:cubicBezTo>
                    <a:cubicBezTo>
                      <a:pt x="180" y="364"/>
                      <a:pt x="181" y="364"/>
                      <a:pt x="181" y="363"/>
                    </a:cubicBezTo>
                    <a:cubicBezTo>
                      <a:pt x="183" y="360"/>
                      <a:pt x="183" y="357"/>
                      <a:pt x="182" y="353"/>
                    </a:cubicBezTo>
                    <a:cubicBezTo>
                      <a:pt x="178" y="345"/>
                      <a:pt x="173" y="337"/>
                      <a:pt x="166" y="331"/>
                    </a:cubicBezTo>
                    <a:cubicBezTo>
                      <a:pt x="164" y="329"/>
                      <a:pt x="163" y="326"/>
                      <a:pt x="163" y="322"/>
                    </a:cubicBezTo>
                    <a:cubicBezTo>
                      <a:pt x="163" y="322"/>
                      <a:pt x="163" y="322"/>
                      <a:pt x="163" y="322"/>
                    </a:cubicBezTo>
                    <a:cubicBezTo>
                      <a:pt x="163" y="322"/>
                      <a:pt x="163" y="322"/>
                      <a:pt x="163" y="321"/>
                    </a:cubicBezTo>
                    <a:cubicBezTo>
                      <a:pt x="162" y="321"/>
                      <a:pt x="162" y="321"/>
                      <a:pt x="162" y="321"/>
                    </a:cubicBezTo>
                    <a:cubicBezTo>
                      <a:pt x="162" y="321"/>
                      <a:pt x="162" y="321"/>
                      <a:pt x="163" y="321"/>
                    </a:cubicBezTo>
                    <a:cubicBezTo>
                      <a:pt x="163" y="321"/>
                      <a:pt x="163" y="321"/>
                      <a:pt x="163" y="321"/>
                    </a:cubicBezTo>
                    <a:cubicBezTo>
                      <a:pt x="163" y="321"/>
                      <a:pt x="163" y="322"/>
                      <a:pt x="163" y="322"/>
                    </a:cubicBezTo>
                    <a:cubicBezTo>
                      <a:pt x="163" y="322"/>
                      <a:pt x="163" y="322"/>
                      <a:pt x="163" y="322"/>
                    </a:cubicBezTo>
                    <a:cubicBezTo>
                      <a:pt x="168" y="324"/>
                      <a:pt x="173" y="327"/>
                      <a:pt x="176" y="331"/>
                    </a:cubicBezTo>
                    <a:cubicBezTo>
                      <a:pt x="179" y="335"/>
                      <a:pt x="183" y="337"/>
                      <a:pt x="187" y="339"/>
                    </a:cubicBezTo>
                    <a:cubicBezTo>
                      <a:pt x="190" y="340"/>
                      <a:pt x="192" y="343"/>
                      <a:pt x="193" y="346"/>
                    </a:cubicBezTo>
                    <a:cubicBezTo>
                      <a:pt x="195" y="349"/>
                      <a:pt x="196" y="352"/>
                      <a:pt x="198" y="354"/>
                    </a:cubicBezTo>
                    <a:cubicBezTo>
                      <a:pt x="199" y="355"/>
                      <a:pt x="200" y="356"/>
                      <a:pt x="201" y="356"/>
                    </a:cubicBezTo>
                    <a:cubicBezTo>
                      <a:pt x="202" y="356"/>
                      <a:pt x="203" y="354"/>
                      <a:pt x="202" y="353"/>
                    </a:cubicBezTo>
                    <a:cubicBezTo>
                      <a:pt x="199" y="349"/>
                      <a:pt x="200" y="345"/>
                      <a:pt x="203" y="341"/>
                    </a:cubicBezTo>
                    <a:cubicBezTo>
                      <a:pt x="204" y="338"/>
                      <a:pt x="206" y="335"/>
                      <a:pt x="209" y="333"/>
                    </a:cubicBezTo>
                    <a:cubicBezTo>
                      <a:pt x="211" y="332"/>
                      <a:pt x="212" y="329"/>
                      <a:pt x="211" y="326"/>
                    </a:cubicBezTo>
                    <a:cubicBezTo>
                      <a:pt x="211" y="324"/>
                      <a:pt x="210" y="323"/>
                      <a:pt x="210" y="321"/>
                    </a:cubicBezTo>
                    <a:cubicBezTo>
                      <a:pt x="207" y="316"/>
                      <a:pt x="206" y="310"/>
                      <a:pt x="207" y="304"/>
                    </a:cubicBezTo>
                    <a:cubicBezTo>
                      <a:pt x="207" y="300"/>
                      <a:pt x="205" y="298"/>
                      <a:pt x="202" y="296"/>
                    </a:cubicBezTo>
                    <a:cubicBezTo>
                      <a:pt x="199" y="293"/>
                      <a:pt x="196" y="291"/>
                      <a:pt x="194" y="288"/>
                    </a:cubicBezTo>
                    <a:cubicBezTo>
                      <a:pt x="192" y="287"/>
                      <a:pt x="191" y="285"/>
                      <a:pt x="191" y="282"/>
                    </a:cubicBezTo>
                    <a:cubicBezTo>
                      <a:pt x="192" y="277"/>
                      <a:pt x="191" y="273"/>
                      <a:pt x="187" y="269"/>
                    </a:cubicBezTo>
                    <a:cubicBezTo>
                      <a:pt x="187" y="268"/>
                      <a:pt x="187" y="267"/>
                      <a:pt x="187" y="266"/>
                    </a:cubicBezTo>
                    <a:cubicBezTo>
                      <a:pt x="187" y="266"/>
                      <a:pt x="186" y="266"/>
                      <a:pt x="186" y="266"/>
                    </a:cubicBezTo>
                    <a:cubicBezTo>
                      <a:pt x="186" y="265"/>
                      <a:pt x="186" y="265"/>
                      <a:pt x="186" y="265"/>
                    </a:cubicBezTo>
                    <a:cubicBezTo>
                      <a:pt x="187" y="266"/>
                      <a:pt x="187" y="266"/>
                      <a:pt x="187" y="266"/>
                    </a:cubicBezTo>
                    <a:cubicBezTo>
                      <a:pt x="187" y="266"/>
                      <a:pt x="187" y="266"/>
                      <a:pt x="187" y="266"/>
                    </a:cubicBezTo>
                    <a:cubicBezTo>
                      <a:pt x="188" y="266"/>
                      <a:pt x="189" y="266"/>
                      <a:pt x="190" y="266"/>
                    </a:cubicBezTo>
                    <a:cubicBezTo>
                      <a:pt x="194" y="266"/>
                      <a:pt x="195" y="266"/>
                      <a:pt x="196" y="261"/>
                    </a:cubicBezTo>
                    <a:cubicBezTo>
                      <a:pt x="197" y="260"/>
                      <a:pt x="197" y="258"/>
                      <a:pt x="198" y="257"/>
                    </a:cubicBezTo>
                    <a:cubicBezTo>
                      <a:pt x="199" y="255"/>
                      <a:pt x="201" y="255"/>
                      <a:pt x="202" y="256"/>
                    </a:cubicBezTo>
                    <a:cubicBezTo>
                      <a:pt x="204" y="259"/>
                      <a:pt x="206" y="263"/>
                      <a:pt x="209" y="266"/>
                    </a:cubicBezTo>
                    <a:cubicBezTo>
                      <a:pt x="212" y="270"/>
                      <a:pt x="214" y="274"/>
                      <a:pt x="215" y="279"/>
                    </a:cubicBezTo>
                    <a:cubicBezTo>
                      <a:pt x="215" y="281"/>
                      <a:pt x="215" y="283"/>
                      <a:pt x="216" y="285"/>
                    </a:cubicBezTo>
                    <a:cubicBezTo>
                      <a:pt x="216" y="287"/>
                      <a:pt x="217" y="288"/>
                      <a:pt x="217" y="288"/>
                    </a:cubicBezTo>
                    <a:cubicBezTo>
                      <a:pt x="221" y="291"/>
                      <a:pt x="224" y="294"/>
                      <a:pt x="228" y="295"/>
                    </a:cubicBezTo>
                    <a:cubicBezTo>
                      <a:pt x="229" y="295"/>
                      <a:pt x="231" y="295"/>
                      <a:pt x="231" y="294"/>
                    </a:cubicBezTo>
                    <a:cubicBezTo>
                      <a:pt x="232" y="291"/>
                      <a:pt x="233" y="288"/>
                      <a:pt x="234" y="284"/>
                    </a:cubicBezTo>
                    <a:cubicBezTo>
                      <a:pt x="234" y="282"/>
                      <a:pt x="235" y="281"/>
                      <a:pt x="238" y="280"/>
                    </a:cubicBezTo>
                    <a:cubicBezTo>
                      <a:pt x="239" y="279"/>
                      <a:pt x="241" y="279"/>
                      <a:pt x="242" y="279"/>
                    </a:cubicBezTo>
                    <a:cubicBezTo>
                      <a:pt x="250" y="276"/>
                      <a:pt x="253" y="268"/>
                      <a:pt x="260" y="264"/>
                    </a:cubicBezTo>
                    <a:cubicBezTo>
                      <a:pt x="262" y="263"/>
                      <a:pt x="264" y="260"/>
                      <a:pt x="265" y="258"/>
                    </a:cubicBezTo>
                    <a:cubicBezTo>
                      <a:pt x="266" y="257"/>
                      <a:pt x="266" y="255"/>
                      <a:pt x="265" y="253"/>
                    </a:cubicBezTo>
                    <a:cubicBezTo>
                      <a:pt x="264" y="249"/>
                      <a:pt x="262" y="246"/>
                      <a:pt x="258" y="245"/>
                    </a:cubicBezTo>
                    <a:cubicBezTo>
                      <a:pt x="256" y="245"/>
                      <a:pt x="253" y="245"/>
                      <a:pt x="252" y="243"/>
                    </a:cubicBezTo>
                    <a:cubicBezTo>
                      <a:pt x="252" y="243"/>
                      <a:pt x="252" y="243"/>
                      <a:pt x="252" y="243"/>
                    </a:cubicBezTo>
                    <a:cubicBezTo>
                      <a:pt x="252" y="243"/>
                      <a:pt x="252" y="242"/>
                      <a:pt x="252" y="242"/>
                    </a:cubicBezTo>
                    <a:cubicBezTo>
                      <a:pt x="252" y="242"/>
                      <a:pt x="252" y="242"/>
                      <a:pt x="252" y="243"/>
                    </a:cubicBezTo>
                    <a:cubicBezTo>
                      <a:pt x="251" y="242"/>
                      <a:pt x="251" y="240"/>
                      <a:pt x="252" y="239"/>
                    </a:cubicBezTo>
                    <a:cubicBezTo>
                      <a:pt x="252" y="239"/>
                      <a:pt x="252" y="240"/>
                      <a:pt x="252" y="240"/>
                    </a:cubicBezTo>
                    <a:cubicBezTo>
                      <a:pt x="252" y="239"/>
                      <a:pt x="252" y="239"/>
                      <a:pt x="252" y="239"/>
                    </a:cubicBezTo>
                    <a:cubicBezTo>
                      <a:pt x="252" y="239"/>
                      <a:pt x="252" y="239"/>
                      <a:pt x="252" y="239"/>
                    </a:cubicBezTo>
                    <a:cubicBezTo>
                      <a:pt x="251" y="239"/>
                      <a:pt x="251" y="237"/>
                      <a:pt x="250" y="237"/>
                    </a:cubicBezTo>
                    <a:cubicBezTo>
                      <a:pt x="249" y="237"/>
                      <a:pt x="248" y="237"/>
                      <a:pt x="247" y="237"/>
                    </a:cubicBezTo>
                    <a:cubicBezTo>
                      <a:pt x="245" y="237"/>
                      <a:pt x="244" y="237"/>
                      <a:pt x="243" y="237"/>
                    </a:cubicBezTo>
                    <a:cubicBezTo>
                      <a:pt x="241" y="236"/>
                      <a:pt x="240" y="234"/>
                      <a:pt x="241" y="232"/>
                    </a:cubicBezTo>
                    <a:cubicBezTo>
                      <a:pt x="242" y="227"/>
                      <a:pt x="243" y="226"/>
                      <a:pt x="240" y="224"/>
                    </a:cubicBezTo>
                    <a:cubicBezTo>
                      <a:pt x="237" y="223"/>
                      <a:pt x="234" y="221"/>
                      <a:pt x="234" y="217"/>
                    </a:cubicBezTo>
                    <a:cubicBezTo>
                      <a:pt x="231" y="216"/>
                      <a:pt x="228" y="215"/>
                      <a:pt x="225" y="214"/>
                    </a:cubicBezTo>
                    <a:cubicBezTo>
                      <a:pt x="223" y="213"/>
                      <a:pt x="221" y="210"/>
                      <a:pt x="220" y="208"/>
                    </a:cubicBezTo>
                    <a:cubicBezTo>
                      <a:pt x="219" y="202"/>
                      <a:pt x="216" y="199"/>
                      <a:pt x="210" y="198"/>
                    </a:cubicBezTo>
                    <a:cubicBezTo>
                      <a:pt x="208" y="198"/>
                      <a:pt x="208" y="196"/>
                      <a:pt x="209" y="194"/>
                    </a:cubicBezTo>
                    <a:cubicBezTo>
                      <a:pt x="212" y="191"/>
                      <a:pt x="216" y="187"/>
                      <a:pt x="215" y="181"/>
                    </a:cubicBezTo>
                    <a:cubicBezTo>
                      <a:pt x="214" y="180"/>
                      <a:pt x="215" y="180"/>
                      <a:pt x="217" y="180"/>
                    </a:cubicBezTo>
                    <a:cubicBezTo>
                      <a:pt x="219" y="181"/>
                      <a:pt x="222" y="182"/>
                      <a:pt x="225" y="182"/>
                    </a:cubicBezTo>
                    <a:cubicBezTo>
                      <a:pt x="226" y="183"/>
                      <a:pt x="228" y="182"/>
                      <a:pt x="229" y="181"/>
                    </a:cubicBezTo>
                    <a:cubicBezTo>
                      <a:pt x="229" y="179"/>
                      <a:pt x="229" y="178"/>
                      <a:pt x="229" y="176"/>
                    </a:cubicBezTo>
                    <a:cubicBezTo>
                      <a:pt x="229" y="175"/>
                      <a:pt x="228" y="175"/>
                      <a:pt x="228" y="175"/>
                    </a:cubicBezTo>
                    <a:cubicBezTo>
                      <a:pt x="225" y="172"/>
                      <a:pt x="224" y="169"/>
                      <a:pt x="227" y="166"/>
                    </a:cubicBezTo>
                    <a:cubicBezTo>
                      <a:pt x="229" y="164"/>
                      <a:pt x="230" y="160"/>
                      <a:pt x="228" y="157"/>
                    </a:cubicBezTo>
                    <a:cubicBezTo>
                      <a:pt x="227" y="153"/>
                      <a:pt x="224" y="148"/>
                      <a:pt x="223" y="143"/>
                    </a:cubicBezTo>
                    <a:cubicBezTo>
                      <a:pt x="222" y="136"/>
                      <a:pt x="217" y="131"/>
                      <a:pt x="210" y="129"/>
                    </a:cubicBezTo>
                    <a:cubicBezTo>
                      <a:pt x="206" y="128"/>
                      <a:pt x="204" y="127"/>
                      <a:pt x="203" y="123"/>
                    </a:cubicBezTo>
                    <a:cubicBezTo>
                      <a:pt x="203" y="122"/>
                      <a:pt x="201" y="121"/>
                      <a:pt x="200" y="120"/>
                    </a:cubicBezTo>
                    <a:cubicBezTo>
                      <a:pt x="200" y="120"/>
                      <a:pt x="200" y="120"/>
                      <a:pt x="200" y="120"/>
                    </a:cubicBezTo>
                    <a:cubicBezTo>
                      <a:pt x="199" y="121"/>
                      <a:pt x="199" y="121"/>
                      <a:pt x="199" y="121"/>
                    </a:cubicBezTo>
                    <a:cubicBezTo>
                      <a:pt x="199" y="120"/>
                      <a:pt x="199" y="120"/>
                      <a:pt x="199" y="120"/>
                    </a:cubicBezTo>
                    <a:cubicBezTo>
                      <a:pt x="199" y="120"/>
                      <a:pt x="200" y="120"/>
                      <a:pt x="200" y="120"/>
                    </a:cubicBezTo>
                    <a:cubicBezTo>
                      <a:pt x="201" y="116"/>
                      <a:pt x="201" y="112"/>
                      <a:pt x="199" y="109"/>
                    </a:cubicBezTo>
                    <a:cubicBezTo>
                      <a:pt x="198" y="107"/>
                      <a:pt x="196" y="104"/>
                      <a:pt x="194" y="102"/>
                    </a:cubicBezTo>
                    <a:cubicBezTo>
                      <a:pt x="192" y="100"/>
                      <a:pt x="189" y="99"/>
                      <a:pt x="186" y="101"/>
                    </a:cubicBezTo>
                    <a:cubicBezTo>
                      <a:pt x="183" y="102"/>
                      <a:pt x="181" y="102"/>
                      <a:pt x="180" y="100"/>
                    </a:cubicBezTo>
                    <a:cubicBezTo>
                      <a:pt x="179" y="95"/>
                      <a:pt x="176" y="96"/>
                      <a:pt x="172" y="97"/>
                    </a:cubicBezTo>
                    <a:cubicBezTo>
                      <a:pt x="172" y="97"/>
                      <a:pt x="171" y="97"/>
                      <a:pt x="171" y="96"/>
                    </a:cubicBezTo>
                    <a:cubicBezTo>
                      <a:pt x="170" y="95"/>
                      <a:pt x="170" y="95"/>
                      <a:pt x="171" y="94"/>
                    </a:cubicBezTo>
                    <a:cubicBezTo>
                      <a:pt x="173" y="92"/>
                      <a:pt x="174" y="90"/>
                      <a:pt x="175" y="88"/>
                    </a:cubicBezTo>
                    <a:cubicBezTo>
                      <a:pt x="175" y="88"/>
                      <a:pt x="175" y="86"/>
                      <a:pt x="175" y="85"/>
                    </a:cubicBezTo>
                    <a:cubicBezTo>
                      <a:pt x="174" y="84"/>
                      <a:pt x="172" y="83"/>
                      <a:pt x="171" y="82"/>
                    </a:cubicBezTo>
                    <a:cubicBezTo>
                      <a:pt x="170" y="80"/>
                      <a:pt x="172" y="78"/>
                      <a:pt x="172" y="76"/>
                    </a:cubicBezTo>
                    <a:cubicBezTo>
                      <a:pt x="172" y="73"/>
                      <a:pt x="171" y="71"/>
                      <a:pt x="169" y="69"/>
                    </a:cubicBezTo>
                    <a:cubicBezTo>
                      <a:pt x="164" y="65"/>
                      <a:pt x="158" y="61"/>
                      <a:pt x="153" y="57"/>
                    </a:cubicBezTo>
                    <a:cubicBezTo>
                      <a:pt x="153" y="57"/>
                      <a:pt x="153" y="57"/>
                      <a:pt x="153" y="57"/>
                    </a:cubicBezTo>
                    <a:cubicBezTo>
                      <a:pt x="153" y="57"/>
                      <a:pt x="153" y="57"/>
                      <a:pt x="153" y="57"/>
                    </a:cubicBezTo>
                    <a:cubicBezTo>
                      <a:pt x="153" y="58"/>
                      <a:pt x="153" y="58"/>
                      <a:pt x="153" y="58"/>
                    </a:cubicBezTo>
                    <a:cubicBezTo>
                      <a:pt x="148" y="57"/>
                      <a:pt x="144" y="59"/>
                      <a:pt x="139" y="62"/>
                    </a:cubicBezTo>
                    <a:cubicBezTo>
                      <a:pt x="135" y="64"/>
                      <a:pt x="131" y="64"/>
                      <a:pt x="127" y="62"/>
                    </a:cubicBezTo>
                    <a:cubicBezTo>
                      <a:pt x="123" y="60"/>
                      <a:pt x="120" y="61"/>
                      <a:pt x="117" y="63"/>
                    </a:cubicBezTo>
                    <a:cubicBezTo>
                      <a:pt x="117" y="64"/>
                      <a:pt x="117" y="64"/>
                      <a:pt x="117" y="64"/>
                    </a:cubicBezTo>
                    <a:cubicBezTo>
                      <a:pt x="116" y="64"/>
                      <a:pt x="116" y="65"/>
                      <a:pt x="115" y="65"/>
                    </a:cubicBezTo>
                    <a:cubicBezTo>
                      <a:pt x="116" y="65"/>
                      <a:pt x="116" y="64"/>
                      <a:pt x="117" y="64"/>
                    </a:cubicBezTo>
                    <a:cubicBezTo>
                      <a:pt x="117" y="63"/>
                      <a:pt x="117" y="63"/>
                      <a:pt x="117" y="63"/>
                    </a:cubicBezTo>
                    <a:cubicBezTo>
                      <a:pt x="118" y="60"/>
                      <a:pt x="118" y="58"/>
                      <a:pt x="119" y="55"/>
                    </a:cubicBezTo>
                    <a:cubicBezTo>
                      <a:pt x="121" y="48"/>
                      <a:pt x="124" y="41"/>
                      <a:pt x="124" y="33"/>
                    </a:cubicBezTo>
                    <a:cubicBezTo>
                      <a:pt x="124" y="31"/>
                      <a:pt x="125" y="29"/>
                      <a:pt x="126" y="28"/>
                    </a:cubicBezTo>
                    <a:cubicBezTo>
                      <a:pt x="126" y="27"/>
                      <a:pt x="126" y="26"/>
                      <a:pt x="126" y="25"/>
                    </a:cubicBezTo>
                    <a:cubicBezTo>
                      <a:pt x="126" y="18"/>
                      <a:pt x="124" y="17"/>
                      <a:pt x="119" y="16"/>
                    </a:cubicBezTo>
                    <a:cubicBezTo>
                      <a:pt x="116" y="15"/>
                      <a:pt x="113" y="15"/>
                      <a:pt x="111" y="16"/>
                    </a:cubicBezTo>
                    <a:cubicBezTo>
                      <a:pt x="104" y="17"/>
                      <a:pt x="98" y="21"/>
                      <a:pt x="92" y="21"/>
                    </a:cubicBezTo>
                    <a:cubicBezTo>
                      <a:pt x="86" y="21"/>
                      <a:pt x="81" y="23"/>
                      <a:pt x="77" y="28"/>
                    </a:cubicBezTo>
                    <a:cubicBezTo>
                      <a:pt x="76" y="30"/>
                      <a:pt x="73" y="31"/>
                      <a:pt x="71" y="33"/>
                    </a:cubicBezTo>
                    <a:cubicBezTo>
                      <a:pt x="66" y="39"/>
                      <a:pt x="64" y="45"/>
                      <a:pt x="67" y="53"/>
                    </a:cubicBezTo>
                    <a:cubicBezTo>
                      <a:pt x="67" y="54"/>
                      <a:pt x="68" y="56"/>
                      <a:pt x="65" y="56"/>
                    </a:cubicBezTo>
                    <a:cubicBezTo>
                      <a:pt x="62" y="57"/>
                      <a:pt x="61" y="59"/>
                      <a:pt x="58" y="60"/>
                    </a:cubicBezTo>
                    <a:cubicBezTo>
                      <a:pt x="56" y="62"/>
                      <a:pt x="54" y="64"/>
                      <a:pt x="55" y="67"/>
                    </a:cubicBezTo>
                    <a:cubicBezTo>
                      <a:pt x="56" y="71"/>
                      <a:pt x="57" y="74"/>
                      <a:pt x="58" y="77"/>
                    </a:cubicBezTo>
                    <a:cubicBezTo>
                      <a:pt x="59" y="78"/>
                      <a:pt x="59" y="79"/>
                      <a:pt x="59" y="80"/>
                    </a:cubicBezTo>
                    <a:cubicBezTo>
                      <a:pt x="59" y="80"/>
                      <a:pt x="58" y="81"/>
                      <a:pt x="58" y="81"/>
                    </a:cubicBezTo>
                    <a:cubicBezTo>
                      <a:pt x="57" y="82"/>
                      <a:pt x="56" y="82"/>
                      <a:pt x="55" y="82"/>
                    </a:cubicBezTo>
                    <a:cubicBezTo>
                      <a:pt x="51" y="78"/>
                      <a:pt x="48" y="67"/>
                      <a:pt x="50" y="62"/>
                    </a:cubicBezTo>
                    <a:cubicBezTo>
                      <a:pt x="50" y="62"/>
                      <a:pt x="50" y="61"/>
                      <a:pt x="51" y="61"/>
                    </a:cubicBezTo>
                    <a:cubicBezTo>
                      <a:pt x="52" y="59"/>
                      <a:pt x="52" y="57"/>
                      <a:pt x="54" y="55"/>
                    </a:cubicBezTo>
                    <a:cubicBezTo>
                      <a:pt x="57" y="51"/>
                      <a:pt x="57" y="47"/>
                      <a:pt x="57" y="43"/>
                    </a:cubicBezTo>
                    <a:cubicBezTo>
                      <a:pt x="57" y="40"/>
                      <a:pt x="58" y="37"/>
                      <a:pt x="60" y="35"/>
                    </a:cubicBezTo>
                    <a:cubicBezTo>
                      <a:pt x="62" y="34"/>
                      <a:pt x="63" y="32"/>
                      <a:pt x="65" y="31"/>
                    </a:cubicBezTo>
                    <a:cubicBezTo>
                      <a:pt x="71" y="23"/>
                      <a:pt x="78" y="18"/>
                      <a:pt x="87" y="14"/>
                    </a:cubicBezTo>
                    <a:cubicBezTo>
                      <a:pt x="88" y="13"/>
                      <a:pt x="89" y="12"/>
                      <a:pt x="89" y="11"/>
                    </a:cubicBezTo>
                    <a:cubicBezTo>
                      <a:pt x="89" y="11"/>
                      <a:pt x="90" y="9"/>
                      <a:pt x="89" y="9"/>
                    </a:cubicBezTo>
                    <a:cubicBezTo>
                      <a:pt x="88" y="7"/>
                      <a:pt x="86" y="5"/>
                      <a:pt x="84" y="4"/>
                    </a:cubicBezTo>
                    <a:cubicBezTo>
                      <a:pt x="73" y="0"/>
                      <a:pt x="63" y="2"/>
                      <a:pt x="53" y="8"/>
                    </a:cubicBezTo>
                    <a:cubicBezTo>
                      <a:pt x="48" y="10"/>
                      <a:pt x="44" y="14"/>
                      <a:pt x="40" y="18"/>
                    </a:cubicBezTo>
                    <a:cubicBezTo>
                      <a:pt x="33" y="23"/>
                      <a:pt x="30" y="31"/>
                      <a:pt x="23" y="36"/>
                    </a:cubicBezTo>
                    <a:cubicBezTo>
                      <a:pt x="22" y="36"/>
                      <a:pt x="21" y="37"/>
                      <a:pt x="21" y="38"/>
                    </a:cubicBezTo>
                    <a:cubicBezTo>
                      <a:pt x="20" y="40"/>
                      <a:pt x="18" y="42"/>
                      <a:pt x="17" y="44"/>
                    </a:cubicBezTo>
                    <a:cubicBezTo>
                      <a:pt x="16" y="46"/>
                      <a:pt x="16" y="48"/>
                      <a:pt x="14" y="49"/>
                    </a:cubicBezTo>
                    <a:cubicBezTo>
                      <a:pt x="8" y="55"/>
                      <a:pt x="6" y="63"/>
                      <a:pt x="2" y="71"/>
                    </a:cubicBezTo>
                    <a:cubicBezTo>
                      <a:pt x="0" y="74"/>
                      <a:pt x="2" y="78"/>
                      <a:pt x="6" y="80"/>
                    </a:cubicBezTo>
                    <a:cubicBezTo>
                      <a:pt x="10" y="82"/>
                      <a:pt x="15" y="83"/>
                      <a:pt x="19" y="85"/>
                    </a:cubicBezTo>
                    <a:cubicBezTo>
                      <a:pt x="20" y="86"/>
                      <a:pt x="21" y="87"/>
                      <a:pt x="22" y="89"/>
                    </a:cubicBezTo>
                    <a:cubicBezTo>
                      <a:pt x="22" y="89"/>
                      <a:pt x="22" y="91"/>
                      <a:pt x="22" y="91"/>
                    </a:cubicBezTo>
                    <a:cubicBezTo>
                      <a:pt x="21" y="92"/>
                      <a:pt x="20" y="93"/>
                      <a:pt x="19" y="92"/>
                    </a:cubicBezTo>
                    <a:cubicBezTo>
                      <a:pt x="16" y="91"/>
                      <a:pt x="13" y="89"/>
                      <a:pt x="10" y="87"/>
                    </a:cubicBezTo>
                    <a:cubicBezTo>
                      <a:pt x="6" y="85"/>
                      <a:pt x="1" y="88"/>
                      <a:pt x="1" y="93"/>
                    </a:cubicBezTo>
                    <a:cubicBezTo>
                      <a:pt x="1" y="96"/>
                      <a:pt x="1" y="99"/>
                      <a:pt x="1" y="101"/>
                    </a:cubicBezTo>
                    <a:cubicBezTo>
                      <a:pt x="1" y="105"/>
                      <a:pt x="4" y="108"/>
                      <a:pt x="7" y="111"/>
                    </a:cubicBezTo>
                    <a:cubicBezTo>
                      <a:pt x="9" y="114"/>
                      <a:pt x="12" y="114"/>
                      <a:pt x="14" y="114"/>
                    </a:cubicBezTo>
                    <a:cubicBezTo>
                      <a:pt x="16" y="114"/>
                      <a:pt x="17" y="114"/>
                      <a:pt x="19" y="115"/>
                    </a:cubicBezTo>
                    <a:cubicBezTo>
                      <a:pt x="22" y="115"/>
                      <a:pt x="23" y="118"/>
                      <a:pt x="24" y="120"/>
                    </a:cubicBezTo>
                    <a:cubicBezTo>
                      <a:pt x="27" y="123"/>
                      <a:pt x="30" y="126"/>
                      <a:pt x="35" y="125"/>
                    </a:cubicBezTo>
                    <a:cubicBezTo>
                      <a:pt x="38" y="124"/>
                      <a:pt x="40" y="127"/>
                      <a:pt x="41" y="130"/>
                    </a:cubicBezTo>
                    <a:cubicBezTo>
                      <a:pt x="44" y="131"/>
                      <a:pt x="48" y="131"/>
                      <a:pt x="50" y="133"/>
                    </a:cubicBezTo>
                    <a:cubicBezTo>
                      <a:pt x="52" y="133"/>
                      <a:pt x="54" y="132"/>
                      <a:pt x="55" y="133"/>
                    </a:cubicBezTo>
                    <a:close/>
                    <a:moveTo>
                      <a:pt x="139" y="292"/>
                    </a:moveTo>
                    <a:cubicBezTo>
                      <a:pt x="139" y="292"/>
                      <a:pt x="137" y="291"/>
                      <a:pt x="136" y="291"/>
                    </a:cubicBezTo>
                    <a:cubicBezTo>
                      <a:pt x="136" y="291"/>
                      <a:pt x="136" y="290"/>
                      <a:pt x="136" y="289"/>
                    </a:cubicBezTo>
                    <a:cubicBezTo>
                      <a:pt x="138" y="286"/>
                      <a:pt x="139" y="284"/>
                      <a:pt x="141" y="281"/>
                    </a:cubicBezTo>
                    <a:cubicBezTo>
                      <a:pt x="141" y="279"/>
                      <a:pt x="142" y="279"/>
                      <a:pt x="143" y="280"/>
                    </a:cubicBezTo>
                    <a:cubicBezTo>
                      <a:pt x="144" y="280"/>
                      <a:pt x="144" y="280"/>
                      <a:pt x="144" y="281"/>
                    </a:cubicBezTo>
                    <a:cubicBezTo>
                      <a:pt x="145" y="282"/>
                      <a:pt x="145" y="284"/>
                      <a:pt x="146" y="285"/>
                    </a:cubicBezTo>
                    <a:cubicBezTo>
                      <a:pt x="146" y="288"/>
                      <a:pt x="143" y="291"/>
                      <a:pt x="139" y="292"/>
                    </a:cubicBezTo>
                    <a:close/>
                    <a:moveTo>
                      <a:pt x="216" y="148"/>
                    </a:moveTo>
                    <a:cubicBezTo>
                      <a:pt x="217" y="148"/>
                      <a:pt x="218" y="148"/>
                      <a:pt x="218" y="149"/>
                    </a:cubicBezTo>
                    <a:cubicBezTo>
                      <a:pt x="218" y="151"/>
                      <a:pt x="218" y="152"/>
                      <a:pt x="216" y="153"/>
                    </a:cubicBezTo>
                    <a:cubicBezTo>
                      <a:pt x="216" y="153"/>
                      <a:pt x="216" y="153"/>
                      <a:pt x="216" y="153"/>
                    </a:cubicBezTo>
                    <a:cubicBezTo>
                      <a:pt x="215" y="154"/>
                      <a:pt x="215" y="154"/>
                      <a:pt x="215" y="154"/>
                    </a:cubicBezTo>
                    <a:cubicBezTo>
                      <a:pt x="216" y="153"/>
                      <a:pt x="216" y="153"/>
                      <a:pt x="216" y="153"/>
                    </a:cubicBezTo>
                    <a:cubicBezTo>
                      <a:pt x="216" y="153"/>
                      <a:pt x="216" y="153"/>
                      <a:pt x="216" y="153"/>
                    </a:cubicBezTo>
                    <a:cubicBezTo>
                      <a:pt x="216" y="151"/>
                      <a:pt x="215" y="150"/>
                      <a:pt x="215" y="149"/>
                    </a:cubicBezTo>
                    <a:cubicBezTo>
                      <a:pt x="215" y="149"/>
                      <a:pt x="216" y="148"/>
                      <a:pt x="216" y="148"/>
                    </a:cubicBezTo>
                    <a:close/>
                    <a:moveTo>
                      <a:pt x="113" y="67"/>
                    </a:moveTo>
                    <a:cubicBezTo>
                      <a:pt x="114" y="67"/>
                      <a:pt x="114" y="66"/>
                      <a:pt x="115" y="66"/>
                    </a:cubicBezTo>
                    <a:cubicBezTo>
                      <a:pt x="114" y="66"/>
                      <a:pt x="114" y="67"/>
                      <a:pt x="114" y="67"/>
                    </a:cubicBezTo>
                    <a:cubicBezTo>
                      <a:pt x="114" y="67"/>
                      <a:pt x="112" y="69"/>
                      <a:pt x="113" y="67"/>
                    </a:cubicBezTo>
                    <a:close/>
                    <a:moveTo>
                      <a:pt x="53" y="88"/>
                    </a:moveTo>
                    <a:cubicBezTo>
                      <a:pt x="54" y="89"/>
                      <a:pt x="54" y="89"/>
                      <a:pt x="54" y="89"/>
                    </a:cubicBezTo>
                    <a:cubicBezTo>
                      <a:pt x="53" y="89"/>
                      <a:pt x="53" y="89"/>
                      <a:pt x="53" y="89"/>
                    </a:cubicBezTo>
                    <a:lnTo>
                      <a:pt x="53"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1" name="Oval 260">
                <a:extLst>
                  <a:ext uri="{FF2B5EF4-FFF2-40B4-BE49-F238E27FC236}">
                    <a16:creationId xmlns:a16="http://schemas.microsoft.com/office/drawing/2014/main" id="{9D0DA80A-8449-4C32-823A-13A0AD81A891}"/>
                  </a:ext>
                </a:extLst>
              </p:cNvPr>
              <p:cNvSpPr>
                <a:spLocks noChangeArrowheads="1"/>
              </p:cNvSpPr>
              <p:nvPr/>
            </p:nvSpPr>
            <p:spPr bwMode="auto">
              <a:xfrm>
                <a:off x="4333" y="1388"/>
                <a:ext cx="4"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2" name="Freeform 261">
                <a:extLst>
                  <a:ext uri="{FF2B5EF4-FFF2-40B4-BE49-F238E27FC236}">
                    <a16:creationId xmlns:a16="http://schemas.microsoft.com/office/drawing/2014/main" id="{80E59D44-65E4-433B-B4D2-C633BD2EDF27}"/>
                  </a:ext>
                </a:extLst>
              </p:cNvPr>
              <p:cNvSpPr>
                <a:spLocks/>
              </p:cNvSpPr>
              <p:nvPr/>
            </p:nvSpPr>
            <p:spPr bwMode="auto">
              <a:xfrm>
                <a:off x="3957" y="1374"/>
                <a:ext cx="958" cy="833"/>
              </a:xfrm>
              <a:custGeom>
                <a:avLst/>
                <a:gdLst>
                  <a:gd name="T0" fmla="*/ 73 w 204"/>
                  <a:gd name="T1" fmla="*/ 6 h 177"/>
                  <a:gd name="T2" fmla="*/ 62 w 204"/>
                  <a:gd name="T3" fmla="*/ 9 h 177"/>
                  <a:gd name="T4" fmla="*/ 32 w 204"/>
                  <a:gd name="T5" fmla="*/ 27 h 177"/>
                  <a:gd name="T6" fmla="*/ 22 w 204"/>
                  <a:gd name="T7" fmla="*/ 34 h 177"/>
                  <a:gd name="T8" fmla="*/ 18 w 204"/>
                  <a:gd name="T9" fmla="*/ 51 h 177"/>
                  <a:gd name="T10" fmla="*/ 23 w 204"/>
                  <a:gd name="T11" fmla="*/ 56 h 177"/>
                  <a:gd name="T12" fmla="*/ 38 w 204"/>
                  <a:gd name="T13" fmla="*/ 59 h 177"/>
                  <a:gd name="T14" fmla="*/ 20 w 204"/>
                  <a:gd name="T15" fmla="*/ 63 h 177"/>
                  <a:gd name="T16" fmla="*/ 9 w 204"/>
                  <a:gd name="T17" fmla="*/ 70 h 177"/>
                  <a:gd name="T18" fmla="*/ 18 w 204"/>
                  <a:gd name="T19" fmla="*/ 86 h 177"/>
                  <a:gd name="T20" fmla="*/ 50 w 204"/>
                  <a:gd name="T21" fmla="*/ 91 h 177"/>
                  <a:gd name="T22" fmla="*/ 66 w 204"/>
                  <a:gd name="T23" fmla="*/ 110 h 177"/>
                  <a:gd name="T24" fmla="*/ 41 w 204"/>
                  <a:gd name="T25" fmla="*/ 103 h 177"/>
                  <a:gd name="T26" fmla="*/ 9 w 204"/>
                  <a:gd name="T27" fmla="*/ 99 h 177"/>
                  <a:gd name="T28" fmla="*/ 0 w 204"/>
                  <a:gd name="T29" fmla="*/ 118 h 177"/>
                  <a:gd name="T30" fmla="*/ 23 w 204"/>
                  <a:gd name="T31" fmla="*/ 137 h 177"/>
                  <a:gd name="T32" fmla="*/ 22 w 204"/>
                  <a:gd name="T33" fmla="*/ 149 h 177"/>
                  <a:gd name="T34" fmla="*/ 23 w 204"/>
                  <a:gd name="T35" fmla="*/ 163 h 177"/>
                  <a:gd name="T36" fmla="*/ 30 w 204"/>
                  <a:gd name="T37" fmla="*/ 165 h 177"/>
                  <a:gd name="T38" fmla="*/ 66 w 204"/>
                  <a:gd name="T39" fmla="*/ 166 h 177"/>
                  <a:gd name="T40" fmla="*/ 84 w 204"/>
                  <a:gd name="T41" fmla="*/ 160 h 177"/>
                  <a:gd name="T42" fmla="*/ 103 w 204"/>
                  <a:gd name="T43" fmla="*/ 154 h 177"/>
                  <a:gd name="T44" fmla="*/ 106 w 204"/>
                  <a:gd name="T45" fmla="*/ 156 h 177"/>
                  <a:gd name="T46" fmla="*/ 116 w 204"/>
                  <a:gd name="T47" fmla="*/ 170 h 177"/>
                  <a:gd name="T48" fmla="*/ 133 w 204"/>
                  <a:gd name="T49" fmla="*/ 176 h 177"/>
                  <a:gd name="T50" fmla="*/ 156 w 204"/>
                  <a:gd name="T51" fmla="*/ 170 h 177"/>
                  <a:gd name="T52" fmla="*/ 153 w 204"/>
                  <a:gd name="T53" fmla="*/ 156 h 177"/>
                  <a:gd name="T54" fmla="*/ 148 w 204"/>
                  <a:gd name="T55" fmla="*/ 158 h 177"/>
                  <a:gd name="T56" fmla="*/ 153 w 204"/>
                  <a:gd name="T57" fmla="*/ 156 h 177"/>
                  <a:gd name="T58" fmla="*/ 153 w 204"/>
                  <a:gd name="T59" fmla="*/ 156 h 177"/>
                  <a:gd name="T60" fmla="*/ 156 w 204"/>
                  <a:gd name="T61" fmla="*/ 152 h 177"/>
                  <a:gd name="T62" fmla="*/ 169 w 204"/>
                  <a:gd name="T63" fmla="*/ 158 h 177"/>
                  <a:gd name="T64" fmla="*/ 178 w 204"/>
                  <a:gd name="T65" fmla="*/ 141 h 177"/>
                  <a:gd name="T66" fmla="*/ 170 w 204"/>
                  <a:gd name="T67" fmla="*/ 127 h 177"/>
                  <a:gd name="T68" fmla="*/ 158 w 204"/>
                  <a:gd name="T69" fmla="*/ 106 h 177"/>
                  <a:gd name="T70" fmla="*/ 167 w 204"/>
                  <a:gd name="T71" fmla="*/ 80 h 177"/>
                  <a:gd name="T72" fmla="*/ 177 w 204"/>
                  <a:gd name="T73" fmla="*/ 49 h 177"/>
                  <a:gd name="T74" fmla="*/ 200 w 204"/>
                  <a:gd name="T75" fmla="*/ 29 h 177"/>
                  <a:gd name="T76" fmla="*/ 196 w 204"/>
                  <a:gd name="T77" fmla="*/ 12 h 177"/>
                  <a:gd name="T78" fmla="*/ 176 w 204"/>
                  <a:gd name="T79" fmla="*/ 14 h 177"/>
                  <a:gd name="T80" fmla="*/ 176 w 204"/>
                  <a:gd name="T81" fmla="*/ 32 h 177"/>
                  <a:gd name="T82" fmla="*/ 177 w 204"/>
                  <a:gd name="T83" fmla="*/ 33 h 177"/>
                  <a:gd name="T84" fmla="*/ 176 w 204"/>
                  <a:gd name="T85" fmla="*/ 32 h 177"/>
                  <a:gd name="T86" fmla="*/ 169 w 204"/>
                  <a:gd name="T87" fmla="*/ 24 h 177"/>
                  <a:gd name="T88" fmla="*/ 155 w 204"/>
                  <a:gd name="T89" fmla="*/ 25 h 177"/>
                  <a:gd name="T90" fmla="*/ 144 w 204"/>
                  <a:gd name="T91" fmla="*/ 53 h 177"/>
                  <a:gd name="T92" fmla="*/ 136 w 204"/>
                  <a:gd name="T93" fmla="*/ 74 h 177"/>
                  <a:gd name="T94" fmla="*/ 132 w 204"/>
                  <a:gd name="T95" fmla="*/ 78 h 177"/>
                  <a:gd name="T96" fmla="*/ 134 w 204"/>
                  <a:gd name="T97" fmla="*/ 57 h 177"/>
                  <a:gd name="T98" fmla="*/ 133 w 204"/>
                  <a:gd name="T99" fmla="*/ 29 h 177"/>
                  <a:gd name="T100" fmla="*/ 125 w 204"/>
                  <a:gd name="T101" fmla="*/ 41 h 177"/>
                  <a:gd name="T102" fmla="*/ 107 w 204"/>
                  <a:gd name="T103" fmla="*/ 42 h 177"/>
                  <a:gd name="T104" fmla="*/ 107 w 204"/>
                  <a:gd name="T105" fmla="*/ 40 h 177"/>
                  <a:gd name="T106" fmla="*/ 115 w 204"/>
                  <a:gd name="T107" fmla="*/ 31 h 177"/>
                  <a:gd name="T108" fmla="*/ 97 w 204"/>
                  <a:gd name="T109" fmla="*/ 19 h 177"/>
                  <a:gd name="T110" fmla="*/ 88 w 204"/>
                  <a:gd name="T111" fmla="*/ 25 h 177"/>
                  <a:gd name="T112" fmla="*/ 95 w 204"/>
                  <a:gd name="T113" fmla="*/ 11 h 177"/>
                  <a:gd name="T114" fmla="*/ 90 w 204"/>
                  <a:gd name="T115" fmla="*/ 0 h 177"/>
                  <a:gd name="T116" fmla="*/ 90 w 204"/>
                  <a:gd name="T117" fmla="*/ 0 h 177"/>
                  <a:gd name="T118" fmla="*/ 80 w 204"/>
                  <a:gd name="T119"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77">
                    <a:moveTo>
                      <a:pt x="80" y="3"/>
                    </a:moveTo>
                    <a:cubicBezTo>
                      <a:pt x="78" y="5"/>
                      <a:pt x="76" y="6"/>
                      <a:pt x="73" y="6"/>
                    </a:cubicBezTo>
                    <a:cubicBezTo>
                      <a:pt x="70" y="6"/>
                      <a:pt x="67" y="6"/>
                      <a:pt x="64" y="7"/>
                    </a:cubicBezTo>
                    <a:cubicBezTo>
                      <a:pt x="63" y="7"/>
                      <a:pt x="63" y="8"/>
                      <a:pt x="62" y="9"/>
                    </a:cubicBezTo>
                    <a:cubicBezTo>
                      <a:pt x="55" y="13"/>
                      <a:pt x="47" y="16"/>
                      <a:pt x="39" y="19"/>
                    </a:cubicBezTo>
                    <a:cubicBezTo>
                      <a:pt x="36" y="20"/>
                      <a:pt x="32" y="22"/>
                      <a:pt x="32" y="27"/>
                    </a:cubicBezTo>
                    <a:cubicBezTo>
                      <a:pt x="32" y="29"/>
                      <a:pt x="30" y="29"/>
                      <a:pt x="29" y="30"/>
                    </a:cubicBezTo>
                    <a:cubicBezTo>
                      <a:pt x="26" y="32"/>
                      <a:pt x="24" y="33"/>
                      <a:pt x="22" y="34"/>
                    </a:cubicBezTo>
                    <a:cubicBezTo>
                      <a:pt x="19" y="37"/>
                      <a:pt x="15" y="39"/>
                      <a:pt x="15" y="43"/>
                    </a:cubicBezTo>
                    <a:cubicBezTo>
                      <a:pt x="15" y="46"/>
                      <a:pt x="17" y="48"/>
                      <a:pt x="18" y="51"/>
                    </a:cubicBezTo>
                    <a:cubicBezTo>
                      <a:pt x="18" y="51"/>
                      <a:pt x="18" y="52"/>
                      <a:pt x="18" y="52"/>
                    </a:cubicBezTo>
                    <a:cubicBezTo>
                      <a:pt x="19" y="55"/>
                      <a:pt x="20" y="56"/>
                      <a:pt x="23" y="56"/>
                    </a:cubicBezTo>
                    <a:cubicBezTo>
                      <a:pt x="28" y="57"/>
                      <a:pt x="33" y="57"/>
                      <a:pt x="37" y="58"/>
                    </a:cubicBezTo>
                    <a:cubicBezTo>
                      <a:pt x="38" y="58"/>
                      <a:pt x="38" y="59"/>
                      <a:pt x="38" y="59"/>
                    </a:cubicBezTo>
                    <a:cubicBezTo>
                      <a:pt x="39" y="60"/>
                      <a:pt x="38" y="61"/>
                      <a:pt x="37" y="61"/>
                    </a:cubicBezTo>
                    <a:cubicBezTo>
                      <a:pt x="31" y="62"/>
                      <a:pt x="26" y="62"/>
                      <a:pt x="20" y="63"/>
                    </a:cubicBezTo>
                    <a:cubicBezTo>
                      <a:pt x="17" y="63"/>
                      <a:pt x="14" y="64"/>
                      <a:pt x="11" y="66"/>
                    </a:cubicBezTo>
                    <a:cubicBezTo>
                      <a:pt x="10" y="67"/>
                      <a:pt x="9" y="69"/>
                      <a:pt x="9" y="70"/>
                    </a:cubicBezTo>
                    <a:cubicBezTo>
                      <a:pt x="8" y="72"/>
                      <a:pt x="9" y="74"/>
                      <a:pt x="9" y="77"/>
                    </a:cubicBezTo>
                    <a:cubicBezTo>
                      <a:pt x="10" y="82"/>
                      <a:pt x="10" y="84"/>
                      <a:pt x="18" y="86"/>
                    </a:cubicBezTo>
                    <a:cubicBezTo>
                      <a:pt x="27" y="88"/>
                      <a:pt x="36" y="91"/>
                      <a:pt x="46" y="90"/>
                    </a:cubicBezTo>
                    <a:cubicBezTo>
                      <a:pt x="47" y="90"/>
                      <a:pt x="49" y="90"/>
                      <a:pt x="50" y="91"/>
                    </a:cubicBezTo>
                    <a:cubicBezTo>
                      <a:pt x="57" y="96"/>
                      <a:pt x="63" y="100"/>
                      <a:pt x="66" y="107"/>
                    </a:cubicBezTo>
                    <a:cubicBezTo>
                      <a:pt x="67" y="109"/>
                      <a:pt x="67" y="110"/>
                      <a:pt x="66" y="110"/>
                    </a:cubicBezTo>
                    <a:cubicBezTo>
                      <a:pt x="66" y="110"/>
                      <a:pt x="65" y="110"/>
                      <a:pt x="65" y="110"/>
                    </a:cubicBezTo>
                    <a:cubicBezTo>
                      <a:pt x="57" y="109"/>
                      <a:pt x="49" y="107"/>
                      <a:pt x="41" y="103"/>
                    </a:cubicBezTo>
                    <a:cubicBezTo>
                      <a:pt x="38" y="102"/>
                      <a:pt x="35" y="100"/>
                      <a:pt x="32" y="100"/>
                    </a:cubicBezTo>
                    <a:cubicBezTo>
                      <a:pt x="25" y="99"/>
                      <a:pt x="17" y="99"/>
                      <a:pt x="9" y="99"/>
                    </a:cubicBezTo>
                    <a:cubicBezTo>
                      <a:pt x="6" y="99"/>
                      <a:pt x="3" y="102"/>
                      <a:pt x="2" y="105"/>
                    </a:cubicBezTo>
                    <a:cubicBezTo>
                      <a:pt x="0" y="109"/>
                      <a:pt x="0" y="113"/>
                      <a:pt x="0" y="118"/>
                    </a:cubicBezTo>
                    <a:cubicBezTo>
                      <a:pt x="1" y="126"/>
                      <a:pt x="5" y="131"/>
                      <a:pt x="13" y="134"/>
                    </a:cubicBezTo>
                    <a:cubicBezTo>
                      <a:pt x="16" y="135"/>
                      <a:pt x="20" y="136"/>
                      <a:pt x="23" y="137"/>
                    </a:cubicBezTo>
                    <a:cubicBezTo>
                      <a:pt x="24" y="138"/>
                      <a:pt x="26" y="140"/>
                      <a:pt x="25" y="141"/>
                    </a:cubicBezTo>
                    <a:cubicBezTo>
                      <a:pt x="25" y="144"/>
                      <a:pt x="23" y="146"/>
                      <a:pt x="22" y="149"/>
                    </a:cubicBezTo>
                    <a:cubicBezTo>
                      <a:pt x="21" y="150"/>
                      <a:pt x="21" y="152"/>
                      <a:pt x="21" y="153"/>
                    </a:cubicBezTo>
                    <a:cubicBezTo>
                      <a:pt x="21" y="157"/>
                      <a:pt x="22" y="160"/>
                      <a:pt x="23" y="163"/>
                    </a:cubicBezTo>
                    <a:cubicBezTo>
                      <a:pt x="23" y="164"/>
                      <a:pt x="25" y="165"/>
                      <a:pt x="26" y="165"/>
                    </a:cubicBezTo>
                    <a:cubicBezTo>
                      <a:pt x="27" y="165"/>
                      <a:pt x="29" y="165"/>
                      <a:pt x="30" y="165"/>
                    </a:cubicBezTo>
                    <a:cubicBezTo>
                      <a:pt x="38" y="166"/>
                      <a:pt x="46" y="165"/>
                      <a:pt x="53" y="167"/>
                    </a:cubicBezTo>
                    <a:cubicBezTo>
                      <a:pt x="58" y="169"/>
                      <a:pt x="62" y="168"/>
                      <a:pt x="66" y="166"/>
                    </a:cubicBezTo>
                    <a:cubicBezTo>
                      <a:pt x="68" y="165"/>
                      <a:pt x="71" y="164"/>
                      <a:pt x="73" y="162"/>
                    </a:cubicBezTo>
                    <a:cubicBezTo>
                      <a:pt x="77" y="160"/>
                      <a:pt x="81" y="159"/>
                      <a:pt x="84" y="160"/>
                    </a:cubicBezTo>
                    <a:cubicBezTo>
                      <a:pt x="89" y="161"/>
                      <a:pt x="93" y="160"/>
                      <a:pt x="97" y="157"/>
                    </a:cubicBezTo>
                    <a:cubicBezTo>
                      <a:pt x="99" y="156"/>
                      <a:pt x="101" y="155"/>
                      <a:pt x="103" y="154"/>
                    </a:cubicBezTo>
                    <a:cubicBezTo>
                      <a:pt x="104" y="153"/>
                      <a:pt x="105" y="153"/>
                      <a:pt x="105" y="155"/>
                    </a:cubicBezTo>
                    <a:cubicBezTo>
                      <a:pt x="106" y="155"/>
                      <a:pt x="106" y="155"/>
                      <a:pt x="106" y="156"/>
                    </a:cubicBezTo>
                    <a:cubicBezTo>
                      <a:pt x="107" y="159"/>
                      <a:pt x="109" y="160"/>
                      <a:pt x="112" y="161"/>
                    </a:cubicBezTo>
                    <a:cubicBezTo>
                      <a:pt x="115" y="163"/>
                      <a:pt x="114" y="168"/>
                      <a:pt x="116" y="170"/>
                    </a:cubicBezTo>
                    <a:cubicBezTo>
                      <a:pt x="117" y="170"/>
                      <a:pt x="117" y="171"/>
                      <a:pt x="117" y="171"/>
                    </a:cubicBezTo>
                    <a:cubicBezTo>
                      <a:pt x="123" y="173"/>
                      <a:pt x="128" y="175"/>
                      <a:pt x="133" y="176"/>
                    </a:cubicBezTo>
                    <a:cubicBezTo>
                      <a:pt x="139" y="177"/>
                      <a:pt x="144" y="177"/>
                      <a:pt x="150" y="175"/>
                    </a:cubicBezTo>
                    <a:cubicBezTo>
                      <a:pt x="152" y="175"/>
                      <a:pt x="155" y="173"/>
                      <a:pt x="156" y="170"/>
                    </a:cubicBezTo>
                    <a:cubicBezTo>
                      <a:pt x="157" y="165"/>
                      <a:pt x="157" y="160"/>
                      <a:pt x="153" y="156"/>
                    </a:cubicBezTo>
                    <a:cubicBezTo>
                      <a:pt x="153" y="156"/>
                      <a:pt x="153" y="156"/>
                      <a:pt x="153" y="156"/>
                    </a:cubicBezTo>
                    <a:cubicBezTo>
                      <a:pt x="152" y="157"/>
                      <a:pt x="151" y="158"/>
                      <a:pt x="149" y="158"/>
                    </a:cubicBezTo>
                    <a:cubicBezTo>
                      <a:pt x="149" y="158"/>
                      <a:pt x="148" y="158"/>
                      <a:pt x="148" y="158"/>
                    </a:cubicBezTo>
                    <a:cubicBezTo>
                      <a:pt x="147" y="157"/>
                      <a:pt x="147" y="156"/>
                      <a:pt x="149" y="156"/>
                    </a:cubicBezTo>
                    <a:cubicBezTo>
                      <a:pt x="150" y="156"/>
                      <a:pt x="151" y="156"/>
                      <a:pt x="153" y="156"/>
                    </a:cubicBezTo>
                    <a:cubicBezTo>
                      <a:pt x="153" y="155"/>
                      <a:pt x="153" y="155"/>
                      <a:pt x="153" y="155"/>
                    </a:cubicBezTo>
                    <a:cubicBezTo>
                      <a:pt x="153" y="155"/>
                      <a:pt x="153" y="155"/>
                      <a:pt x="153" y="156"/>
                    </a:cubicBezTo>
                    <a:cubicBezTo>
                      <a:pt x="153" y="156"/>
                      <a:pt x="153" y="156"/>
                      <a:pt x="154" y="156"/>
                    </a:cubicBezTo>
                    <a:cubicBezTo>
                      <a:pt x="154" y="154"/>
                      <a:pt x="155" y="153"/>
                      <a:pt x="156" y="152"/>
                    </a:cubicBezTo>
                    <a:cubicBezTo>
                      <a:pt x="158" y="151"/>
                      <a:pt x="160" y="150"/>
                      <a:pt x="161" y="151"/>
                    </a:cubicBezTo>
                    <a:cubicBezTo>
                      <a:pt x="163" y="154"/>
                      <a:pt x="167" y="155"/>
                      <a:pt x="169" y="158"/>
                    </a:cubicBezTo>
                    <a:cubicBezTo>
                      <a:pt x="174" y="157"/>
                      <a:pt x="177" y="155"/>
                      <a:pt x="179" y="150"/>
                    </a:cubicBezTo>
                    <a:cubicBezTo>
                      <a:pt x="180" y="147"/>
                      <a:pt x="180" y="144"/>
                      <a:pt x="178" y="141"/>
                    </a:cubicBezTo>
                    <a:cubicBezTo>
                      <a:pt x="177" y="139"/>
                      <a:pt x="176" y="137"/>
                      <a:pt x="174" y="135"/>
                    </a:cubicBezTo>
                    <a:cubicBezTo>
                      <a:pt x="171" y="133"/>
                      <a:pt x="170" y="130"/>
                      <a:pt x="170" y="127"/>
                    </a:cubicBezTo>
                    <a:cubicBezTo>
                      <a:pt x="169" y="123"/>
                      <a:pt x="167" y="120"/>
                      <a:pt x="164" y="117"/>
                    </a:cubicBezTo>
                    <a:cubicBezTo>
                      <a:pt x="160" y="115"/>
                      <a:pt x="160" y="110"/>
                      <a:pt x="158" y="106"/>
                    </a:cubicBezTo>
                    <a:cubicBezTo>
                      <a:pt x="157" y="103"/>
                      <a:pt x="157" y="100"/>
                      <a:pt x="160" y="98"/>
                    </a:cubicBezTo>
                    <a:cubicBezTo>
                      <a:pt x="165" y="93"/>
                      <a:pt x="167" y="87"/>
                      <a:pt x="167" y="80"/>
                    </a:cubicBezTo>
                    <a:cubicBezTo>
                      <a:pt x="167" y="78"/>
                      <a:pt x="167" y="75"/>
                      <a:pt x="168" y="72"/>
                    </a:cubicBezTo>
                    <a:cubicBezTo>
                      <a:pt x="171" y="65"/>
                      <a:pt x="174" y="57"/>
                      <a:pt x="177" y="49"/>
                    </a:cubicBezTo>
                    <a:cubicBezTo>
                      <a:pt x="178" y="47"/>
                      <a:pt x="180" y="44"/>
                      <a:pt x="182" y="43"/>
                    </a:cubicBezTo>
                    <a:cubicBezTo>
                      <a:pt x="189" y="39"/>
                      <a:pt x="195" y="34"/>
                      <a:pt x="200" y="29"/>
                    </a:cubicBezTo>
                    <a:cubicBezTo>
                      <a:pt x="202" y="28"/>
                      <a:pt x="203" y="25"/>
                      <a:pt x="203" y="23"/>
                    </a:cubicBezTo>
                    <a:cubicBezTo>
                      <a:pt x="204" y="17"/>
                      <a:pt x="201" y="14"/>
                      <a:pt x="196" y="12"/>
                    </a:cubicBezTo>
                    <a:cubicBezTo>
                      <a:pt x="192" y="11"/>
                      <a:pt x="189" y="10"/>
                      <a:pt x="186" y="10"/>
                    </a:cubicBezTo>
                    <a:cubicBezTo>
                      <a:pt x="182" y="9"/>
                      <a:pt x="179" y="11"/>
                      <a:pt x="176" y="14"/>
                    </a:cubicBezTo>
                    <a:cubicBezTo>
                      <a:pt x="173" y="16"/>
                      <a:pt x="174" y="19"/>
                      <a:pt x="175" y="22"/>
                    </a:cubicBezTo>
                    <a:cubicBezTo>
                      <a:pt x="176" y="25"/>
                      <a:pt x="176" y="29"/>
                      <a:pt x="176" y="32"/>
                    </a:cubicBezTo>
                    <a:cubicBezTo>
                      <a:pt x="176" y="32"/>
                      <a:pt x="176" y="33"/>
                      <a:pt x="176" y="33"/>
                    </a:cubicBezTo>
                    <a:cubicBezTo>
                      <a:pt x="177" y="33"/>
                      <a:pt x="177" y="33"/>
                      <a:pt x="177" y="33"/>
                    </a:cubicBezTo>
                    <a:cubicBezTo>
                      <a:pt x="176" y="33"/>
                      <a:pt x="176" y="33"/>
                      <a:pt x="176" y="33"/>
                    </a:cubicBezTo>
                    <a:cubicBezTo>
                      <a:pt x="176" y="33"/>
                      <a:pt x="176" y="32"/>
                      <a:pt x="176" y="32"/>
                    </a:cubicBezTo>
                    <a:cubicBezTo>
                      <a:pt x="175" y="31"/>
                      <a:pt x="175" y="31"/>
                      <a:pt x="175" y="30"/>
                    </a:cubicBezTo>
                    <a:cubicBezTo>
                      <a:pt x="174" y="27"/>
                      <a:pt x="172" y="25"/>
                      <a:pt x="169" y="24"/>
                    </a:cubicBezTo>
                    <a:cubicBezTo>
                      <a:pt x="168" y="24"/>
                      <a:pt x="166" y="23"/>
                      <a:pt x="164" y="22"/>
                    </a:cubicBezTo>
                    <a:cubicBezTo>
                      <a:pt x="160" y="20"/>
                      <a:pt x="157" y="22"/>
                      <a:pt x="155" y="25"/>
                    </a:cubicBezTo>
                    <a:cubicBezTo>
                      <a:pt x="153" y="28"/>
                      <a:pt x="152" y="30"/>
                      <a:pt x="151" y="33"/>
                    </a:cubicBezTo>
                    <a:cubicBezTo>
                      <a:pt x="148" y="39"/>
                      <a:pt x="147" y="47"/>
                      <a:pt x="144" y="53"/>
                    </a:cubicBezTo>
                    <a:cubicBezTo>
                      <a:pt x="140" y="59"/>
                      <a:pt x="140" y="66"/>
                      <a:pt x="137" y="73"/>
                    </a:cubicBezTo>
                    <a:cubicBezTo>
                      <a:pt x="137" y="73"/>
                      <a:pt x="137" y="74"/>
                      <a:pt x="136" y="74"/>
                    </a:cubicBezTo>
                    <a:cubicBezTo>
                      <a:pt x="136" y="75"/>
                      <a:pt x="136" y="75"/>
                      <a:pt x="136" y="76"/>
                    </a:cubicBezTo>
                    <a:cubicBezTo>
                      <a:pt x="135" y="77"/>
                      <a:pt x="133" y="78"/>
                      <a:pt x="132" y="78"/>
                    </a:cubicBezTo>
                    <a:cubicBezTo>
                      <a:pt x="130" y="77"/>
                      <a:pt x="129" y="75"/>
                      <a:pt x="129" y="74"/>
                    </a:cubicBezTo>
                    <a:cubicBezTo>
                      <a:pt x="131" y="68"/>
                      <a:pt x="132" y="62"/>
                      <a:pt x="134" y="57"/>
                    </a:cubicBezTo>
                    <a:cubicBezTo>
                      <a:pt x="138" y="49"/>
                      <a:pt x="138" y="41"/>
                      <a:pt x="135" y="33"/>
                    </a:cubicBezTo>
                    <a:cubicBezTo>
                      <a:pt x="135" y="31"/>
                      <a:pt x="134" y="30"/>
                      <a:pt x="133" y="29"/>
                    </a:cubicBezTo>
                    <a:cubicBezTo>
                      <a:pt x="131" y="27"/>
                      <a:pt x="128" y="28"/>
                      <a:pt x="127" y="30"/>
                    </a:cubicBezTo>
                    <a:cubicBezTo>
                      <a:pt x="126" y="33"/>
                      <a:pt x="126" y="37"/>
                      <a:pt x="125" y="41"/>
                    </a:cubicBezTo>
                    <a:cubicBezTo>
                      <a:pt x="125" y="43"/>
                      <a:pt x="123" y="44"/>
                      <a:pt x="122" y="44"/>
                    </a:cubicBezTo>
                    <a:cubicBezTo>
                      <a:pt x="117" y="42"/>
                      <a:pt x="112" y="42"/>
                      <a:pt x="107" y="42"/>
                    </a:cubicBezTo>
                    <a:cubicBezTo>
                      <a:pt x="105" y="42"/>
                      <a:pt x="105" y="42"/>
                      <a:pt x="105" y="41"/>
                    </a:cubicBezTo>
                    <a:cubicBezTo>
                      <a:pt x="106" y="41"/>
                      <a:pt x="106" y="41"/>
                      <a:pt x="107" y="40"/>
                    </a:cubicBezTo>
                    <a:cubicBezTo>
                      <a:pt x="109" y="39"/>
                      <a:pt x="112" y="38"/>
                      <a:pt x="114" y="36"/>
                    </a:cubicBezTo>
                    <a:cubicBezTo>
                      <a:pt x="116" y="35"/>
                      <a:pt x="116" y="32"/>
                      <a:pt x="115" y="31"/>
                    </a:cubicBezTo>
                    <a:cubicBezTo>
                      <a:pt x="113" y="26"/>
                      <a:pt x="110" y="23"/>
                      <a:pt x="107" y="20"/>
                    </a:cubicBezTo>
                    <a:cubicBezTo>
                      <a:pt x="104" y="17"/>
                      <a:pt x="100" y="17"/>
                      <a:pt x="97" y="19"/>
                    </a:cubicBezTo>
                    <a:cubicBezTo>
                      <a:pt x="95" y="21"/>
                      <a:pt x="94" y="22"/>
                      <a:pt x="92" y="24"/>
                    </a:cubicBezTo>
                    <a:cubicBezTo>
                      <a:pt x="91" y="25"/>
                      <a:pt x="89" y="26"/>
                      <a:pt x="88" y="25"/>
                    </a:cubicBezTo>
                    <a:cubicBezTo>
                      <a:pt x="86" y="25"/>
                      <a:pt x="86" y="24"/>
                      <a:pt x="88" y="21"/>
                    </a:cubicBezTo>
                    <a:cubicBezTo>
                      <a:pt x="91" y="18"/>
                      <a:pt x="93" y="14"/>
                      <a:pt x="95" y="11"/>
                    </a:cubicBezTo>
                    <a:cubicBezTo>
                      <a:pt x="97" y="8"/>
                      <a:pt x="96" y="4"/>
                      <a:pt x="93" y="2"/>
                    </a:cubicBezTo>
                    <a:cubicBezTo>
                      <a:pt x="92" y="1"/>
                      <a:pt x="91" y="1"/>
                      <a:pt x="90" y="0"/>
                    </a:cubicBezTo>
                    <a:cubicBezTo>
                      <a:pt x="91" y="0"/>
                      <a:pt x="91" y="0"/>
                      <a:pt x="91" y="0"/>
                    </a:cubicBezTo>
                    <a:cubicBezTo>
                      <a:pt x="91" y="0"/>
                      <a:pt x="90" y="0"/>
                      <a:pt x="90" y="0"/>
                    </a:cubicBezTo>
                    <a:cubicBezTo>
                      <a:pt x="90" y="0"/>
                      <a:pt x="90" y="0"/>
                      <a:pt x="90" y="0"/>
                    </a:cubicBezTo>
                    <a:cubicBezTo>
                      <a:pt x="87" y="3"/>
                      <a:pt x="84" y="2"/>
                      <a:pt x="8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3" name="Freeform 262">
                <a:extLst>
                  <a:ext uri="{FF2B5EF4-FFF2-40B4-BE49-F238E27FC236}">
                    <a16:creationId xmlns:a16="http://schemas.microsoft.com/office/drawing/2014/main" id="{16B4EB74-62E8-439D-A099-662D4035E6FC}"/>
                  </a:ext>
                </a:extLst>
              </p:cNvPr>
              <p:cNvSpPr>
                <a:spLocks/>
              </p:cNvSpPr>
              <p:nvPr/>
            </p:nvSpPr>
            <p:spPr bwMode="auto">
              <a:xfrm>
                <a:off x="18279" y="8196"/>
                <a:ext cx="1250" cy="692"/>
              </a:xfrm>
              <a:custGeom>
                <a:avLst/>
                <a:gdLst>
                  <a:gd name="T0" fmla="*/ 249 w 266"/>
                  <a:gd name="T1" fmla="*/ 125 h 147"/>
                  <a:gd name="T2" fmla="*/ 236 w 266"/>
                  <a:gd name="T3" fmla="*/ 111 h 147"/>
                  <a:gd name="T4" fmla="*/ 224 w 266"/>
                  <a:gd name="T5" fmla="*/ 98 h 147"/>
                  <a:gd name="T6" fmla="*/ 230 w 266"/>
                  <a:gd name="T7" fmla="*/ 90 h 147"/>
                  <a:gd name="T8" fmla="*/ 224 w 266"/>
                  <a:gd name="T9" fmla="*/ 79 h 147"/>
                  <a:gd name="T10" fmla="*/ 205 w 266"/>
                  <a:gd name="T11" fmla="*/ 64 h 147"/>
                  <a:gd name="T12" fmla="*/ 166 w 266"/>
                  <a:gd name="T13" fmla="*/ 41 h 147"/>
                  <a:gd name="T14" fmla="*/ 130 w 266"/>
                  <a:gd name="T15" fmla="*/ 28 h 147"/>
                  <a:gd name="T16" fmla="*/ 84 w 266"/>
                  <a:gd name="T17" fmla="*/ 23 h 147"/>
                  <a:gd name="T18" fmla="*/ 64 w 266"/>
                  <a:gd name="T19" fmla="*/ 40 h 147"/>
                  <a:gd name="T20" fmla="*/ 49 w 266"/>
                  <a:gd name="T21" fmla="*/ 31 h 147"/>
                  <a:gd name="T22" fmla="*/ 47 w 266"/>
                  <a:gd name="T23" fmla="*/ 19 h 147"/>
                  <a:gd name="T24" fmla="*/ 37 w 266"/>
                  <a:gd name="T25" fmla="*/ 5 h 147"/>
                  <a:gd name="T26" fmla="*/ 19 w 266"/>
                  <a:gd name="T27" fmla="*/ 2 h 147"/>
                  <a:gd name="T28" fmla="*/ 0 w 266"/>
                  <a:gd name="T29" fmla="*/ 13 h 147"/>
                  <a:gd name="T30" fmla="*/ 7 w 266"/>
                  <a:gd name="T31" fmla="*/ 18 h 147"/>
                  <a:gd name="T32" fmla="*/ 26 w 266"/>
                  <a:gd name="T33" fmla="*/ 29 h 147"/>
                  <a:gd name="T34" fmla="*/ 38 w 266"/>
                  <a:gd name="T35" fmla="*/ 30 h 147"/>
                  <a:gd name="T36" fmla="*/ 19 w 266"/>
                  <a:gd name="T37" fmla="*/ 35 h 147"/>
                  <a:gd name="T38" fmla="*/ 26 w 266"/>
                  <a:gd name="T39" fmla="*/ 52 h 147"/>
                  <a:gd name="T40" fmla="*/ 36 w 266"/>
                  <a:gd name="T41" fmla="*/ 49 h 147"/>
                  <a:gd name="T42" fmla="*/ 53 w 266"/>
                  <a:gd name="T43" fmla="*/ 55 h 147"/>
                  <a:gd name="T44" fmla="*/ 77 w 266"/>
                  <a:gd name="T45" fmla="*/ 64 h 147"/>
                  <a:gd name="T46" fmla="*/ 100 w 266"/>
                  <a:gd name="T47" fmla="*/ 82 h 147"/>
                  <a:gd name="T48" fmla="*/ 106 w 266"/>
                  <a:gd name="T49" fmla="*/ 95 h 147"/>
                  <a:gd name="T50" fmla="*/ 94 w 266"/>
                  <a:gd name="T51" fmla="*/ 108 h 147"/>
                  <a:gd name="T52" fmla="*/ 111 w 266"/>
                  <a:gd name="T53" fmla="*/ 112 h 147"/>
                  <a:gd name="T54" fmla="*/ 129 w 266"/>
                  <a:gd name="T55" fmla="*/ 121 h 147"/>
                  <a:gd name="T56" fmla="*/ 157 w 266"/>
                  <a:gd name="T57" fmla="*/ 128 h 147"/>
                  <a:gd name="T58" fmla="*/ 168 w 266"/>
                  <a:gd name="T59" fmla="*/ 119 h 147"/>
                  <a:gd name="T60" fmla="*/ 179 w 266"/>
                  <a:gd name="T61" fmla="*/ 106 h 147"/>
                  <a:gd name="T62" fmla="*/ 201 w 266"/>
                  <a:gd name="T63" fmla="*/ 110 h 147"/>
                  <a:gd name="T64" fmla="*/ 223 w 266"/>
                  <a:gd name="T65" fmla="*/ 135 h 147"/>
                  <a:gd name="T66" fmla="*/ 261 w 266"/>
                  <a:gd name="T67" fmla="*/ 147 h 147"/>
                  <a:gd name="T68" fmla="*/ 265 w 266"/>
                  <a:gd name="T69" fmla="*/ 146 h 147"/>
                  <a:gd name="T70" fmla="*/ 263 w 266"/>
                  <a:gd name="T71" fmla="*/ 138 h 147"/>
                  <a:gd name="T72" fmla="*/ 250 w 266"/>
                  <a:gd name="T73" fmla="*/ 12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6" h="147">
                    <a:moveTo>
                      <a:pt x="250" y="127"/>
                    </a:moveTo>
                    <a:cubicBezTo>
                      <a:pt x="250" y="126"/>
                      <a:pt x="250" y="126"/>
                      <a:pt x="249" y="125"/>
                    </a:cubicBezTo>
                    <a:cubicBezTo>
                      <a:pt x="247" y="123"/>
                      <a:pt x="244" y="122"/>
                      <a:pt x="242" y="119"/>
                    </a:cubicBezTo>
                    <a:cubicBezTo>
                      <a:pt x="239" y="117"/>
                      <a:pt x="238" y="114"/>
                      <a:pt x="236" y="111"/>
                    </a:cubicBezTo>
                    <a:cubicBezTo>
                      <a:pt x="234" y="109"/>
                      <a:pt x="232" y="108"/>
                      <a:pt x="230" y="106"/>
                    </a:cubicBezTo>
                    <a:cubicBezTo>
                      <a:pt x="228" y="103"/>
                      <a:pt x="226" y="101"/>
                      <a:pt x="224" y="98"/>
                    </a:cubicBezTo>
                    <a:cubicBezTo>
                      <a:pt x="223" y="96"/>
                      <a:pt x="223" y="94"/>
                      <a:pt x="225" y="92"/>
                    </a:cubicBezTo>
                    <a:cubicBezTo>
                      <a:pt x="227" y="91"/>
                      <a:pt x="228" y="91"/>
                      <a:pt x="230" y="90"/>
                    </a:cubicBezTo>
                    <a:cubicBezTo>
                      <a:pt x="232" y="88"/>
                      <a:pt x="231" y="83"/>
                      <a:pt x="229" y="81"/>
                    </a:cubicBezTo>
                    <a:cubicBezTo>
                      <a:pt x="227" y="80"/>
                      <a:pt x="226" y="79"/>
                      <a:pt x="224" y="79"/>
                    </a:cubicBezTo>
                    <a:cubicBezTo>
                      <a:pt x="221" y="77"/>
                      <a:pt x="217" y="76"/>
                      <a:pt x="214" y="75"/>
                    </a:cubicBezTo>
                    <a:cubicBezTo>
                      <a:pt x="208" y="73"/>
                      <a:pt x="205" y="70"/>
                      <a:pt x="205" y="64"/>
                    </a:cubicBezTo>
                    <a:cubicBezTo>
                      <a:pt x="204" y="63"/>
                      <a:pt x="202" y="61"/>
                      <a:pt x="201" y="59"/>
                    </a:cubicBezTo>
                    <a:cubicBezTo>
                      <a:pt x="191" y="51"/>
                      <a:pt x="179" y="45"/>
                      <a:pt x="166" y="41"/>
                    </a:cubicBezTo>
                    <a:cubicBezTo>
                      <a:pt x="160" y="40"/>
                      <a:pt x="154" y="38"/>
                      <a:pt x="149" y="35"/>
                    </a:cubicBezTo>
                    <a:cubicBezTo>
                      <a:pt x="143" y="33"/>
                      <a:pt x="137" y="30"/>
                      <a:pt x="130" y="28"/>
                    </a:cubicBezTo>
                    <a:cubicBezTo>
                      <a:pt x="121" y="26"/>
                      <a:pt x="112" y="23"/>
                      <a:pt x="104" y="19"/>
                    </a:cubicBezTo>
                    <a:cubicBezTo>
                      <a:pt x="96" y="16"/>
                      <a:pt x="89" y="14"/>
                      <a:pt x="84" y="23"/>
                    </a:cubicBezTo>
                    <a:cubicBezTo>
                      <a:pt x="84" y="24"/>
                      <a:pt x="84" y="24"/>
                      <a:pt x="83" y="24"/>
                    </a:cubicBezTo>
                    <a:cubicBezTo>
                      <a:pt x="75" y="28"/>
                      <a:pt x="69" y="33"/>
                      <a:pt x="64" y="40"/>
                    </a:cubicBezTo>
                    <a:cubicBezTo>
                      <a:pt x="63" y="41"/>
                      <a:pt x="60" y="42"/>
                      <a:pt x="58" y="40"/>
                    </a:cubicBezTo>
                    <a:cubicBezTo>
                      <a:pt x="55" y="37"/>
                      <a:pt x="52" y="34"/>
                      <a:pt x="49" y="31"/>
                    </a:cubicBezTo>
                    <a:cubicBezTo>
                      <a:pt x="47" y="30"/>
                      <a:pt x="47" y="27"/>
                      <a:pt x="47" y="25"/>
                    </a:cubicBezTo>
                    <a:cubicBezTo>
                      <a:pt x="47" y="23"/>
                      <a:pt x="47" y="21"/>
                      <a:pt x="47" y="19"/>
                    </a:cubicBezTo>
                    <a:cubicBezTo>
                      <a:pt x="48" y="15"/>
                      <a:pt x="46" y="11"/>
                      <a:pt x="45" y="8"/>
                    </a:cubicBezTo>
                    <a:cubicBezTo>
                      <a:pt x="43" y="5"/>
                      <a:pt x="40" y="5"/>
                      <a:pt x="37" y="5"/>
                    </a:cubicBezTo>
                    <a:cubicBezTo>
                      <a:pt x="34" y="4"/>
                      <a:pt x="31" y="2"/>
                      <a:pt x="28" y="1"/>
                    </a:cubicBezTo>
                    <a:cubicBezTo>
                      <a:pt x="25" y="0"/>
                      <a:pt x="22" y="0"/>
                      <a:pt x="19" y="2"/>
                    </a:cubicBezTo>
                    <a:cubicBezTo>
                      <a:pt x="13" y="5"/>
                      <a:pt x="7" y="8"/>
                      <a:pt x="1" y="10"/>
                    </a:cubicBezTo>
                    <a:cubicBezTo>
                      <a:pt x="0" y="10"/>
                      <a:pt x="0" y="12"/>
                      <a:pt x="0" y="13"/>
                    </a:cubicBezTo>
                    <a:cubicBezTo>
                      <a:pt x="0" y="13"/>
                      <a:pt x="0" y="15"/>
                      <a:pt x="1" y="15"/>
                    </a:cubicBezTo>
                    <a:cubicBezTo>
                      <a:pt x="3" y="16"/>
                      <a:pt x="5" y="17"/>
                      <a:pt x="7" y="18"/>
                    </a:cubicBezTo>
                    <a:cubicBezTo>
                      <a:pt x="10" y="19"/>
                      <a:pt x="12" y="20"/>
                      <a:pt x="14" y="22"/>
                    </a:cubicBezTo>
                    <a:cubicBezTo>
                      <a:pt x="16" y="27"/>
                      <a:pt x="20" y="29"/>
                      <a:pt x="26" y="29"/>
                    </a:cubicBezTo>
                    <a:cubicBezTo>
                      <a:pt x="29" y="29"/>
                      <a:pt x="32" y="29"/>
                      <a:pt x="36" y="29"/>
                    </a:cubicBezTo>
                    <a:cubicBezTo>
                      <a:pt x="36" y="29"/>
                      <a:pt x="37" y="30"/>
                      <a:pt x="38" y="30"/>
                    </a:cubicBezTo>
                    <a:cubicBezTo>
                      <a:pt x="37" y="30"/>
                      <a:pt x="37" y="31"/>
                      <a:pt x="37" y="31"/>
                    </a:cubicBezTo>
                    <a:cubicBezTo>
                      <a:pt x="31" y="31"/>
                      <a:pt x="25" y="35"/>
                      <a:pt x="19" y="35"/>
                    </a:cubicBezTo>
                    <a:cubicBezTo>
                      <a:pt x="18" y="35"/>
                      <a:pt x="17" y="36"/>
                      <a:pt x="18" y="37"/>
                    </a:cubicBezTo>
                    <a:cubicBezTo>
                      <a:pt x="22" y="42"/>
                      <a:pt x="25" y="46"/>
                      <a:pt x="26" y="52"/>
                    </a:cubicBezTo>
                    <a:cubicBezTo>
                      <a:pt x="27" y="54"/>
                      <a:pt x="31" y="55"/>
                      <a:pt x="33" y="53"/>
                    </a:cubicBezTo>
                    <a:cubicBezTo>
                      <a:pt x="34" y="52"/>
                      <a:pt x="35" y="51"/>
                      <a:pt x="36" y="49"/>
                    </a:cubicBezTo>
                    <a:cubicBezTo>
                      <a:pt x="37" y="48"/>
                      <a:pt x="38" y="47"/>
                      <a:pt x="40" y="48"/>
                    </a:cubicBezTo>
                    <a:cubicBezTo>
                      <a:pt x="44" y="50"/>
                      <a:pt x="49" y="52"/>
                      <a:pt x="53" y="55"/>
                    </a:cubicBezTo>
                    <a:cubicBezTo>
                      <a:pt x="56" y="57"/>
                      <a:pt x="58" y="59"/>
                      <a:pt x="62" y="60"/>
                    </a:cubicBezTo>
                    <a:cubicBezTo>
                      <a:pt x="67" y="61"/>
                      <a:pt x="72" y="63"/>
                      <a:pt x="77" y="64"/>
                    </a:cubicBezTo>
                    <a:cubicBezTo>
                      <a:pt x="81" y="65"/>
                      <a:pt x="84" y="66"/>
                      <a:pt x="87" y="68"/>
                    </a:cubicBezTo>
                    <a:cubicBezTo>
                      <a:pt x="93" y="71"/>
                      <a:pt x="98" y="74"/>
                      <a:pt x="100" y="82"/>
                    </a:cubicBezTo>
                    <a:cubicBezTo>
                      <a:pt x="100" y="84"/>
                      <a:pt x="102" y="86"/>
                      <a:pt x="103" y="89"/>
                    </a:cubicBezTo>
                    <a:cubicBezTo>
                      <a:pt x="104" y="91"/>
                      <a:pt x="105" y="93"/>
                      <a:pt x="106" y="95"/>
                    </a:cubicBezTo>
                    <a:cubicBezTo>
                      <a:pt x="107" y="97"/>
                      <a:pt x="106" y="99"/>
                      <a:pt x="105" y="99"/>
                    </a:cubicBezTo>
                    <a:cubicBezTo>
                      <a:pt x="99" y="100"/>
                      <a:pt x="96" y="104"/>
                      <a:pt x="94" y="108"/>
                    </a:cubicBezTo>
                    <a:cubicBezTo>
                      <a:pt x="92" y="111"/>
                      <a:pt x="94" y="114"/>
                      <a:pt x="97" y="114"/>
                    </a:cubicBezTo>
                    <a:cubicBezTo>
                      <a:pt x="102" y="115"/>
                      <a:pt x="107" y="113"/>
                      <a:pt x="111" y="112"/>
                    </a:cubicBezTo>
                    <a:cubicBezTo>
                      <a:pt x="117" y="111"/>
                      <a:pt x="122" y="112"/>
                      <a:pt x="126" y="117"/>
                    </a:cubicBezTo>
                    <a:cubicBezTo>
                      <a:pt x="127" y="118"/>
                      <a:pt x="128" y="120"/>
                      <a:pt x="129" y="121"/>
                    </a:cubicBezTo>
                    <a:cubicBezTo>
                      <a:pt x="131" y="124"/>
                      <a:pt x="134" y="125"/>
                      <a:pt x="138" y="125"/>
                    </a:cubicBezTo>
                    <a:cubicBezTo>
                      <a:pt x="144" y="126"/>
                      <a:pt x="151" y="126"/>
                      <a:pt x="157" y="128"/>
                    </a:cubicBezTo>
                    <a:cubicBezTo>
                      <a:pt x="160" y="129"/>
                      <a:pt x="163" y="128"/>
                      <a:pt x="165" y="127"/>
                    </a:cubicBezTo>
                    <a:cubicBezTo>
                      <a:pt x="169" y="125"/>
                      <a:pt x="169" y="123"/>
                      <a:pt x="168" y="119"/>
                    </a:cubicBezTo>
                    <a:cubicBezTo>
                      <a:pt x="168" y="118"/>
                      <a:pt x="168" y="116"/>
                      <a:pt x="168" y="116"/>
                    </a:cubicBezTo>
                    <a:cubicBezTo>
                      <a:pt x="172" y="112"/>
                      <a:pt x="175" y="109"/>
                      <a:pt x="179" y="106"/>
                    </a:cubicBezTo>
                    <a:cubicBezTo>
                      <a:pt x="183" y="104"/>
                      <a:pt x="187" y="104"/>
                      <a:pt x="191" y="105"/>
                    </a:cubicBezTo>
                    <a:cubicBezTo>
                      <a:pt x="194" y="107"/>
                      <a:pt x="197" y="109"/>
                      <a:pt x="201" y="110"/>
                    </a:cubicBezTo>
                    <a:cubicBezTo>
                      <a:pt x="204" y="112"/>
                      <a:pt x="206" y="114"/>
                      <a:pt x="208" y="117"/>
                    </a:cubicBezTo>
                    <a:cubicBezTo>
                      <a:pt x="213" y="123"/>
                      <a:pt x="218" y="129"/>
                      <a:pt x="223" y="135"/>
                    </a:cubicBezTo>
                    <a:cubicBezTo>
                      <a:pt x="226" y="139"/>
                      <a:pt x="230" y="141"/>
                      <a:pt x="236" y="141"/>
                    </a:cubicBezTo>
                    <a:cubicBezTo>
                      <a:pt x="245" y="141"/>
                      <a:pt x="253" y="143"/>
                      <a:pt x="261" y="147"/>
                    </a:cubicBezTo>
                    <a:cubicBezTo>
                      <a:pt x="261" y="147"/>
                      <a:pt x="262" y="147"/>
                      <a:pt x="263" y="147"/>
                    </a:cubicBezTo>
                    <a:cubicBezTo>
                      <a:pt x="264" y="147"/>
                      <a:pt x="265" y="147"/>
                      <a:pt x="265" y="146"/>
                    </a:cubicBezTo>
                    <a:cubicBezTo>
                      <a:pt x="266" y="145"/>
                      <a:pt x="266" y="144"/>
                      <a:pt x="266" y="143"/>
                    </a:cubicBezTo>
                    <a:cubicBezTo>
                      <a:pt x="266" y="141"/>
                      <a:pt x="265" y="139"/>
                      <a:pt x="263" y="138"/>
                    </a:cubicBezTo>
                    <a:cubicBezTo>
                      <a:pt x="258" y="137"/>
                      <a:pt x="259" y="134"/>
                      <a:pt x="260" y="131"/>
                    </a:cubicBezTo>
                    <a:cubicBezTo>
                      <a:pt x="256" y="131"/>
                      <a:pt x="252" y="131"/>
                      <a:pt x="25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4" name="Freeform 263">
                <a:extLst>
                  <a:ext uri="{FF2B5EF4-FFF2-40B4-BE49-F238E27FC236}">
                    <a16:creationId xmlns:a16="http://schemas.microsoft.com/office/drawing/2014/main" id="{11297870-5C29-46B5-AF49-CAFB5EA0B709}"/>
                  </a:ext>
                </a:extLst>
              </p:cNvPr>
              <p:cNvSpPr>
                <a:spLocks/>
              </p:cNvSpPr>
              <p:nvPr/>
            </p:nvSpPr>
            <p:spPr bwMode="auto">
              <a:xfrm>
                <a:off x="16864" y="7712"/>
                <a:ext cx="654" cy="743"/>
              </a:xfrm>
              <a:custGeom>
                <a:avLst/>
                <a:gdLst>
                  <a:gd name="T0" fmla="*/ 2 w 139"/>
                  <a:gd name="T1" fmla="*/ 94 h 158"/>
                  <a:gd name="T2" fmla="*/ 7 w 139"/>
                  <a:gd name="T3" fmla="*/ 112 h 158"/>
                  <a:gd name="T4" fmla="*/ 13 w 139"/>
                  <a:gd name="T5" fmla="*/ 120 h 158"/>
                  <a:gd name="T6" fmla="*/ 15 w 139"/>
                  <a:gd name="T7" fmla="*/ 122 h 158"/>
                  <a:gd name="T8" fmla="*/ 18 w 139"/>
                  <a:gd name="T9" fmla="*/ 135 h 158"/>
                  <a:gd name="T10" fmla="*/ 26 w 139"/>
                  <a:gd name="T11" fmla="*/ 142 h 158"/>
                  <a:gd name="T12" fmla="*/ 34 w 139"/>
                  <a:gd name="T13" fmla="*/ 143 h 158"/>
                  <a:gd name="T14" fmla="*/ 40 w 139"/>
                  <a:gd name="T15" fmla="*/ 147 h 158"/>
                  <a:gd name="T16" fmla="*/ 47 w 139"/>
                  <a:gd name="T17" fmla="*/ 149 h 158"/>
                  <a:gd name="T18" fmla="*/ 56 w 139"/>
                  <a:gd name="T19" fmla="*/ 146 h 158"/>
                  <a:gd name="T20" fmla="*/ 60 w 139"/>
                  <a:gd name="T21" fmla="*/ 146 h 158"/>
                  <a:gd name="T22" fmla="*/ 73 w 139"/>
                  <a:gd name="T23" fmla="*/ 151 h 158"/>
                  <a:gd name="T24" fmla="*/ 76 w 139"/>
                  <a:gd name="T25" fmla="*/ 155 h 158"/>
                  <a:gd name="T26" fmla="*/ 82 w 139"/>
                  <a:gd name="T27" fmla="*/ 157 h 158"/>
                  <a:gd name="T28" fmla="*/ 91 w 139"/>
                  <a:gd name="T29" fmla="*/ 154 h 158"/>
                  <a:gd name="T30" fmla="*/ 96 w 139"/>
                  <a:gd name="T31" fmla="*/ 155 h 158"/>
                  <a:gd name="T32" fmla="*/ 101 w 139"/>
                  <a:gd name="T33" fmla="*/ 152 h 158"/>
                  <a:gd name="T34" fmla="*/ 101 w 139"/>
                  <a:gd name="T35" fmla="*/ 150 h 158"/>
                  <a:gd name="T36" fmla="*/ 101 w 139"/>
                  <a:gd name="T37" fmla="*/ 140 h 158"/>
                  <a:gd name="T38" fmla="*/ 103 w 139"/>
                  <a:gd name="T39" fmla="*/ 132 h 158"/>
                  <a:gd name="T40" fmla="*/ 107 w 139"/>
                  <a:gd name="T41" fmla="*/ 120 h 158"/>
                  <a:gd name="T42" fmla="*/ 116 w 139"/>
                  <a:gd name="T43" fmla="*/ 102 h 158"/>
                  <a:gd name="T44" fmla="*/ 120 w 139"/>
                  <a:gd name="T45" fmla="*/ 93 h 158"/>
                  <a:gd name="T46" fmla="*/ 125 w 139"/>
                  <a:gd name="T47" fmla="*/ 89 h 158"/>
                  <a:gd name="T48" fmla="*/ 130 w 139"/>
                  <a:gd name="T49" fmla="*/ 89 h 158"/>
                  <a:gd name="T50" fmla="*/ 133 w 139"/>
                  <a:gd name="T51" fmla="*/ 88 h 158"/>
                  <a:gd name="T52" fmla="*/ 134 w 139"/>
                  <a:gd name="T53" fmla="*/ 84 h 158"/>
                  <a:gd name="T54" fmla="*/ 125 w 139"/>
                  <a:gd name="T55" fmla="*/ 75 h 158"/>
                  <a:gd name="T56" fmla="*/ 123 w 139"/>
                  <a:gd name="T57" fmla="*/ 69 h 158"/>
                  <a:gd name="T58" fmla="*/ 123 w 139"/>
                  <a:gd name="T59" fmla="*/ 62 h 158"/>
                  <a:gd name="T60" fmla="*/ 121 w 139"/>
                  <a:gd name="T61" fmla="*/ 44 h 158"/>
                  <a:gd name="T62" fmla="*/ 126 w 139"/>
                  <a:gd name="T63" fmla="*/ 39 h 158"/>
                  <a:gd name="T64" fmla="*/ 129 w 139"/>
                  <a:gd name="T65" fmla="*/ 34 h 158"/>
                  <a:gd name="T66" fmla="*/ 133 w 139"/>
                  <a:gd name="T67" fmla="*/ 30 h 158"/>
                  <a:gd name="T68" fmla="*/ 139 w 139"/>
                  <a:gd name="T69" fmla="*/ 27 h 158"/>
                  <a:gd name="T70" fmla="*/ 139 w 139"/>
                  <a:gd name="T71" fmla="*/ 25 h 158"/>
                  <a:gd name="T72" fmla="*/ 139 w 139"/>
                  <a:gd name="T73" fmla="*/ 24 h 158"/>
                  <a:gd name="T74" fmla="*/ 127 w 139"/>
                  <a:gd name="T75" fmla="*/ 17 h 158"/>
                  <a:gd name="T76" fmla="*/ 119 w 139"/>
                  <a:gd name="T77" fmla="*/ 8 h 158"/>
                  <a:gd name="T78" fmla="*/ 112 w 139"/>
                  <a:gd name="T79" fmla="*/ 1 h 158"/>
                  <a:gd name="T80" fmla="*/ 108 w 139"/>
                  <a:gd name="T81" fmla="*/ 1 h 158"/>
                  <a:gd name="T82" fmla="*/ 101 w 139"/>
                  <a:gd name="T83" fmla="*/ 6 h 158"/>
                  <a:gd name="T84" fmla="*/ 96 w 139"/>
                  <a:gd name="T85" fmla="*/ 14 h 158"/>
                  <a:gd name="T86" fmla="*/ 92 w 139"/>
                  <a:gd name="T87" fmla="*/ 20 h 158"/>
                  <a:gd name="T88" fmla="*/ 80 w 139"/>
                  <a:gd name="T89" fmla="*/ 28 h 158"/>
                  <a:gd name="T90" fmla="*/ 66 w 139"/>
                  <a:gd name="T91" fmla="*/ 40 h 158"/>
                  <a:gd name="T92" fmla="*/ 60 w 139"/>
                  <a:gd name="T93" fmla="*/ 48 h 158"/>
                  <a:gd name="T94" fmla="*/ 46 w 139"/>
                  <a:gd name="T95" fmla="*/ 58 h 158"/>
                  <a:gd name="T96" fmla="*/ 34 w 139"/>
                  <a:gd name="T97" fmla="*/ 69 h 158"/>
                  <a:gd name="T98" fmla="*/ 31 w 139"/>
                  <a:gd name="T99" fmla="*/ 75 h 158"/>
                  <a:gd name="T100" fmla="*/ 26 w 139"/>
                  <a:gd name="T101" fmla="*/ 77 h 158"/>
                  <a:gd name="T102" fmla="*/ 15 w 139"/>
                  <a:gd name="T103" fmla="*/ 73 h 158"/>
                  <a:gd name="T104" fmla="*/ 6 w 139"/>
                  <a:gd name="T105" fmla="*/ 76 h 158"/>
                  <a:gd name="T106" fmla="*/ 4 w 139"/>
                  <a:gd name="T107" fmla="*/ 80 h 158"/>
                  <a:gd name="T108" fmla="*/ 2 w 139"/>
                  <a:gd name="T109"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158">
                    <a:moveTo>
                      <a:pt x="2" y="94"/>
                    </a:moveTo>
                    <a:cubicBezTo>
                      <a:pt x="4" y="100"/>
                      <a:pt x="5" y="106"/>
                      <a:pt x="7" y="112"/>
                    </a:cubicBezTo>
                    <a:cubicBezTo>
                      <a:pt x="7" y="115"/>
                      <a:pt x="9" y="119"/>
                      <a:pt x="13" y="120"/>
                    </a:cubicBezTo>
                    <a:cubicBezTo>
                      <a:pt x="14" y="120"/>
                      <a:pt x="15" y="122"/>
                      <a:pt x="15" y="122"/>
                    </a:cubicBezTo>
                    <a:cubicBezTo>
                      <a:pt x="15" y="127"/>
                      <a:pt x="17" y="131"/>
                      <a:pt x="18" y="135"/>
                    </a:cubicBezTo>
                    <a:cubicBezTo>
                      <a:pt x="18" y="140"/>
                      <a:pt x="21" y="142"/>
                      <a:pt x="26" y="142"/>
                    </a:cubicBezTo>
                    <a:cubicBezTo>
                      <a:pt x="28" y="143"/>
                      <a:pt x="31" y="143"/>
                      <a:pt x="34" y="143"/>
                    </a:cubicBezTo>
                    <a:cubicBezTo>
                      <a:pt x="37" y="143"/>
                      <a:pt x="39" y="144"/>
                      <a:pt x="40" y="147"/>
                    </a:cubicBezTo>
                    <a:cubicBezTo>
                      <a:pt x="42" y="150"/>
                      <a:pt x="44" y="150"/>
                      <a:pt x="47" y="149"/>
                    </a:cubicBezTo>
                    <a:cubicBezTo>
                      <a:pt x="50" y="148"/>
                      <a:pt x="53" y="147"/>
                      <a:pt x="56" y="146"/>
                    </a:cubicBezTo>
                    <a:cubicBezTo>
                      <a:pt x="58" y="146"/>
                      <a:pt x="59" y="146"/>
                      <a:pt x="60" y="146"/>
                    </a:cubicBezTo>
                    <a:cubicBezTo>
                      <a:pt x="64" y="147"/>
                      <a:pt x="69" y="149"/>
                      <a:pt x="73" y="151"/>
                    </a:cubicBezTo>
                    <a:cubicBezTo>
                      <a:pt x="75" y="152"/>
                      <a:pt x="75" y="154"/>
                      <a:pt x="76" y="155"/>
                    </a:cubicBezTo>
                    <a:cubicBezTo>
                      <a:pt x="78" y="157"/>
                      <a:pt x="79" y="158"/>
                      <a:pt x="82" y="157"/>
                    </a:cubicBezTo>
                    <a:cubicBezTo>
                      <a:pt x="85" y="156"/>
                      <a:pt x="88" y="155"/>
                      <a:pt x="91" y="154"/>
                    </a:cubicBezTo>
                    <a:cubicBezTo>
                      <a:pt x="93" y="154"/>
                      <a:pt x="94" y="155"/>
                      <a:pt x="96" y="155"/>
                    </a:cubicBezTo>
                    <a:cubicBezTo>
                      <a:pt x="98" y="156"/>
                      <a:pt x="101" y="154"/>
                      <a:pt x="101" y="152"/>
                    </a:cubicBezTo>
                    <a:cubicBezTo>
                      <a:pt x="101" y="151"/>
                      <a:pt x="101" y="151"/>
                      <a:pt x="101" y="150"/>
                    </a:cubicBezTo>
                    <a:cubicBezTo>
                      <a:pt x="99" y="147"/>
                      <a:pt x="99" y="143"/>
                      <a:pt x="101" y="140"/>
                    </a:cubicBezTo>
                    <a:cubicBezTo>
                      <a:pt x="103" y="137"/>
                      <a:pt x="103" y="134"/>
                      <a:pt x="103" y="132"/>
                    </a:cubicBezTo>
                    <a:cubicBezTo>
                      <a:pt x="102" y="127"/>
                      <a:pt x="104" y="123"/>
                      <a:pt x="107" y="120"/>
                    </a:cubicBezTo>
                    <a:cubicBezTo>
                      <a:pt x="112" y="115"/>
                      <a:pt x="114" y="108"/>
                      <a:pt x="116" y="102"/>
                    </a:cubicBezTo>
                    <a:cubicBezTo>
                      <a:pt x="118" y="99"/>
                      <a:pt x="119" y="96"/>
                      <a:pt x="120" y="93"/>
                    </a:cubicBezTo>
                    <a:cubicBezTo>
                      <a:pt x="121" y="91"/>
                      <a:pt x="123" y="90"/>
                      <a:pt x="125" y="89"/>
                    </a:cubicBezTo>
                    <a:cubicBezTo>
                      <a:pt x="126" y="89"/>
                      <a:pt x="128" y="89"/>
                      <a:pt x="130" y="89"/>
                    </a:cubicBezTo>
                    <a:cubicBezTo>
                      <a:pt x="131" y="89"/>
                      <a:pt x="132" y="88"/>
                      <a:pt x="133" y="88"/>
                    </a:cubicBezTo>
                    <a:cubicBezTo>
                      <a:pt x="134" y="87"/>
                      <a:pt x="135" y="85"/>
                      <a:pt x="134" y="84"/>
                    </a:cubicBezTo>
                    <a:cubicBezTo>
                      <a:pt x="132" y="80"/>
                      <a:pt x="127" y="78"/>
                      <a:pt x="125" y="75"/>
                    </a:cubicBezTo>
                    <a:cubicBezTo>
                      <a:pt x="123" y="73"/>
                      <a:pt x="122" y="71"/>
                      <a:pt x="123" y="69"/>
                    </a:cubicBezTo>
                    <a:cubicBezTo>
                      <a:pt x="124" y="66"/>
                      <a:pt x="124" y="64"/>
                      <a:pt x="123" y="62"/>
                    </a:cubicBezTo>
                    <a:cubicBezTo>
                      <a:pt x="117" y="57"/>
                      <a:pt x="118" y="51"/>
                      <a:pt x="121" y="44"/>
                    </a:cubicBezTo>
                    <a:cubicBezTo>
                      <a:pt x="122" y="42"/>
                      <a:pt x="124" y="40"/>
                      <a:pt x="126" y="39"/>
                    </a:cubicBezTo>
                    <a:cubicBezTo>
                      <a:pt x="128" y="38"/>
                      <a:pt x="129" y="36"/>
                      <a:pt x="129" y="34"/>
                    </a:cubicBezTo>
                    <a:cubicBezTo>
                      <a:pt x="129" y="32"/>
                      <a:pt x="131" y="30"/>
                      <a:pt x="133" y="30"/>
                    </a:cubicBezTo>
                    <a:cubicBezTo>
                      <a:pt x="135" y="29"/>
                      <a:pt x="137" y="29"/>
                      <a:pt x="139" y="27"/>
                    </a:cubicBezTo>
                    <a:cubicBezTo>
                      <a:pt x="139" y="26"/>
                      <a:pt x="139" y="26"/>
                      <a:pt x="139" y="25"/>
                    </a:cubicBezTo>
                    <a:cubicBezTo>
                      <a:pt x="139" y="25"/>
                      <a:pt x="139" y="24"/>
                      <a:pt x="139" y="24"/>
                    </a:cubicBezTo>
                    <a:cubicBezTo>
                      <a:pt x="135" y="21"/>
                      <a:pt x="131" y="19"/>
                      <a:pt x="127" y="17"/>
                    </a:cubicBezTo>
                    <a:cubicBezTo>
                      <a:pt x="124" y="15"/>
                      <a:pt x="119" y="14"/>
                      <a:pt x="119" y="8"/>
                    </a:cubicBezTo>
                    <a:cubicBezTo>
                      <a:pt x="117" y="6"/>
                      <a:pt x="115" y="3"/>
                      <a:pt x="112" y="1"/>
                    </a:cubicBezTo>
                    <a:cubicBezTo>
                      <a:pt x="111" y="0"/>
                      <a:pt x="109" y="1"/>
                      <a:pt x="108" y="1"/>
                    </a:cubicBezTo>
                    <a:cubicBezTo>
                      <a:pt x="105" y="2"/>
                      <a:pt x="102" y="3"/>
                      <a:pt x="101" y="6"/>
                    </a:cubicBezTo>
                    <a:cubicBezTo>
                      <a:pt x="99" y="8"/>
                      <a:pt x="98" y="11"/>
                      <a:pt x="96" y="14"/>
                    </a:cubicBezTo>
                    <a:cubicBezTo>
                      <a:pt x="95" y="16"/>
                      <a:pt x="94" y="18"/>
                      <a:pt x="92" y="20"/>
                    </a:cubicBezTo>
                    <a:cubicBezTo>
                      <a:pt x="89" y="22"/>
                      <a:pt x="85" y="26"/>
                      <a:pt x="80" y="28"/>
                    </a:cubicBezTo>
                    <a:cubicBezTo>
                      <a:pt x="74" y="30"/>
                      <a:pt x="69" y="34"/>
                      <a:pt x="66" y="40"/>
                    </a:cubicBezTo>
                    <a:cubicBezTo>
                      <a:pt x="64" y="43"/>
                      <a:pt x="62" y="46"/>
                      <a:pt x="60" y="48"/>
                    </a:cubicBezTo>
                    <a:cubicBezTo>
                      <a:pt x="57" y="54"/>
                      <a:pt x="52" y="57"/>
                      <a:pt x="46" y="58"/>
                    </a:cubicBezTo>
                    <a:cubicBezTo>
                      <a:pt x="39" y="59"/>
                      <a:pt x="36" y="63"/>
                      <a:pt x="34" y="69"/>
                    </a:cubicBezTo>
                    <a:cubicBezTo>
                      <a:pt x="33" y="71"/>
                      <a:pt x="32" y="73"/>
                      <a:pt x="31" y="75"/>
                    </a:cubicBezTo>
                    <a:cubicBezTo>
                      <a:pt x="31" y="77"/>
                      <a:pt x="28" y="78"/>
                      <a:pt x="26" y="77"/>
                    </a:cubicBezTo>
                    <a:cubicBezTo>
                      <a:pt x="22" y="76"/>
                      <a:pt x="19" y="75"/>
                      <a:pt x="15" y="73"/>
                    </a:cubicBezTo>
                    <a:cubicBezTo>
                      <a:pt x="11" y="72"/>
                      <a:pt x="9" y="73"/>
                      <a:pt x="6" y="76"/>
                    </a:cubicBezTo>
                    <a:cubicBezTo>
                      <a:pt x="5" y="77"/>
                      <a:pt x="4" y="78"/>
                      <a:pt x="4" y="80"/>
                    </a:cubicBezTo>
                    <a:cubicBezTo>
                      <a:pt x="2" y="85"/>
                      <a:pt x="0" y="90"/>
                      <a:pt x="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5" name="Freeform 264">
                <a:extLst>
                  <a:ext uri="{FF2B5EF4-FFF2-40B4-BE49-F238E27FC236}">
                    <a16:creationId xmlns:a16="http://schemas.microsoft.com/office/drawing/2014/main" id="{4D57DC3F-13DE-4E88-9430-1F9B5F1E5B80}"/>
                  </a:ext>
                </a:extLst>
              </p:cNvPr>
              <p:cNvSpPr>
                <a:spLocks/>
              </p:cNvSpPr>
              <p:nvPr/>
            </p:nvSpPr>
            <p:spPr bwMode="auto">
              <a:xfrm>
                <a:off x="12560" y="8949"/>
                <a:ext cx="503" cy="904"/>
              </a:xfrm>
              <a:custGeom>
                <a:avLst/>
                <a:gdLst>
                  <a:gd name="T0" fmla="*/ 94 w 107"/>
                  <a:gd name="T1" fmla="*/ 1 h 192"/>
                  <a:gd name="T2" fmla="*/ 92 w 107"/>
                  <a:gd name="T3" fmla="*/ 1 h 192"/>
                  <a:gd name="T4" fmla="*/ 87 w 107"/>
                  <a:gd name="T5" fmla="*/ 10 h 192"/>
                  <a:gd name="T6" fmla="*/ 82 w 107"/>
                  <a:gd name="T7" fmla="*/ 17 h 192"/>
                  <a:gd name="T8" fmla="*/ 81 w 107"/>
                  <a:gd name="T9" fmla="*/ 20 h 192"/>
                  <a:gd name="T10" fmla="*/ 74 w 107"/>
                  <a:gd name="T11" fmla="*/ 28 h 192"/>
                  <a:gd name="T12" fmla="*/ 65 w 107"/>
                  <a:gd name="T13" fmla="*/ 39 h 192"/>
                  <a:gd name="T14" fmla="*/ 53 w 107"/>
                  <a:gd name="T15" fmla="*/ 48 h 192"/>
                  <a:gd name="T16" fmla="*/ 39 w 107"/>
                  <a:gd name="T17" fmla="*/ 52 h 192"/>
                  <a:gd name="T18" fmla="*/ 38 w 107"/>
                  <a:gd name="T19" fmla="*/ 53 h 192"/>
                  <a:gd name="T20" fmla="*/ 24 w 107"/>
                  <a:gd name="T21" fmla="*/ 58 h 192"/>
                  <a:gd name="T22" fmla="*/ 19 w 107"/>
                  <a:gd name="T23" fmla="*/ 69 h 192"/>
                  <a:gd name="T24" fmla="*/ 17 w 107"/>
                  <a:gd name="T25" fmla="*/ 89 h 192"/>
                  <a:gd name="T26" fmla="*/ 20 w 107"/>
                  <a:gd name="T27" fmla="*/ 95 h 192"/>
                  <a:gd name="T28" fmla="*/ 18 w 107"/>
                  <a:gd name="T29" fmla="*/ 113 h 192"/>
                  <a:gd name="T30" fmla="*/ 7 w 107"/>
                  <a:gd name="T31" fmla="*/ 129 h 192"/>
                  <a:gd name="T32" fmla="*/ 4 w 107"/>
                  <a:gd name="T33" fmla="*/ 151 h 192"/>
                  <a:gd name="T34" fmla="*/ 5 w 107"/>
                  <a:gd name="T35" fmla="*/ 162 h 192"/>
                  <a:gd name="T36" fmla="*/ 6 w 107"/>
                  <a:gd name="T37" fmla="*/ 172 h 192"/>
                  <a:gd name="T38" fmla="*/ 8 w 107"/>
                  <a:gd name="T39" fmla="*/ 178 h 192"/>
                  <a:gd name="T40" fmla="*/ 25 w 107"/>
                  <a:gd name="T41" fmla="*/ 191 h 192"/>
                  <a:gd name="T42" fmla="*/ 36 w 107"/>
                  <a:gd name="T43" fmla="*/ 188 h 192"/>
                  <a:gd name="T44" fmla="*/ 44 w 107"/>
                  <a:gd name="T45" fmla="*/ 186 h 192"/>
                  <a:gd name="T46" fmla="*/ 56 w 107"/>
                  <a:gd name="T47" fmla="*/ 177 h 192"/>
                  <a:gd name="T48" fmla="*/ 62 w 107"/>
                  <a:gd name="T49" fmla="*/ 165 h 192"/>
                  <a:gd name="T50" fmla="*/ 73 w 107"/>
                  <a:gd name="T51" fmla="*/ 136 h 192"/>
                  <a:gd name="T52" fmla="*/ 89 w 107"/>
                  <a:gd name="T53" fmla="*/ 93 h 192"/>
                  <a:gd name="T54" fmla="*/ 93 w 107"/>
                  <a:gd name="T55" fmla="*/ 80 h 192"/>
                  <a:gd name="T56" fmla="*/ 97 w 107"/>
                  <a:gd name="T57" fmla="*/ 64 h 192"/>
                  <a:gd name="T58" fmla="*/ 104 w 107"/>
                  <a:gd name="T59" fmla="*/ 52 h 192"/>
                  <a:gd name="T60" fmla="*/ 106 w 107"/>
                  <a:gd name="T61" fmla="*/ 44 h 192"/>
                  <a:gd name="T62" fmla="*/ 105 w 107"/>
                  <a:gd name="T63" fmla="*/ 30 h 192"/>
                  <a:gd name="T64" fmla="*/ 94 w 107"/>
                  <a:gd name="T65" fmla="*/ 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92">
                    <a:moveTo>
                      <a:pt x="94" y="1"/>
                    </a:moveTo>
                    <a:cubicBezTo>
                      <a:pt x="94" y="0"/>
                      <a:pt x="93" y="0"/>
                      <a:pt x="92" y="1"/>
                    </a:cubicBezTo>
                    <a:cubicBezTo>
                      <a:pt x="89" y="3"/>
                      <a:pt x="88" y="6"/>
                      <a:pt x="87" y="10"/>
                    </a:cubicBezTo>
                    <a:cubicBezTo>
                      <a:pt x="87" y="13"/>
                      <a:pt x="85" y="16"/>
                      <a:pt x="82" y="17"/>
                    </a:cubicBezTo>
                    <a:cubicBezTo>
                      <a:pt x="82" y="18"/>
                      <a:pt x="82" y="19"/>
                      <a:pt x="81" y="20"/>
                    </a:cubicBezTo>
                    <a:cubicBezTo>
                      <a:pt x="78" y="22"/>
                      <a:pt x="74" y="23"/>
                      <a:pt x="74" y="28"/>
                    </a:cubicBezTo>
                    <a:cubicBezTo>
                      <a:pt x="73" y="33"/>
                      <a:pt x="70" y="36"/>
                      <a:pt x="65" y="39"/>
                    </a:cubicBezTo>
                    <a:cubicBezTo>
                      <a:pt x="61" y="41"/>
                      <a:pt x="58" y="46"/>
                      <a:pt x="53" y="48"/>
                    </a:cubicBezTo>
                    <a:cubicBezTo>
                      <a:pt x="49" y="50"/>
                      <a:pt x="44" y="51"/>
                      <a:pt x="39" y="52"/>
                    </a:cubicBezTo>
                    <a:cubicBezTo>
                      <a:pt x="39" y="52"/>
                      <a:pt x="38" y="53"/>
                      <a:pt x="38" y="53"/>
                    </a:cubicBezTo>
                    <a:cubicBezTo>
                      <a:pt x="33" y="55"/>
                      <a:pt x="29" y="57"/>
                      <a:pt x="24" y="58"/>
                    </a:cubicBezTo>
                    <a:cubicBezTo>
                      <a:pt x="22" y="62"/>
                      <a:pt x="21" y="65"/>
                      <a:pt x="19" y="69"/>
                    </a:cubicBezTo>
                    <a:cubicBezTo>
                      <a:pt x="15" y="75"/>
                      <a:pt x="15" y="82"/>
                      <a:pt x="17" y="89"/>
                    </a:cubicBezTo>
                    <a:cubicBezTo>
                      <a:pt x="18" y="91"/>
                      <a:pt x="19" y="93"/>
                      <a:pt x="20" y="95"/>
                    </a:cubicBezTo>
                    <a:cubicBezTo>
                      <a:pt x="22" y="102"/>
                      <a:pt x="22" y="107"/>
                      <a:pt x="18" y="113"/>
                    </a:cubicBezTo>
                    <a:cubicBezTo>
                      <a:pt x="14" y="118"/>
                      <a:pt x="11" y="124"/>
                      <a:pt x="7" y="129"/>
                    </a:cubicBezTo>
                    <a:cubicBezTo>
                      <a:pt x="2" y="136"/>
                      <a:pt x="0" y="143"/>
                      <a:pt x="4" y="151"/>
                    </a:cubicBezTo>
                    <a:cubicBezTo>
                      <a:pt x="5" y="155"/>
                      <a:pt x="5" y="158"/>
                      <a:pt x="5" y="162"/>
                    </a:cubicBezTo>
                    <a:cubicBezTo>
                      <a:pt x="5" y="166"/>
                      <a:pt x="5" y="169"/>
                      <a:pt x="6" y="172"/>
                    </a:cubicBezTo>
                    <a:cubicBezTo>
                      <a:pt x="6" y="174"/>
                      <a:pt x="7" y="177"/>
                      <a:pt x="8" y="178"/>
                    </a:cubicBezTo>
                    <a:cubicBezTo>
                      <a:pt x="12" y="185"/>
                      <a:pt x="18" y="188"/>
                      <a:pt x="25" y="191"/>
                    </a:cubicBezTo>
                    <a:cubicBezTo>
                      <a:pt x="29" y="192"/>
                      <a:pt x="32" y="189"/>
                      <a:pt x="36" y="188"/>
                    </a:cubicBezTo>
                    <a:cubicBezTo>
                      <a:pt x="38" y="187"/>
                      <a:pt x="41" y="186"/>
                      <a:pt x="44" y="186"/>
                    </a:cubicBezTo>
                    <a:cubicBezTo>
                      <a:pt x="50" y="186"/>
                      <a:pt x="54" y="183"/>
                      <a:pt x="56" y="177"/>
                    </a:cubicBezTo>
                    <a:cubicBezTo>
                      <a:pt x="58" y="173"/>
                      <a:pt x="60" y="169"/>
                      <a:pt x="62" y="165"/>
                    </a:cubicBezTo>
                    <a:cubicBezTo>
                      <a:pt x="65" y="155"/>
                      <a:pt x="68" y="145"/>
                      <a:pt x="73" y="136"/>
                    </a:cubicBezTo>
                    <a:cubicBezTo>
                      <a:pt x="79" y="122"/>
                      <a:pt x="83" y="107"/>
                      <a:pt x="89" y="93"/>
                    </a:cubicBezTo>
                    <a:cubicBezTo>
                      <a:pt x="91" y="89"/>
                      <a:pt x="92" y="84"/>
                      <a:pt x="93" y="80"/>
                    </a:cubicBezTo>
                    <a:cubicBezTo>
                      <a:pt x="94" y="75"/>
                      <a:pt x="95" y="69"/>
                      <a:pt x="97" y="64"/>
                    </a:cubicBezTo>
                    <a:cubicBezTo>
                      <a:pt x="99" y="60"/>
                      <a:pt x="98" y="54"/>
                      <a:pt x="104" y="52"/>
                    </a:cubicBezTo>
                    <a:cubicBezTo>
                      <a:pt x="106" y="50"/>
                      <a:pt x="107" y="47"/>
                      <a:pt x="106" y="44"/>
                    </a:cubicBezTo>
                    <a:cubicBezTo>
                      <a:pt x="106" y="39"/>
                      <a:pt x="105" y="35"/>
                      <a:pt x="105" y="30"/>
                    </a:cubicBezTo>
                    <a:cubicBezTo>
                      <a:pt x="105" y="19"/>
                      <a:pt x="101" y="9"/>
                      <a:pt x="9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6" name="Freeform 265">
                <a:extLst>
                  <a:ext uri="{FF2B5EF4-FFF2-40B4-BE49-F238E27FC236}">
                    <a16:creationId xmlns:a16="http://schemas.microsoft.com/office/drawing/2014/main" id="{FD8019B7-6D8E-4E2A-BAC1-8595C0F81356}"/>
                  </a:ext>
                </a:extLst>
              </p:cNvPr>
              <p:cNvSpPr>
                <a:spLocks/>
              </p:cNvSpPr>
              <p:nvPr/>
            </p:nvSpPr>
            <p:spPr bwMode="auto">
              <a:xfrm>
                <a:off x="12321" y="1322"/>
                <a:ext cx="578" cy="1082"/>
              </a:xfrm>
              <a:custGeom>
                <a:avLst/>
                <a:gdLst>
                  <a:gd name="T0" fmla="*/ 11 w 123"/>
                  <a:gd name="T1" fmla="*/ 147 h 230"/>
                  <a:gd name="T2" fmla="*/ 5 w 123"/>
                  <a:gd name="T3" fmla="*/ 164 h 230"/>
                  <a:gd name="T4" fmla="*/ 6 w 123"/>
                  <a:gd name="T5" fmla="*/ 171 h 230"/>
                  <a:gd name="T6" fmla="*/ 9 w 123"/>
                  <a:gd name="T7" fmla="*/ 175 h 230"/>
                  <a:gd name="T8" fmla="*/ 6 w 123"/>
                  <a:gd name="T9" fmla="*/ 185 h 230"/>
                  <a:gd name="T10" fmla="*/ 1 w 123"/>
                  <a:gd name="T11" fmla="*/ 190 h 230"/>
                  <a:gd name="T12" fmla="*/ 1 w 123"/>
                  <a:gd name="T13" fmla="*/ 200 h 230"/>
                  <a:gd name="T14" fmla="*/ 8 w 123"/>
                  <a:gd name="T15" fmla="*/ 207 h 230"/>
                  <a:gd name="T16" fmla="*/ 12 w 123"/>
                  <a:gd name="T17" fmla="*/ 209 h 230"/>
                  <a:gd name="T18" fmla="*/ 19 w 123"/>
                  <a:gd name="T19" fmla="*/ 207 h 230"/>
                  <a:gd name="T20" fmla="*/ 27 w 123"/>
                  <a:gd name="T21" fmla="*/ 211 h 230"/>
                  <a:gd name="T22" fmla="*/ 30 w 123"/>
                  <a:gd name="T23" fmla="*/ 217 h 230"/>
                  <a:gd name="T24" fmla="*/ 38 w 123"/>
                  <a:gd name="T25" fmla="*/ 225 h 230"/>
                  <a:gd name="T26" fmla="*/ 46 w 123"/>
                  <a:gd name="T27" fmla="*/ 228 h 230"/>
                  <a:gd name="T28" fmla="*/ 54 w 123"/>
                  <a:gd name="T29" fmla="*/ 229 h 230"/>
                  <a:gd name="T30" fmla="*/ 61 w 123"/>
                  <a:gd name="T31" fmla="*/ 229 h 230"/>
                  <a:gd name="T32" fmla="*/ 61 w 123"/>
                  <a:gd name="T33" fmla="*/ 230 h 230"/>
                  <a:gd name="T34" fmla="*/ 71 w 123"/>
                  <a:gd name="T35" fmla="*/ 230 h 230"/>
                  <a:gd name="T36" fmla="*/ 73 w 123"/>
                  <a:gd name="T37" fmla="*/ 228 h 230"/>
                  <a:gd name="T38" fmla="*/ 74 w 123"/>
                  <a:gd name="T39" fmla="*/ 223 h 230"/>
                  <a:gd name="T40" fmla="*/ 72 w 123"/>
                  <a:gd name="T41" fmla="*/ 217 h 230"/>
                  <a:gd name="T42" fmla="*/ 62 w 123"/>
                  <a:gd name="T43" fmla="*/ 211 h 230"/>
                  <a:gd name="T44" fmla="*/ 44 w 123"/>
                  <a:gd name="T45" fmla="*/ 187 h 230"/>
                  <a:gd name="T46" fmla="*/ 41 w 123"/>
                  <a:gd name="T47" fmla="*/ 172 h 230"/>
                  <a:gd name="T48" fmla="*/ 41 w 123"/>
                  <a:gd name="T49" fmla="*/ 151 h 230"/>
                  <a:gd name="T50" fmla="*/ 45 w 123"/>
                  <a:gd name="T51" fmla="*/ 142 h 230"/>
                  <a:gd name="T52" fmla="*/ 47 w 123"/>
                  <a:gd name="T53" fmla="*/ 136 h 230"/>
                  <a:gd name="T54" fmla="*/ 51 w 123"/>
                  <a:gd name="T55" fmla="*/ 108 h 230"/>
                  <a:gd name="T56" fmla="*/ 56 w 123"/>
                  <a:gd name="T57" fmla="*/ 98 h 230"/>
                  <a:gd name="T58" fmla="*/ 66 w 123"/>
                  <a:gd name="T59" fmla="*/ 86 h 230"/>
                  <a:gd name="T60" fmla="*/ 77 w 123"/>
                  <a:gd name="T61" fmla="*/ 67 h 230"/>
                  <a:gd name="T62" fmla="*/ 90 w 123"/>
                  <a:gd name="T63" fmla="*/ 52 h 230"/>
                  <a:gd name="T64" fmla="*/ 108 w 123"/>
                  <a:gd name="T65" fmla="*/ 38 h 230"/>
                  <a:gd name="T66" fmla="*/ 116 w 123"/>
                  <a:gd name="T67" fmla="*/ 32 h 230"/>
                  <a:gd name="T68" fmla="*/ 121 w 123"/>
                  <a:gd name="T69" fmla="*/ 17 h 230"/>
                  <a:gd name="T70" fmla="*/ 120 w 123"/>
                  <a:gd name="T71" fmla="*/ 12 h 230"/>
                  <a:gd name="T72" fmla="*/ 116 w 123"/>
                  <a:gd name="T73" fmla="*/ 7 h 230"/>
                  <a:gd name="T74" fmla="*/ 112 w 123"/>
                  <a:gd name="T75" fmla="*/ 4 h 230"/>
                  <a:gd name="T76" fmla="*/ 100 w 123"/>
                  <a:gd name="T77" fmla="*/ 3 h 230"/>
                  <a:gd name="T78" fmla="*/ 88 w 123"/>
                  <a:gd name="T79" fmla="*/ 17 h 230"/>
                  <a:gd name="T80" fmla="*/ 80 w 123"/>
                  <a:gd name="T81" fmla="*/ 28 h 230"/>
                  <a:gd name="T82" fmla="*/ 63 w 123"/>
                  <a:gd name="T83" fmla="*/ 34 h 230"/>
                  <a:gd name="T84" fmla="*/ 42 w 123"/>
                  <a:gd name="T85" fmla="*/ 48 h 230"/>
                  <a:gd name="T86" fmla="*/ 41 w 123"/>
                  <a:gd name="T87" fmla="*/ 49 h 230"/>
                  <a:gd name="T88" fmla="*/ 35 w 123"/>
                  <a:gd name="T89" fmla="*/ 54 h 230"/>
                  <a:gd name="T90" fmla="*/ 31 w 123"/>
                  <a:gd name="T91" fmla="*/ 59 h 230"/>
                  <a:gd name="T92" fmla="*/ 28 w 123"/>
                  <a:gd name="T93" fmla="*/ 66 h 230"/>
                  <a:gd name="T94" fmla="*/ 27 w 123"/>
                  <a:gd name="T95" fmla="*/ 74 h 230"/>
                  <a:gd name="T96" fmla="*/ 26 w 123"/>
                  <a:gd name="T97" fmla="*/ 77 h 230"/>
                  <a:gd name="T98" fmla="*/ 24 w 123"/>
                  <a:gd name="T99" fmla="*/ 78 h 230"/>
                  <a:gd name="T100" fmla="*/ 18 w 123"/>
                  <a:gd name="T101" fmla="*/ 83 h 230"/>
                  <a:gd name="T102" fmla="*/ 13 w 123"/>
                  <a:gd name="T103" fmla="*/ 85 h 230"/>
                  <a:gd name="T104" fmla="*/ 11 w 123"/>
                  <a:gd name="T105" fmla="*/ 89 h 230"/>
                  <a:gd name="T106" fmla="*/ 16 w 123"/>
                  <a:gd name="T107" fmla="*/ 99 h 230"/>
                  <a:gd name="T108" fmla="*/ 15 w 123"/>
                  <a:gd name="T109" fmla="*/ 112 h 230"/>
                  <a:gd name="T110" fmla="*/ 13 w 123"/>
                  <a:gd name="T111" fmla="*/ 120 h 230"/>
                  <a:gd name="T112" fmla="*/ 8 w 123"/>
                  <a:gd name="T113" fmla="*/ 130 h 230"/>
                  <a:gd name="T114" fmla="*/ 9 w 123"/>
                  <a:gd name="T115" fmla="*/ 137 h 230"/>
                  <a:gd name="T116" fmla="*/ 11 w 123"/>
                  <a:gd name="T117" fmla="*/ 1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230">
                    <a:moveTo>
                      <a:pt x="11" y="147"/>
                    </a:moveTo>
                    <a:cubicBezTo>
                      <a:pt x="7" y="152"/>
                      <a:pt x="8" y="159"/>
                      <a:pt x="5" y="164"/>
                    </a:cubicBezTo>
                    <a:cubicBezTo>
                      <a:pt x="3" y="166"/>
                      <a:pt x="4" y="169"/>
                      <a:pt x="6" y="171"/>
                    </a:cubicBezTo>
                    <a:cubicBezTo>
                      <a:pt x="7" y="172"/>
                      <a:pt x="8" y="174"/>
                      <a:pt x="9" y="175"/>
                    </a:cubicBezTo>
                    <a:cubicBezTo>
                      <a:pt x="11" y="178"/>
                      <a:pt x="10" y="183"/>
                      <a:pt x="6" y="185"/>
                    </a:cubicBezTo>
                    <a:cubicBezTo>
                      <a:pt x="4" y="186"/>
                      <a:pt x="1" y="187"/>
                      <a:pt x="1" y="190"/>
                    </a:cubicBezTo>
                    <a:cubicBezTo>
                      <a:pt x="0" y="193"/>
                      <a:pt x="0" y="197"/>
                      <a:pt x="1" y="200"/>
                    </a:cubicBezTo>
                    <a:cubicBezTo>
                      <a:pt x="3" y="203"/>
                      <a:pt x="5" y="206"/>
                      <a:pt x="8" y="207"/>
                    </a:cubicBezTo>
                    <a:cubicBezTo>
                      <a:pt x="9" y="208"/>
                      <a:pt x="11" y="209"/>
                      <a:pt x="12" y="209"/>
                    </a:cubicBezTo>
                    <a:cubicBezTo>
                      <a:pt x="14" y="208"/>
                      <a:pt x="17" y="207"/>
                      <a:pt x="19" y="207"/>
                    </a:cubicBezTo>
                    <a:cubicBezTo>
                      <a:pt x="22" y="206"/>
                      <a:pt x="25" y="208"/>
                      <a:pt x="27" y="211"/>
                    </a:cubicBezTo>
                    <a:cubicBezTo>
                      <a:pt x="29" y="212"/>
                      <a:pt x="30" y="215"/>
                      <a:pt x="30" y="217"/>
                    </a:cubicBezTo>
                    <a:cubicBezTo>
                      <a:pt x="31" y="222"/>
                      <a:pt x="34" y="224"/>
                      <a:pt x="38" y="225"/>
                    </a:cubicBezTo>
                    <a:cubicBezTo>
                      <a:pt x="41" y="226"/>
                      <a:pt x="44" y="227"/>
                      <a:pt x="46" y="228"/>
                    </a:cubicBezTo>
                    <a:cubicBezTo>
                      <a:pt x="49" y="229"/>
                      <a:pt x="51" y="230"/>
                      <a:pt x="54" y="229"/>
                    </a:cubicBezTo>
                    <a:cubicBezTo>
                      <a:pt x="56" y="229"/>
                      <a:pt x="58" y="229"/>
                      <a:pt x="61" y="229"/>
                    </a:cubicBezTo>
                    <a:cubicBezTo>
                      <a:pt x="61" y="229"/>
                      <a:pt x="61" y="230"/>
                      <a:pt x="61" y="230"/>
                    </a:cubicBezTo>
                    <a:cubicBezTo>
                      <a:pt x="64" y="230"/>
                      <a:pt x="67" y="230"/>
                      <a:pt x="71" y="230"/>
                    </a:cubicBezTo>
                    <a:cubicBezTo>
                      <a:pt x="71" y="230"/>
                      <a:pt x="73" y="229"/>
                      <a:pt x="73" y="228"/>
                    </a:cubicBezTo>
                    <a:cubicBezTo>
                      <a:pt x="74" y="226"/>
                      <a:pt x="74" y="225"/>
                      <a:pt x="74" y="223"/>
                    </a:cubicBezTo>
                    <a:cubicBezTo>
                      <a:pt x="75" y="221"/>
                      <a:pt x="74" y="219"/>
                      <a:pt x="72" y="217"/>
                    </a:cubicBezTo>
                    <a:cubicBezTo>
                      <a:pt x="69" y="215"/>
                      <a:pt x="66" y="213"/>
                      <a:pt x="62" y="211"/>
                    </a:cubicBezTo>
                    <a:cubicBezTo>
                      <a:pt x="53" y="205"/>
                      <a:pt x="48" y="197"/>
                      <a:pt x="44" y="187"/>
                    </a:cubicBezTo>
                    <a:cubicBezTo>
                      <a:pt x="43" y="182"/>
                      <a:pt x="42" y="177"/>
                      <a:pt x="41" y="172"/>
                    </a:cubicBezTo>
                    <a:cubicBezTo>
                      <a:pt x="39" y="165"/>
                      <a:pt x="41" y="158"/>
                      <a:pt x="41" y="151"/>
                    </a:cubicBezTo>
                    <a:cubicBezTo>
                      <a:pt x="41" y="147"/>
                      <a:pt x="43" y="145"/>
                      <a:pt x="45" y="142"/>
                    </a:cubicBezTo>
                    <a:cubicBezTo>
                      <a:pt x="46" y="140"/>
                      <a:pt x="47" y="138"/>
                      <a:pt x="47" y="136"/>
                    </a:cubicBezTo>
                    <a:cubicBezTo>
                      <a:pt x="49" y="127"/>
                      <a:pt x="50" y="117"/>
                      <a:pt x="51" y="108"/>
                    </a:cubicBezTo>
                    <a:cubicBezTo>
                      <a:pt x="51" y="104"/>
                      <a:pt x="53" y="100"/>
                      <a:pt x="56" y="98"/>
                    </a:cubicBezTo>
                    <a:cubicBezTo>
                      <a:pt x="61" y="95"/>
                      <a:pt x="64" y="91"/>
                      <a:pt x="66" y="86"/>
                    </a:cubicBezTo>
                    <a:cubicBezTo>
                      <a:pt x="69" y="79"/>
                      <a:pt x="73" y="73"/>
                      <a:pt x="77" y="67"/>
                    </a:cubicBezTo>
                    <a:cubicBezTo>
                      <a:pt x="80" y="62"/>
                      <a:pt x="85" y="57"/>
                      <a:pt x="90" y="52"/>
                    </a:cubicBezTo>
                    <a:cubicBezTo>
                      <a:pt x="95" y="47"/>
                      <a:pt x="101" y="42"/>
                      <a:pt x="108" y="38"/>
                    </a:cubicBezTo>
                    <a:cubicBezTo>
                      <a:pt x="111" y="37"/>
                      <a:pt x="113" y="34"/>
                      <a:pt x="116" y="32"/>
                    </a:cubicBezTo>
                    <a:cubicBezTo>
                      <a:pt x="122" y="28"/>
                      <a:pt x="123" y="23"/>
                      <a:pt x="121" y="17"/>
                    </a:cubicBezTo>
                    <a:cubicBezTo>
                      <a:pt x="120" y="15"/>
                      <a:pt x="120" y="14"/>
                      <a:pt x="120" y="12"/>
                    </a:cubicBezTo>
                    <a:cubicBezTo>
                      <a:pt x="119" y="10"/>
                      <a:pt x="118" y="8"/>
                      <a:pt x="116" y="7"/>
                    </a:cubicBezTo>
                    <a:cubicBezTo>
                      <a:pt x="115" y="6"/>
                      <a:pt x="113" y="5"/>
                      <a:pt x="112" y="4"/>
                    </a:cubicBezTo>
                    <a:cubicBezTo>
                      <a:pt x="108" y="0"/>
                      <a:pt x="104" y="1"/>
                      <a:pt x="100" y="3"/>
                    </a:cubicBezTo>
                    <a:cubicBezTo>
                      <a:pt x="94" y="6"/>
                      <a:pt x="89" y="10"/>
                      <a:pt x="88" y="17"/>
                    </a:cubicBezTo>
                    <a:cubicBezTo>
                      <a:pt x="87" y="22"/>
                      <a:pt x="84" y="25"/>
                      <a:pt x="80" y="28"/>
                    </a:cubicBezTo>
                    <a:cubicBezTo>
                      <a:pt x="75" y="31"/>
                      <a:pt x="70" y="34"/>
                      <a:pt x="63" y="34"/>
                    </a:cubicBezTo>
                    <a:cubicBezTo>
                      <a:pt x="53" y="34"/>
                      <a:pt x="47" y="40"/>
                      <a:pt x="42" y="48"/>
                    </a:cubicBezTo>
                    <a:cubicBezTo>
                      <a:pt x="42" y="48"/>
                      <a:pt x="41" y="49"/>
                      <a:pt x="41" y="49"/>
                    </a:cubicBezTo>
                    <a:cubicBezTo>
                      <a:pt x="40" y="52"/>
                      <a:pt x="38" y="53"/>
                      <a:pt x="35" y="54"/>
                    </a:cubicBezTo>
                    <a:cubicBezTo>
                      <a:pt x="33" y="55"/>
                      <a:pt x="31" y="56"/>
                      <a:pt x="31" y="59"/>
                    </a:cubicBezTo>
                    <a:cubicBezTo>
                      <a:pt x="30" y="61"/>
                      <a:pt x="30" y="64"/>
                      <a:pt x="28" y="66"/>
                    </a:cubicBezTo>
                    <a:cubicBezTo>
                      <a:pt x="27" y="69"/>
                      <a:pt x="26" y="71"/>
                      <a:pt x="27" y="74"/>
                    </a:cubicBezTo>
                    <a:cubicBezTo>
                      <a:pt x="27" y="75"/>
                      <a:pt x="26" y="76"/>
                      <a:pt x="26" y="77"/>
                    </a:cubicBezTo>
                    <a:cubicBezTo>
                      <a:pt x="25" y="77"/>
                      <a:pt x="25" y="77"/>
                      <a:pt x="24" y="78"/>
                    </a:cubicBezTo>
                    <a:cubicBezTo>
                      <a:pt x="21" y="78"/>
                      <a:pt x="20" y="81"/>
                      <a:pt x="18" y="83"/>
                    </a:cubicBezTo>
                    <a:cubicBezTo>
                      <a:pt x="17" y="85"/>
                      <a:pt x="15" y="85"/>
                      <a:pt x="13" y="85"/>
                    </a:cubicBezTo>
                    <a:cubicBezTo>
                      <a:pt x="11" y="86"/>
                      <a:pt x="10" y="88"/>
                      <a:pt x="11" y="89"/>
                    </a:cubicBezTo>
                    <a:cubicBezTo>
                      <a:pt x="13" y="93"/>
                      <a:pt x="16" y="96"/>
                      <a:pt x="16" y="99"/>
                    </a:cubicBezTo>
                    <a:cubicBezTo>
                      <a:pt x="17" y="103"/>
                      <a:pt x="15" y="108"/>
                      <a:pt x="15" y="112"/>
                    </a:cubicBezTo>
                    <a:cubicBezTo>
                      <a:pt x="15" y="115"/>
                      <a:pt x="15" y="118"/>
                      <a:pt x="13" y="120"/>
                    </a:cubicBezTo>
                    <a:cubicBezTo>
                      <a:pt x="11" y="123"/>
                      <a:pt x="10" y="127"/>
                      <a:pt x="8" y="130"/>
                    </a:cubicBezTo>
                    <a:cubicBezTo>
                      <a:pt x="6" y="132"/>
                      <a:pt x="7" y="135"/>
                      <a:pt x="9" y="137"/>
                    </a:cubicBezTo>
                    <a:cubicBezTo>
                      <a:pt x="13" y="142"/>
                      <a:pt x="14" y="144"/>
                      <a:pt x="11"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7" name="Freeform 266">
                <a:extLst>
                  <a:ext uri="{FF2B5EF4-FFF2-40B4-BE49-F238E27FC236}">
                    <a16:creationId xmlns:a16="http://schemas.microsoft.com/office/drawing/2014/main" id="{F91E1B19-7641-40A1-B58C-EF53366D0CBC}"/>
                  </a:ext>
                </a:extLst>
              </p:cNvPr>
              <p:cNvSpPr>
                <a:spLocks noEditPoints="1"/>
              </p:cNvSpPr>
              <p:nvPr/>
            </p:nvSpPr>
            <p:spPr bwMode="auto">
              <a:xfrm>
                <a:off x="17959" y="4945"/>
                <a:ext cx="663" cy="984"/>
              </a:xfrm>
              <a:custGeom>
                <a:avLst/>
                <a:gdLst>
                  <a:gd name="T0" fmla="*/ 26 w 141"/>
                  <a:gd name="T1" fmla="*/ 206 h 209"/>
                  <a:gd name="T2" fmla="*/ 32 w 141"/>
                  <a:gd name="T3" fmla="*/ 173 h 209"/>
                  <a:gd name="T4" fmla="*/ 21 w 141"/>
                  <a:gd name="T5" fmla="*/ 158 h 209"/>
                  <a:gd name="T6" fmla="*/ 24 w 141"/>
                  <a:gd name="T7" fmla="*/ 155 h 209"/>
                  <a:gd name="T8" fmla="*/ 36 w 141"/>
                  <a:gd name="T9" fmla="*/ 149 h 209"/>
                  <a:gd name="T10" fmla="*/ 51 w 141"/>
                  <a:gd name="T11" fmla="*/ 148 h 209"/>
                  <a:gd name="T12" fmla="*/ 51 w 141"/>
                  <a:gd name="T13" fmla="*/ 148 h 209"/>
                  <a:gd name="T14" fmla="*/ 43 w 141"/>
                  <a:gd name="T15" fmla="*/ 153 h 209"/>
                  <a:gd name="T16" fmla="*/ 35 w 141"/>
                  <a:gd name="T17" fmla="*/ 162 h 209"/>
                  <a:gd name="T18" fmla="*/ 39 w 141"/>
                  <a:gd name="T19" fmla="*/ 171 h 209"/>
                  <a:gd name="T20" fmla="*/ 50 w 141"/>
                  <a:gd name="T21" fmla="*/ 163 h 209"/>
                  <a:gd name="T22" fmla="*/ 60 w 141"/>
                  <a:gd name="T23" fmla="*/ 163 h 209"/>
                  <a:gd name="T24" fmla="*/ 59 w 141"/>
                  <a:gd name="T25" fmla="*/ 145 h 209"/>
                  <a:gd name="T26" fmla="*/ 64 w 141"/>
                  <a:gd name="T27" fmla="*/ 138 h 209"/>
                  <a:gd name="T28" fmla="*/ 66 w 141"/>
                  <a:gd name="T29" fmla="*/ 141 h 209"/>
                  <a:gd name="T30" fmla="*/ 70 w 141"/>
                  <a:gd name="T31" fmla="*/ 154 h 209"/>
                  <a:gd name="T32" fmla="*/ 82 w 141"/>
                  <a:gd name="T33" fmla="*/ 158 h 209"/>
                  <a:gd name="T34" fmla="*/ 95 w 141"/>
                  <a:gd name="T35" fmla="*/ 138 h 209"/>
                  <a:gd name="T36" fmla="*/ 112 w 141"/>
                  <a:gd name="T37" fmla="*/ 133 h 209"/>
                  <a:gd name="T38" fmla="*/ 119 w 141"/>
                  <a:gd name="T39" fmla="*/ 133 h 209"/>
                  <a:gd name="T40" fmla="*/ 125 w 141"/>
                  <a:gd name="T41" fmla="*/ 122 h 209"/>
                  <a:gd name="T42" fmla="*/ 127 w 141"/>
                  <a:gd name="T43" fmla="*/ 127 h 209"/>
                  <a:gd name="T44" fmla="*/ 138 w 141"/>
                  <a:gd name="T45" fmla="*/ 112 h 209"/>
                  <a:gd name="T46" fmla="*/ 131 w 141"/>
                  <a:gd name="T47" fmla="*/ 72 h 209"/>
                  <a:gd name="T48" fmla="*/ 136 w 141"/>
                  <a:gd name="T49" fmla="*/ 57 h 209"/>
                  <a:gd name="T50" fmla="*/ 130 w 141"/>
                  <a:gd name="T51" fmla="*/ 26 h 209"/>
                  <a:gd name="T52" fmla="*/ 110 w 141"/>
                  <a:gd name="T53" fmla="*/ 1 h 209"/>
                  <a:gd name="T54" fmla="*/ 105 w 141"/>
                  <a:gd name="T55" fmla="*/ 36 h 209"/>
                  <a:gd name="T56" fmla="*/ 101 w 141"/>
                  <a:gd name="T57" fmla="*/ 75 h 209"/>
                  <a:gd name="T58" fmla="*/ 86 w 141"/>
                  <a:gd name="T59" fmla="*/ 94 h 209"/>
                  <a:gd name="T60" fmla="*/ 82 w 141"/>
                  <a:gd name="T61" fmla="*/ 88 h 209"/>
                  <a:gd name="T62" fmla="*/ 75 w 141"/>
                  <a:gd name="T63" fmla="*/ 88 h 209"/>
                  <a:gd name="T64" fmla="*/ 75 w 141"/>
                  <a:gd name="T65" fmla="*/ 101 h 209"/>
                  <a:gd name="T66" fmla="*/ 67 w 141"/>
                  <a:gd name="T67" fmla="*/ 120 h 209"/>
                  <a:gd name="T68" fmla="*/ 38 w 141"/>
                  <a:gd name="T69" fmla="*/ 124 h 209"/>
                  <a:gd name="T70" fmla="*/ 14 w 141"/>
                  <a:gd name="T71" fmla="*/ 148 h 209"/>
                  <a:gd name="T72" fmla="*/ 11 w 141"/>
                  <a:gd name="T73" fmla="*/ 157 h 209"/>
                  <a:gd name="T74" fmla="*/ 1 w 141"/>
                  <a:gd name="T75" fmla="*/ 173 h 209"/>
                  <a:gd name="T76" fmla="*/ 4 w 141"/>
                  <a:gd name="T77" fmla="*/ 180 h 209"/>
                  <a:gd name="T78" fmla="*/ 5 w 141"/>
                  <a:gd name="T79" fmla="*/ 180 h 209"/>
                  <a:gd name="T80" fmla="*/ 10 w 141"/>
                  <a:gd name="T81" fmla="*/ 182 h 209"/>
                  <a:gd name="T82" fmla="*/ 8 w 141"/>
                  <a:gd name="T83" fmla="*/ 187 h 209"/>
                  <a:gd name="T84" fmla="*/ 8 w 141"/>
                  <a:gd name="T85" fmla="*/ 187 h 209"/>
                  <a:gd name="T86" fmla="*/ 24 w 141"/>
                  <a:gd name="T87" fmla="*/ 207 h 209"/>
                  <a:gd name="T88" fmla="*/ 111 w 141"/>
                  <a:gd name="T89" fmla="*/ 8 h 209"/>
                  <a:gd name="T90" fmla="*/ 110 w 141"/>
                  <a:gd name="T91" fmla="*/ 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209">
                    <a:moveTo>
                      <a:pt x="24" y="207"/>
                    </a:moveTo>
                    <a:cubicBezTo>
                      <a:pt x="25" y="207"/>
                      <a:pt x="25" y="207"/>
                      <a:pt x="26" y="206"/>
                    </a:cubicBezTo>
                    <a:cubicBezTo>
                      <a:pt x="27" y="204"/>
                      <a:pt x="29" y="202"/>
                      <a:pt x="30" y="199"/>
                    </a:cubicBezTo>
                    <a:cubicBezTo>
                      <a:pt x="31" y="191"/>
                      <a:pt x="31" y="182"/>
                      <a:pt x="32" y="173"/>
                    </a:cubicBezTo>
                    <a:cubicBezTo>
                      <a:pt x="30" y="168"/>
                      <a:pt x="29" y="160"/>
                      <a:pt x="21" y="159"/>
                    </a:cubicBezTo>
                    <a:cubicBezTo>
                      <a:pt x="21" y="159"/>
                      <a:pt x="20" y="158"/>
                      <a:pt x="21" y="158"/>
                    </a:cubicBezTo>
                    <a:cubicBezTo>
                      <a:pt x="21" y="157"/>
                      <a:pt x="21" y="156"/>
                      <a:pt x="21" y="156"/>
                    </a:cubicBezTo>
                    <a:cubicBezTo>
                      <a:pt x="22" y="156"/>
                      <a:pt x="23" y="155"/>
                      <a:pt x="24" y="155"/>
                    </a:cubicBezTo>
                    <a:cubicBezTo>
                      <a:pt x="28" y="155"/>
                      <a:pt x="31" y="155"/>
                      <a:pt x="32" y="151"/>
                    </a:cubicBezTo>
                    <a:cubicBezTo>
                      <a:pt x="33" y="150"/>
                      <a:pt x="35" y="149"/>
                      <a:pt x="36" y="149"/>
                    </a:cubicBezTo>
                    <a:cubicBezTo>
                      <a:pt x="41" y="148"/>
                      <a:pt x="46" y="147"/>
                      <a:pt x="51" y="148"/>
                    </a:cubicBezTo>
                    <a:cubicBezTo>
                      <a:pt x="51" y="148"/>
                      <a:pt x="51" y="148"/>
                      <a:pt x="51" y="148"/>
                    </a:cubicBezTo>
                    <a:cubicBezTo>
                      <a:pt x="51" y="147"/>
                      <a:pt x="51" y="147"/>
                      <a:pt x="51" y="147"/>
                    </a:cubicBezTo>
                    <a:cubicBezTo>
                      <a:pt x="51" y="148"/>
                      <a:pt x="51" y="148"/>
                      <a:pt x="51" y="148"/>
                    </a:cubicBezTo>
                    <a:cubicBezTo>
                      <a:pt x="51" y="148"/>
                      <a:pt x="51" y="148"/>
                      <a:pt x="51" y="148"/>
                    </a:cubicBezTo>
                    <a:cubicBezTo>
                      <a:pt x="49" y="151"/>
                      <a:pt x="47" y="153"/>
                      <a:pt x="43" y="153"/>
                    </a:cubicBezTo>
                    <a:cubicBezTo>
                      <a:pt x="42" y="153"/>
                      <a:pt x="41" y="153"/>
                      <a:pt x="40" y="153"/>
                    </a:cubicBezTo>
                    <a:cubicBezTo>
                      <a:pt x="37" y="154"/>
                      <a:pt x="34" y="159"/>
                      <a:pt x="35" y="162"/>
                    </a:cubicBezTo>
                    <a:cubicBezTo>
                      <a:pt x="36" y="165"/>
                      <a:pt x="37" y="168"/>
                      <a:pt x="38" y="170"/>
                    </a:cubicBezTo>
                    <a:cubicBezTo>
                      <a:pt x="38" y="170"/>
                      <a:pt x="39" y="171"/>
                      <a:pt x="39" y="171"/>
                    </a:cubicBezTo>
                    <a:cubicBezTo>
                      <a:pt x="41" y="174"/>
                      <a:pt x="46" y="174"/>
                      <a:pt x="47" y="170"/>
                    </a:cubicBezTo>
                    <a:cubicBezTo>
                      <a:pt x="48" y="167"/>
                      <a:pt x="48" y="165"/>
                      <a:pt x="50" y="163"/>
                    </a:cubicBezTo>
                    <a:cubicBezTo>
                      <a:pt x="53" y="161"/>
                      <a:pt x="56" y="162"/>
                      <a:pt x="58" y="163"/>
                    </a:cubicBezTo>
                    <a:cubicBezTo>
                      <a:pt x="59" y="163"/>
                      <a:pt x="59" y="163"/>
                      <a:pt x="60" y="163"/>
                    </a:cubicBezTo>
                    <a:cubicBezTo>
                      <a:pt x="63" y="162"/>
                      <a:pt x="66" y="154"/>
                      <a:pt x="64" y="151"/>
                    </a:cubicBezTo>
                    <a:cubicBezTo>
                      <a:pt x="62" y="149"/>
                      <a:pt x="60" y="147"/>
                      <a:pt x="59" y="145"/>
                    </a:cubicBezTo>
                    <a:cubicBezTo>
                      <a:pt x="58" y="143"/>
                      <a:pt x="59" y="142"/>
                      <a:pt x="60" y="140"/>
                    </a:cubicBezTo>
                    <a:cubicBezTo>
                      <a:pt x="61" y="139"/>
                      <a:pt x="63" y="139"/>
                      <a:pt x="64" y="138"/>
                    </a:cubicBezTo>
                    <a:cubicBezTo>
                      <a:pt x="65" y="138"/>
                      <a:pt x="65" y="138"/>
                      <a:pt x="66" y="139"/>
                    </a:cubicBezTo>
                    <a:cubicBezTo>
                      <a:pt x="67" y="139"/>
                      <a:pt x="67" y="140"/>
                      <a:pt x="66" y="141"/>
                    </a:cubicBezTo>
                    <a:cubicBezTo>
                      <a:pt x="65" y="143"/>
                      <a:pt x="64" y="144"/>
                      <a:pt x="65" y="146"/>
                    </a:cubicBezTo>
                    <a:cubicBezTo>
                      <a:pt x="66" y="149"/>
                      <a:pt x="68" y="152"/>
                      <a:pt x="70" y="154"/>
                    </a:cubicBezTo>
                    <a:cubicBezTo>
                      <a:pt x="71" y="156"/>
                      <a:pt x="74" y="158"/>
                      <a:pt x="76" y="160"/>
                    </a:cubicBezTo>
                    <a:cubicBezTo>
                      <a:pt x="77" y="161"/>
                      <a:pt x="81" y="160"/>
                      <a:pt x="82" y="158"/>
                    </a:cubicBezTo>
                    <a:cubicBezTo>
                      <a:pt x="85" y="153"/>
                      <a:pt x="88" y="147"/>
                      <a:pt x="92" y="141"/>
                    </a:cubicBezTo>
                    <a:cubicBezTo>
                      <a:pt x="92" y="140"/>
                      <a:pt x="94" y="139"/>
                      <a:pt x="95" y="138"/>
                    </a:cubicBezTo>
                    <a:cubicBezTo>
                      <a:pt x="98" y="138"/>
                      <a:pt x="101" y="138"/>
                      <a:pt x="103" y="138"/>
                    </a:cubicBezTo>
                    <a:cubicBezTo>
                      <a:pt x="107" y="138"/>
                      <a:pt x="109" y="135"/>
                      <a:pt x="112" y="133"/>
                    </a:cubicBezTo>
                    <a:cubicBezTo>
                      <a:pt x="112" y="133"/>
                      <a:pt x="114" y="134"/>
                      <a:pt x="115" y="134"/>
                    </a:cubicBezTo>
                    <a:cubicBezTo>
                      <a:pt x="117" y="135"/>
                      <a:pt x="119" y="134"/>
                      <a:pt x="119" y="133"/>
                    </a:cubicBezTo>
                    <a:cubicBezTo>
                      <a:pt x="120" y="129"/>
                      <a:pt x="120" y="125"/>
                      <a:pt x="124" y="123"/>
                    </a:cubicBezTo>
                    <a:cubicBezTo>
                      <a:pt x="124" y="122"/>
                      <a:pt x="124" y="122"/>
                      <a:pt x="125" y="122"/>
                    </a:cubicBezTo>
                    <a:cubicBezTo>
                      <a:pt x="125" y="122"/>
                      <a:pt x="125" y="122"/>
                      <a:pt x="126" y="123"/>
                    </a:cubicBezTo>
                    <a:cubicBezTo>
                      <a:pt x="126" y="124"/>
                      <a:pt x="126" y="126"/>
                      <a:pt x="127" y="127"/>
                    </a:cubicBezTo>
                    <a:cubicBezTo>
                      <a:pt x="127" y="129"/>
                      <a:pt x="129" y="130"/>
                      <a:pt x="131" y="129"/>
                    </a:cubicBezTo>
                    <a:cubicBezTo>
                      <a:pt x="137" y="126"/>
                      <a:pt x="141" y="118"/>
                      <a:pt x="138" y="112"/>
                    </a:cubicBezTo>
                    <a:cubicBezTo>
                      <a:pt x="135" y="107"/>
                      <a:pt x="134" y="101"/>
                      <a:pt x="134" y="96"/>
                    </a:cubicBezTo>
                    <a:cubicBezTo>
                      <a:pt x="135" y="87"/>
                      <a:pt x="134" y="79"/>
                      <a:pt x="131" y="72"/>
                    </a:cubicBezTo>
                    <a:cubicBezTo>
                      <a:pt x="130" y="69"/>
                      <a:pt x="131" y="66"/>
                      <a:pt x="133" y="64"/>
                    </a:cubicBezTo>
                    <a:cubicBezTo>
                      <a:pt x="135" y="62"/>
                      <a:pt x="137" y="60"/>
                      <a:pt x="136" y="57"/>
                    </a:cubicBezTo>
                    <a:cubicBezTo>
                      <a:pt x="136" y="55"/>
                      <a:pt x="136" y="52"/>
                      <a:pt x="136" y="49"/>
                    </a:cubicBezTo>
                    <a:cubicBezTo>
                      <a:pt x="136" y="41"/>
                      <a:pt x="134" y="33"/>
                      <a:pt x="130" y="26"/>
                    </a:cubicBezTo>
                    <a:cubicBezTo>
                      <a:pt x="125" y="18"/>
                      <a:pt x="118" y="11"/>
                      <a:pt x="115" y="2"/>
                    </a:cubicBezTo>
                    <a:cubicBezTo>
                      <a:pt x="115" y="0"/>
                      <a:pt x="111" y="0"/>
                      <a:pt x="110" y="1"/>
                    </a:cubicBezTo>
                    <a:cubicBezTo>
                      <a:pt x="103" y="8"/>
                      <a:pt x="99" y="15"/>
                      <a:pt x="102" y="25"/>
                    </a:cubicBezTo>
                    <a:cubicBezTo>
                      <a:pt x="102" y="29"/>
                      <a:pt x="100" y="33"/>
                      <a:pt x="105" y="36"/>
                    </a:cubicBezTo>
                    <a:cubicBezTo>
                      <a:pt x="106" y="37"/>
                      <a:pt x="106" y="38"/>
                      <a:pt x="106" y="39"/>
                    </a:cubicBezTo>
                    <a:cubicBezTo>
                      <a:pt x="107" y="51"/>
                      <a:pt x="109" y="64"/>
                      <a:pt x="101" y="75"/>
                    </a:cubicBezTo>
                    <a:cubicBezTo>
                      <a:pt x="100" y="76"/>
                      <a:pt x="100" y="79"/>
                      <a:pt x="100" y="81"/>
                    </a:cubicBezTo>
                    <a:cubicBezTo>
                      <a:pt x="98" y="88"/>
                      <a:pt x="93" y="92"/>
                      <a:pt x="86" y="94"/>
                    </a:cubicBezTo>
                    <a:cubicBezTo>
                      <a:pt x="85" y="94"/>
                      <a:pt x="82" y="93"/>
                      <a:pt x="82" y="91"/>
                    </a:cubicBezTo>
                    <a:cubicBezTo>
                      <a:pt x="82" y="90"/>
                      <a:pt x="82" y="89"/>
                      <a:pt x="82" y="88"/>
                    </a:cubicBezTo>
                    <a:cubicBezTo>
                      <a:pt x="81" y="86"/>
                      <a:pt x="80" y="84"/>
                      <a:pt x="79" y="85"/>
                    </a:cubicBezTo>
                    <a:cubicBezTo>
                      <a:pt x="78" y="86"/>
                      <a:pt x="76" y="86"/>
                      <a:pt x="75" y="88"/>
                    </a:cubicBezTo>
                    <a:cubicBezTo>
                      <a:pt x="74" y="90"/>
                      <a:pt x="75" y="92"/>
                      <a:pt x="75" y="94"/>
                    </a:cubicBezTo>
                    <a:cubicBezTo>
                      <a:pt x="75" y="96"/>
                      <a:pt x="76" y="99"/>
                      <a:pt x="75" y="101"/>
                    </a:cubicBezTo>
                    <a:cubicBezTo>
                      <a:pt x="72" y="106"/>
                      <a:pt x="71" y="112"/>
                      <a:pt x="70" y="118"/>
                    </a:cubicBezTo>
                    <a:cubicBezTo>
                      <a:pt x="69" y="119"/>
                      <a:pt x="68" y="120"/>
                      <a:pt x="67" y="120"/>
                    </a:cubicBezTo>
                    <a:cubicBezTo>
                      <a:pt x="63" y="119"/>
                      <a:pt x="58" y="119"/>
                      <a:pt x="54" y="120"/>
                    </a:cubicBezTo>
                    <a:cubicBezTo>
                      <a:pt x="49" y="122"/>
                      <a:pt x="44" y="123"/>
                      <a:pt x="38" y="124"/>
                    </a:cubicBezTo>
                    <a:cubicBezTo>
                      <a:pt x="35" y="124"/>
                      <a:pt x="33" y="126"/>
                      <a:pt x="31" y="128"/>
                    </a:cubicBezTo>
                    <a:cubicBezTo>
                      <a:pt x="26" y="135"/>
                      <a:pt x="20" y="142"/>
                      <a:pt x="14" y="148"/>
                    </a:cubicBezTo>
                    <a:cubicBezTo>
                      <a:pt x="13" y="149"/>
                      <a:pt x="13" y="151"/>
                      <a:pt x="12" y="152"/>
                    </a:cubicBezTo>
                    <a:cubicBezTo>
                      <a:pt x="12" y="154"/>
                      <a:pt x="12" y="156"/>
                      <a:pt x="11" y="157"/>
                    </a:cubicBezTo>
                    <a:cubicBezTo>
                      <a:pt x="8" y="160"/>
                      <a:pt x="6" y="162"/>
                      <a:pt x="3" y="165"/>
                    </a:cubicBezTo>
                    <a:cubicBezTo>
                      <a:pt x="1" y="167"/>
                      <a:pt x="0" y="170"/>
                      <a:pt x="1" y="173"/>
                    </a:cubicBezTo>
                    <a:cubicBezTo>
                      <a:pt x="1" y="176"/>
                      <a:pt x="2" y="178"/>
                      <a:pt x="4" y="180"/>
                    </a:cubicBezTo>
                    <a:cubicBezTo>
                      <a:pt x="4" y="180"/>
                      <a:pt x="4" y="180"/>
                      <a:pt x="4" y="180"/>
                    </a:cubicBezTo>
                    <a:cubicBezTo>
                      <a:pt x="4" y="180"/>
                      <a:pt x="4" y="181"/>
                      <a:pt x="5" y="181"/>
                    </a:cubicBezTo>
                    <a:cubicBezTo>
                      <a:pt x="5" y="180"/>
                      <a:pt x="5" y="180"/>
                      <a:pt x="5" y="180"/>
                    </a:cubicBezTo>
                    <a:cubicBezTo>
                      <a:pt x="5" y="180"/>
                      <a:pt x="5" y="180"/>
                      <a:pt x="5" y="179"/>
                    </a:cubicBezTo>
                    <a:cubicBezTo>
                      <a:pt x="8" y="179"/>
                      <a:pt x="10" y="180"/>
                      <a:pt x="10" y="182"/>
                    </a:cubicBezTo>
                    <a:cubicBezTo>
                      <a:pt x="10" y="184"/>
                      <a:pt x="9" y="185"/>
                      <a:pt x="8" y="187"/>
                    </a:cubicBezTo>
                    <a:cubicBezTo>
                      <a:pt x="8" y="187"/>
                      <a:pt x="8" y="187"/>
                      <a:pt x="8" y="187"/>
                    </a:cubicBezTo>
                    <a:cubicBezTo>
                      <a:pt x="8" y="187"/>
                      <a:pt x="8" y="187"/>
                      <a:pt x="8" y="187"/>
                    </a:cubicBezTo>
                    <a:cubicBezTo>
                      <a:pt x="8" y="187"/>
                      <a:pt x="8" y="187"/>
                      <a:pt x="8" y="187"/>
                    </a:cubicBezTo>
                    <a:cubicBezTo>
                      <a:pt x="10" y="193"/>
                      <a:pt x="12" y="198"/>
                      <a:pt x="14" y="204"/>
                    </a:cubicBezTo>
                    <a:cubicBezTo>
                      <a:pt x="15" y="207"/>
                      <a:pt x="22" y="209"/>
                      <a:pt x="24" y="207"/>
                    </a:cubicBezTo>
                    <a:close/>
                    <a:moveTo>
                      <a:pt x="110" y="8"/>
                    </a:moveTo>
                    <a:cubicBezTo>
                      <a:pt x="111" y="8"/>
                      <a:pt x="111" y="8"/>
                      <a:pt x="111" y="8"/>
                    </a:cubicBezTo>
                    <a:cubicBezTo>
                      <a:pt x="111" y="8"/>
                      <a:pt x="111" y="8"/>
                      <a:pt x="111" y="8"/>
                    </a:cubicBezTo>
                    <a:cubicBezTo>
                      <a:pt x="110" y="9"/>
                      <a:pt x="110" y="9"/>
                      <a:pt x="110" y="9"/>
                    </a:cubicBezTo>
                    <a:lnTo>
                      <a:pt x="1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8" name="Freeform 267">
                <a:extLst>
                  <a:ext uri="{FF2B5EF4-FFF2-40B4-BE49-F238E27FC236}">
                    <a16:creationId xmlns:a16="http://schemas.microsoft.com/office/drawing/2014/main" id="{4582D7E9-0796-4B2D-944D-7177270DA098}"/>
                  </a:ext>
                </a:extLst>
              </p:cNvPr>
              <p:cNvSpPr>
                <a:spLocks/>
              </p:cNvSpPr>
              <p:nvPr/>
            </p:nvSpPr>
            <p:spPr bwMode="auto">
              <a:xfrm>
                <a:off x="5897" y="202"/>
                <a:ext cx="433" cy="702"/>
              </a:xfrm>
              <a:custGeom>
                <a:avLst/>
                <a:gdLst>
                  <a:gd name="T0" fmla="*/ 16 w 92"/>
                  <a:gd name="T1" fmla="*/ 146 h 149"/>
                  <a:gd name="T2" fmla="*/ 33 w 92"/>
                  <a:gd name="T3" fmla="*/ 147 h 149"/>
                  <a:gd name="T4" fmla="*/ 38 w 92"/>
                  <a:gd name="T5" fmla="*/ 143 h 149"/>
                  <a:gd name="T6" fmla="*/ 38 w 92"/>
                  <a:gd name="T7" fmla="*/ 143 h 149"/>
                  <a:gd name="T8" fmla="*/ 58 w 92"/>
                  <a:gd name="T9" fmla="*/ 130 h 149"/>
                  <a:gd name="T10" fmla="*/ 68 w 92"/>
                  <a:gd name="T11" fmla="*/ 121 h 149"/>
                  <a:gd name="T12" fmla="*/ 68 w 92"/>
                  <a:gd name="T13" fmla="*/ 120 h 149"/>
                  <a:gd name="T14" fmla="*/ 68 w 92"/>
                  <a:gd name="T15" fmla="*/ 120 h 149"/>
                  <a:gd name="T16" fmla="*/ 74 w 92"/>
                  <a:gd name="T17" fmla="*/ 126 h 149"/>
                  <a:gd name="T18" fmla="*/ 88 w 92"/>
                  <a:gd name="T19" fmla="*/ 108 h 149"/>
                  <a:gd name="T20" fmla="*/ 83 w 92"/>
                  <a:gd name="T21" fmla="*/ 89 h 149"/>
                  <a:gd name="T22" fmla="*/ 90 w 92"/>
                  <a:gd name="T23" fmla="*/ 77 h 149"/>
                  <a:gd name="T24" fmla="*/ 92 w 92"/>
                  <a:gd name="T25" fmla="*/ 58 h 149"/>
                  <a:gd name="T26" fmla="*/ 77 w 92"/>
                  <a:gd name="T27" fmla="*/ 46 h 149"/>
                  <a:gd name="T28" fmla="*/ 76 w 92"/>
                  <a:gd name="T29" fmla="*/ 29 h 149"/>
                  <a:gd name="T30" fmla="*/ 71 w 92"/>
                  <a:gd name="T31" fmla="*/ 3 h 149"/>
                  <a:gd name="T32" fmla="*/ 56 w 92"/>
                  <a:gd name="T33" fmla="*/ 5 h 149"/>
                  <a:gd name="T34" fmla="*/ 65 w 92"/>
                  <a:gd name="T35" fmla="*/ 11 h 149"/>
                  <a:gd name="T36" fmla="*/ 64 w 92"/>
                  <a:gd name="T37" fmla="*/ 15 h 149"/>
                  <a:gd name="T38" fmla="*/ 48 w 92"/>
                  <a:gd name="T39" fmla="*/ 18 h 149"/>
                  <a:gd name="T40" fmla="*/ 45 w 92"/>
                  <a:gd name="T41" fmla="*/ 32 h 149"/>
                  <a:gd name="T42" fmla="*/ 43 w 92"/>
                  <a:gd name="T43" fmla="*/ 34 h 149"/>
                  <a:gd name="T44" fmla="*/ 26 w 92"/>
                  <a:gd name="T45" fmla="*/ 36 h 149"/>
                  <a:gd name="T46" fmla="*/ 26 w 92"/>
                  <a:gd name="T47" fmla="*/ 49 h 149"/>
                  <a:gd name="T48" fmla="*/ 31 w 92"/>
                  <a:gd name="T49" fmla="*/ 57 h 149"/>
                  <a:gd name="T50" fmla="*/ 34 w 92"/>
                  <a:gd name="T51" fmla="*/ 58 h 149"/>
                  <a:gd name="T52" fmla="*/ 30 w 92"/>
                  <a:gd name="T53" fmla="*/ 58 h 149"/>
                  <a:gd name="T54" fmla="*/ 22 w 92"/>
                  <a:gd name="T55" fmla="*/ 53 h 149"/>
                  <a:gd name="T56" fmla="*/ 6 w 92"/>
                  <a:gd name="T57" fmla="*/ 82 h 149"/>
                  <a:gd name="T58" fmla="*/ 18 w 92"/>
                  <a:gd name="T59" fmla="*/ 94 h 149"/>
                  <a:gd name="T60" fmla="*/ 23 w 92"/>
                  <a:gd name="T61" fmla="*/ 99 h 149"/>
                  <a:gd name="T62" fmla="*/ 18 w 92"/>
                  <a:gd name="T63" fmla="*/ 101 h 149"/>
                  <a:gd name="T64" fmla="*/ 1 w 92"/>
                  <a:gd name="T65" fmla="*/ 1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49">
                    <a:moveTo>
                      <a:pt x="10" y="143"/>
                    </a:moveTo>
                    <a:cubicBezTo>
                      <a:pt x="12" y="145"/>
                      <a:pt x="14" y="146"/>
                      <a:pt x="16" y="146"/>
                    </a:cubicBezTo>
                    <a:cubicBezTo>
                      <a:pt x="20" y="145"/>
                      <a:pt x="24" y="146"/>
                      <a:pt x="27" y="148"/>
                    </a:cubicBezTo>
                    <a:cubicBezTo>
                      <a:pt x="29" y="149"/>
                      <a:pt x="31" y="148"/>
                      <a:pt x="33" y="147"/>
                    </a:cubicBezTo>
                    <a:cubicBezTo>
                      <a:pt x="35" y="145"/>
                      <a:pt x="36" y="144"/>
                      <a:pt x="38" y="143"/>
                    </a:cubicBezTo>
                    <a:cubicBezTo>
                      <a:pt x="38" y="143"/>
                      <a:pt x="38" y="143"/>
                      <a:pt x="38" y="143"/>
                    </a:cubicBezTo>
                    <a:cubicBezTo>
                      <a:pt x="38" y="143"/>
                      <a:pt x="38" y="143"/>
                      <a:pt x="38" y="144"/>
                    </a:cubicBezTo>
                    <a:cubicBezTo>
                      <a:pt x="38" y="143"/>
                      <a:pt x="38" y="143"/>
                      <a:pt x="38" y="143"/>
                    </a:cubicBezTo>
                    <a:cubicBezTo>
                      <a:pt x="42" y="141"/>
                      <a:pt x="45" y="139"/>
                      <a:pt x="48" y="136"/>
                    </a:cubicBezTo>
                    <a:cubicBezTo>
                      <a:pt x="51" y="133"/>
                      <a:pt x="54" y="132"/>
                      <a:pt x="58" y="130"/>
                    </a:cubicBezTo>
                    <a:cubicBezTo>
                      <a:pt x="58" y="128"/>
                      <a:pt x="59" y="126"/>
                      <a:pt x="60" y="125"/>
                    </a:cubicBezTo>
                    <a:cubicBezTo>
                      <a:pt x="62" y="122"/>
                      <a:pt x="64" y="121"/>
                      <a:pt x="68" y="121"/>
                    </a:cubicBezTo>
                    <a:cubicBezTo>
                      <a:pt x="68" y="120"/>
                      <a:pt x="68" y="120"/>
                      <a:pt x="68" y="120"/>
                    </a:cubicBezTo>
                    <a:cubicBezTo>
                      <a:pt x="68" y="120"/>
                      <a:pt x="68" y="120"/>
                      <a:pt x="68" y="120"/>
                    </a:cubicBezTo>
                    <a:cubicBezTo>
                      <a:pt x="67" y="119"/>
                      <a:pt x="68" y="119"/>
                      <a:pt x="69" y="120"/>
                    </a:cubicBezTo>
                    <a:cubicBezTo>
                      <a:pt x="68" y="120"/>
                      <a:pt x="68" y="120"/>
                      <a:pt x="68" y="120"/>
                    </a:cubicBezTo>
                    <a:cubicBezTo>
                      <a:pt x="68" y="125"/>
                      <a:pt x="68" y="125"/>
                      <a:pt x="72" y="126"/>
                    </a:cubicBezTo>
                    <a:cubicBezTo>
                      <a:pt x="73" y="126"/>
                      <a:pt x="73" y="126"/>
                      <a:pt x="74" y="126"/>
                    </a:cubicBezTo>
                    <a:cubicBezTo>
                      <a:pt x="77" y="123"/>
                      <a:pt x="78" y="119"/>
                      <a:pt x="81" y="116"/>
                    </a:cubicBezTo>
                    <a:cubicBezTo>
                      <a:pt x="84" y="114"/>
                      <a:pt x="87" y="112"/>
                      <a:pt x="88" y="108"/>
                    </a:cubicBezTo>
                    <a:cubicBezTo>
                      <a:pt x="88" y="102"/>
                      <a:pt x="88" y="97"/>
                      <a:pt x="84" y="92"/>
                    </a:cubicBezTo>
                    <a:cubicBezTo>
                      <a:pt x="84" y="91"/>
                      <a:pt x="83" y="90"/>
                      <a:pt x="83" y="89"/>
                    </a:cubicBezTo>
                    <a:cubicBezTo>
                      <a:pt x="82" y="88"/>
                      <a:pt x="82" y="86"/>
                      <a:pt x="83" y="85"/>
                    </a:cubicBezTo>
                    <a:cubicBezTo>
                      <a:pt x="85" y="82"/>
                      <a:pt x="87" y="79"/>
                      <a:pt x="90" y="77"/>
                    </a:cubicBezTo>
                    <a:cubicBezTo>
                      <a:pt x="90" y="73"/>
                      <a:pt x="89" y="70"/>
                      <a:pt x="90" y="66"/>
                    </a:cubicBezTo>
                    <a:cubicBezTo>
                      <a:pt x="91" y="63"/>
                      <a:pt x="92" y="61"/>
                      <a:pt x="92" y="58"/>
                    </a:cubicBezTo>
                    <a:cubicBezTo>
                      <a:pt x="92" y="54"/>
                      <a:pt x="87" y="54"/>
                      <a:pt x="85" y="52"/>
                    </a:cubicBezTo>
                    <a:cubicBezTo>
                      <a:pt x="83" y="49"/>
                      <a:pt x="80" y="48"/>
                      <a:pt x="77" y="46"/>
                    </a:cubicBezTo>
                    <a:cubicBezTo>
                      <a:pt x="76" y="45"/>
                      <a:pt x="75" y="43"/>
                      <a:pt x="75" y="42"/>
                    </a:cubicBezTo>
                    <a:cubicBezTo>
                      <a:pt x="75" y="38"/>
                      <a:pt x="75" y="33"/>
                      <a:pt x="76" y="29"/>
                    </a:cubicBezTo>
                    <a:cubicBezTo>
                      <a:pt x="76" y="25"/>
                      <a:pt x="77" y="21"/>
                      <a:pt x="78" y="17"/>
                    </a:cubicBezTo>
                    <a:cubicBezTo>
                      <a:pt x="78" y="11"/>
                      <a:pt x="75" y="7"/>
                      <a:pt x="71" y="3"/>
                    </a:cubicBezTo>
                    <a:cubicBezTo>
                      <a:pt x="68" y="0"/>
                      <a:pt x="64" y="0"/>
                      <a:pt x="60" y="1"/>
                    </a:cubicBezTo>
                    <a:cubicBezTo>
                      <a:pt x="58" y="1"/>
                      <a:pt x="56" y="3"/>
                      <a:pt x="56" y="5"/>
                    </a:cubicBezTo>
                    <a:cubicBezTo>
                      <a:pt x="56" y="7"/>
                      <a:pt x="57" y="8"/>
                      <a:pt x="59" y="9"/>
                    </a:cubicBezTo>
                    <a:cubicBezTo>
                      <a:pt x="61" y="10"/>
                      <a:pt x="63" y="10"/>
                      <a:pt x="65" y="11"/>
                    </a:cubicBezTo>
                    <a:cubicBezTo>
                      <a:pt x="66" y="12"/>
                      <a:pt x="66" y="13"/>
                      <a:pt x="65" y="14"/>
                    </a:cubicBezTo>
                    <a:cubicBezTo>
                      <a:pt x="65" y="15"/>
                      <a:pt x="64" y="15"/>
                      <a:pt x="64" y="15"/>
                    </a:cubicBezTo>
                    <a:cubicBezTo>
                      <a:pt x="61" y="15"/>
                      <a:pt x="59" y="15"/>
                      <a:pt x="56" y="16"/>
                    </a:cubicBezTo>
                    <a:cubicBezTo>
                      <a:pt x="53" y="16"/>
                      <a:pt x="51" y="17"/>
                      <a:pt x="48" y="18"/>
                    </a:cubicBezTo>
                    <a:cubicBezTo>
                      <a:pt x="45" y="18"/>
                      <a:pt x="43" y="22"/>
                      <a:pt x="43" y="25"/>
                    </a:cubicBezTo>
                    <a:cubicBezTo>
                      <a:pt x="44" y="28"/>
                      <a:pt x="45" y="30"/>
                      <a:pt x="45" y="32"/>
                    </a:cubicBezTo>
                    <a:cubicBezTo>
                      <a:pt x="46" y="32"/>
                      <a:pt x="45" y="34"/>
                      <a:pt x="44" y="34"/>
                    </a:cubicBezTo>
                    <a:cubicBezTo>
                      <a:pt x="44" y="35"/>
                      <a:pt x="43" y="35"/>
                      <a:pt x="43" y="34"/>
                    </a:cubicBezTo>
                    <a:cubicBezTo>
                      <a:pt x="41" y="33"/>
                      <a:pt x="38" y="31"/>
                      <a:pt x="35" y="34"/>
                    </a:cubicBezTo>
                    <a:cubicBezTo>
                      <a:pt x="33" y="36"/>
                      <a:pt x="30" y="37"/>
                      <a:pt x="26" y="36"/>
                    </a:cubicBezTo>
                    <a:cubicBezTo>
                      <a:pt x="23" y="36"/>
                      <a:pt x="22" y="39"/>
                      <a:pt x="23" y="42"/>
                    </a:cubicBezTo>
                    <a:cubicBezTo>
                      <a:pt x="23" y="45"/>
                      <a:pt x="25" y="47"/>
                      <a:pt x="26" y="49"/>
                    </a:cubicBezTo>
                    <a:cubicBezTo>
                      <a:pt x="28" y="51"/>
                      <a:pt x="31" y="54"/>
                      <a:pt x="30" y="57"/>
                    </a:cubicBezTo>
                    <a:cubicBezTo>
                      <a:pt x="31" y="57"/>
                      <a:pt x="31" y="57"/>
                      <a:pt x="31" y="57"/>
                    </a:cubicBezTo>
                    <a:cubicBezTo>
                      <a:pt x="31" y="57"/>
                      <a:pt x="32" y="58"/>
                      <a:pt x="32" y="58"/>
                    </a:cubicBezTo>
                    <a:cubicBezTo>
                      <a:pt x="33" y="58"/>
                      <a:pt x="34" y="58"/>
                      <a:pt x="34" y="58"/>
                    </a:cubicBezTo>
                    <a:cubicBezTo>
                      <a:pt x="33" y="59"/>
                      <a:pt x="33" y="58"/>
                      <a:pt x="32" y="58"/>
                    </a:cubicBezTo>
                    <a:cubicBezTo>
                      <a:pt x="31" y="58"/>
                      <a:pt x="31" y="58"/>
                      <a:pt x="30" y="58"/>
                    </a:cubicBezTo>
                    <a:cubicBezTo>
                      <a:pt x="30" y="57"/>
                      <a:pt x="30" y="57"/>
                      <a:pt x="30" y="57"/>
                    </a:cubicBezTo>
                    <a:cubicBezTo>
                      <a:pt x="27" y="57"/>
                      <a:pt x="25" y="55"/>
                      <a:pt x="22" y="53"/>
                    </a:cubicBezTo>
                    <a:cubicBezTo>
                      <a:pt x="20" y="53"/>
                      <a:pt x="18" y="53"/>
                      <a:pt x="18" y="54"/>
                    </a:cubicBezTo>
                    <a:cubicBezTo>
                      <a:pt x="13" y="63"/>
                      <a:pt x="11" y="73"/>
                      <a:pt x="6" y="82"/>
                    </a:cubicBezTo>
                    <a:cubicBezTo>
                      <a:pt x="5" y="85"/>
                      <a:pt x="6" y="88"/>
                      <a:pt x="9" y="90"/>
                    </a:cubicBezTo>
                    <a:cubicBezTo>
                      <a:pt x="12" y="93"/>
                      <a:pt x="15" y="94"/>
                      <a:pt x="18" y="94"/>
                    </a:cubicBezTo>
                    <a:cubicBezTo>
                      <a:pt x="20" y="94"/>
                      <a:pt x="21" y="95"/>
                      <a:pt x="22" y="96"/>
                    </a:cubicBezTo>
                    <a:cubicBezTo>
                      <a:pt x="23" y="97"/>
                      <a:pt x="23" y="98"/>
                      <a:pt x="23" y="99"/>
                    </a:cubicBezTo>
                    <a:cubicBezTo>
                      <a:pt x="23" y="100"/>
                      <a:pt x="22" y="101"/>
                      <a:pt x="22" y="102"/>
                    </a:cubicBezTo>
                    <a:cubicBezTo>
                      <a:pt x="21" y="102"/>
                      <a:pt x="19" y="102"/>
                      <a:pt x="18" y="101"/>
                    </a:cubicBezTo>
                    <a:cubicBezTo>
                      <a:pt x="11" y="100"/>
                      <a:pt x="7" y="103"/>
                      <a:pt x="4" y="109"/>
                    </a:cubicBezTo>
                    <a:cubicBezTo>
                      <a:pt x="2" y="114"/>
                      <a:pt x="2" y="120"/>
                      <a:pt x="1" y="125"/>
                    </a:cubicBezTo>
                    <a:cubicBezTo>
                      <a:pt x="0" y="133"/>
                      <a:pt x="4" y="139"/>
                      <a:pt x="1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9" name="Freeform 268">
                <a:extLst>
                  <a:ext uri="{FF2B5EF4-FFF2-40B4-BE49-F238E27FC236}">
                    <a16:creationId xmlns:a16="http://schemas.microsoft.com/office/drawing/2014/main" id="{F384E12C-9ABB-4506-AA19-0228DF678C00}"/>
                  </a:ext>
                </a:extLst>
              </p:cNvPr>
              <p:cNvSpPr>
                <a:spLocks/>
              </p:cNvSpPr>
              <p:nvPr/>
            </p:nvSpPr>
            <p:spPr bwMode="auto">
              <a:xfrm>
                <a:off x="6165" y="809"/>
                <a:ext cx="5" cy="5"/>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1"/>
                      <a:pt x="1" y="1"/>
                    </a:cubicBezTo>
                    <a:cubicBezTo>
                      <a:pt x="1" y="1"/>
                      <a:pt x="1" y="1"/>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0" name="Freeform 269">
                <a:extLst>
                  <a:ext uri="{FF2B5EF4-FFF2-40B4-BE49-F238E27FC236}">
                    <a16:creationId xmlns:a16="http://schemas.microsoft.com/office/drawing/2014/main" id="{594FFE5C-04C7-42B6-B2D0-FA86EEA289C5}"/>
                  </a:ext>
                </a:extLst>
              </p:cNvPr>
              <p:cNvSpPr>
                <a:spLocks/>
              </p:cNvSpPr>
              <p:nvPr/>
            </p:nvSpPr>
            <p:spPr bwMode="auto">
              <a:xfrm>
                <a:off x="15981" y="7796"/>
                <a:ext cx="752" cy="767"/>
              </a:xfrm>
              <a:custGeom>
                <a:avLst/>
                <a:gdLst>
                  <a:gd name="T0" fmla="*/ 151 w 160"/>
                  <a:gd name="T1" fmla="*/ 124 h 163"/>
                  <a:gd name="T2" fmla="*/ 151 w 160"/>
                  <a:gd name="T3" fmla="*/ 124 h 163"/>
                  <a:gd name="T4" fmla="*/ 147 w 160"/>
                  <a:gd name="T5" fmla="*/ 120 h 163"/>
                  <a:gd name="T6" fmla="*/ 147 w 160"/>
                  <a:gd name="T7" fmla="*/ 119 h 163"/>
                  <a:gd name="T8" fmla="*/ 146 w 160"/>
                  <a:gd name="T9" fmla="*/ 117 h 163"/>
                  <a:gd name="T10" fmla="*/ 147 w 160"/>
                  <a:gd name="T11" fmla="*/ 117 h 163"/>
                  <a:gd name="T12" fmla="*/ 147 w 160"/>
                  <a:gd name="T13" fmla="*/ 119 h 163"/>
                  <a:gd name="T14" fmla="*/ 148 w 160"/>
                  <a:gd name="T15" fmla="*/ 120 h 163"/>
                  <a:gd name="T16" fmla="*/ 151 w 160"/>
                  <a:gd name="T17" fmla="*/ 123 h 163"/>
                  <a:gd name="T18" fmla="*/ 151 w 160"/>
                  <a:gd name="T19" fmla="*/ 124 h 163"/>
                  <a:gd name="T20" fmla="*/ 156 w 160"/>
                  <a:gd name="T21" fmla="*/ 125 h 163"/>
                  <a:gd name="T22" fmla="*/ 157 w 160"/>
                  <a:gd name="T23" fmla="*/ 125 h 163"/>
                  <a:gd name="T24" fmla="*/ 159 w 160"/>
                  <a:gd name="T25" fmla="*/ 121 h 163"/>
                  <a:gd name="T26" fmla="*/ 150 w 160"/>
                  <a:gd name="T27" fmla="*/ 106 h 163"/>
                  <a:gd name="T28" fmla="*/ 147 w 160"/>
                  <a:gd name="T29" fmla="*/ 105 h 163"/>
                  <a:gd name="T30" fmla="*/ 141 w 160"/>
                  <a:gd name="T31" fmla="*/ 108 h 163"/>
                  <a:gd name="T32" fmla="*/ 139 w 160"/>
                  <a:gd name="T33" fmla="*/ 111 h 163"/>
                  <a:gd name="T34" fmla="*/ 134 w 160"/>
                  <a:gd name="T35" fmla="*/ 110 h 163"/>
                  <a:gd name="T36" fmla="*/ 130 w 160"/>
                  <a:gd name="T37" fmla="*/ 101 h 163"/>
                  <a:gd name="T38" fmla="*/ 126 w 160"/>
                  <a:gd name="T39" fmla="*/ 97 h 163"/>
                  <a:gd name="T40" fmla="*/ 120 w 160"/>
                  <a:gd name="T41" fmla="*/ 95 h 163"/>
                  <a:gd name="T42" fmla="*/ 118 w 160"/>
                  <a:gd name="T43" fmla="*/ 93 h 163"/>
                  <a:gd name="T44" fmla="*/ 119 w 160"/>
                  <a:gd name="T45" fmla="*/ 84 h 163"/>
                  <a:gd name="T46" fmla="*/ 119 w 160"/>
                  <a:gd name="T47" fmla="*/ 79 h 163"/>
                  <a:gd name="T48" fmla="*/ 110 w 160"/>
                  <a:gd name="T49" fmla="*/ 68 h 163"/>
                  <a:gd name="T50" fmla="*/ 106 w 160"/>
                  <a:gd name="T51" fmla="*/ 65 h 163"/>
                  <a:gd name="T52" fmla="*/ 98 w 160"/>
                  <a:gd name="T53" fmla="*/ 60 h 163"/>
                  <a:gd name="T54" fmla="*/ 94 w 160"/>
                  <a:gd name="T55" fmla="*/ 58 h 163"/>
                  <a:gd name="T56" fmla="*/ 85 w 160"/>
                  <a:gd name="T57" fmla="*/ 51 h 163"/>
                  <a:gd name="T58" fmla="*/ 74 w 160"/>
                  <a:gd name="T59" fmla="*/ 44 h 163"/>
                  <a:gd name="T60" fmla="*/ 67 w 160"/>
                  <a:gd name="T61" fmla="*/ 39 h 163"/>
                  <a:gd name="T62" fmla="*/ 59 w 160"/>
                  <a:gd name="T63" fmla="*/ 31 h 163"/>
                  <a:gd name="T64" fmla="*/ 36 w 160"/>
                  <a:gd name="T65" fmla="*/ 10 h 163"/>
                  <a:gd name="T66" fmla="*/ 28 w 160"/>
                  <a:gd name="T67" fmla="*/ 5 h 163"/>
                  <a:gd name="T68" fmla="*/ 7 w 160"/>
                  <a:gd name="T69" fmla="*/ 1 h 163"/>
                  <a:gd name="T70" fmla="*/ 3 w 160"/>
                  <a:gd name="T71" fmla="*/ 1 h 163"/>
                  <a:gd name="T72" fmla="*/ 1 w 160"/>
                  <a:gd name="T73" fmla="*/ 7 h 163"/>
                  <a:gd name="T74" fmla="*/ 5 w 160"/>
                  <a:gd name="T75" fmla="*/ 15 h 163"/>
                  <a:gd name="T76" fmla="*/ 20 w 160"/>
                  <a:gd name="T77" fmla="*/ 27 h 163"/>
                  <a:gd name="T78" fmla="*/ 28 w 160"/>
                  <a:gd name="T79" fmla="*/ 35 h 163"/>
                  <a:gd name="T80" fmla="*/ 34 w 160"/>
                  <a:gd name="T81" fmla="*/ 43 h 163"/>
                  <a:gd name="T82" fmla="*/ 47 w 160"/>
                  <a:gd name="T83" fmla="*/ 57 h 163"/>
                  <a:gd name="T84" fmla="*/ 51 w 160"/>
                  <a:gd name="T85" fmla="*/ 63 h 163"/>
                  <a:gd name="T86" fmla="*/ 55 w 160"/>
                  <a:gd name="T87" fmla="*/ 74 h 163"/>
                  <a:gd name="T88" fmla="*/ 59 w 160"/>
                  <a:gd name="T89" fmla="*/ 79 h 163"/>
                  <a:gd name="T90" fmla="*/ 71 w 160"/>
                  <a:gd name="T91" fmla="*/ 99 h 163"/>
                  <a:gd name="T92" fmla="*/ 75 w 160"/>
                  <a:gd name="T93" fmla="*/ 110 h 163"/>
                  <a:gd name="T94" fmla="*/ 81 w 160"/>
                  <a:gd name="T95" fmla="*/ 120 h 163"/>
                  <a:gd name="T96" fmla="*/ 96 w 160"/>
                  <a:gd name="T97" fmla="*/ 135 h 163"/>
                  <a:gd name="T98" fmla="*/ 112 w 160"/>
                  <a:gd name="T99" fmla="*/ 150 h 163"/>
                  <a:gd name="T100" fmla="*/ 124 w 160"/>
                  <a:gd name="T101" fmla="*/ 161 h 163"/>
                  <a:gd name="T102" fmla="*/ 130 w 160"/>
                  <a:gd name="T103" fmla="*/ 162 h 163"/>
                  <a:gd name="T104" fmla="*/ 147 w 160"/>
                  <a:gd name="T105" fmla="*/ 163 h 163"/>
                  <a:gd name="T106" fmla="*/ 148 w 160"/>
                  <a:gd name="T107" fmla="*/ 144 h 163"/>
                  <a:gd name="T108" fmla="*/ 151 w 160"/>
                  <a:gd name="T109" fmla="*/ 1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63">
                    <a:moveTo>
                      <a:pt x="151" y="124"/>
                    </a:moveTo>
                    <a:cubicBezTo>
                      <a:pt x="151" y="124"/>
                      <a:pt x="151" y="124"/>
                      <a:pt x="151" y="124"/>
                    </a:cubicBezTo>
                    <a:cubicBezTo>
                      <a:pt x="150" y="122"/>
                      <a:pt x="148" y="121"/>
                      <a:pt x="147" y="120"/>
                    </a:cubicBezTo>
                    <a:cubicBezTo>
                      <a:pt x="147" y="120"/>
                      <a:pt x="147" y="119"/>
                      <a:pt x="147" y="119"/>
                    </a:cubicBezTo>
                    <a:cubicBezTo>
                      <a:pt x="146" y="118"/>
                      <a:pt x="146" y="118"/>
                      <a:pt x="146" y="117"/>
                    </a:cubicBezTo>
                    <a:cubicBezTo>
                      <a:pt x="146" y="117"/>
                      <a:pt x="146" y="117"/>
                      <a:pt x="147" y="117"/>
                    </a:cubicBezTo>
                    <a:cubicBezTo>
                      <a:pt x="147" y="118"/>
                      <a:pt x="147" y="118"/>
                      <a:pt x="147" y="119"/>
                    </a:cubicBezTo>
                    <a:cubicBezTo>
                      <a:pt x="147" y="119"/>
                      <a:pt x="147" y="119"/>
                      <a:pt x="148" y="120"/>
                    </a:cubicBezTo>
                    <a:cubicBezTo>
                      <a:pt x="149" y="121"/>
                      <a:pt x="150" y="122"/>
                      <a:pt x="151" y="123"/>
                    </a:cubicBezTo>
                    <a:cubicBezTo>
                      <a:pt x="151" y="123"/>
                      <a:pt x="151" y="124"/>
                      <a:pt x="151" y="124"/>
                    </a:cubicBezTo>
                    <a:cubicBezTo>
                      <a:pt x="153" y="124"/>
                      <a:pt x="154" y="124"/>
                      <a:pt x="156" y="125"/>
                    </a:cubicBezTo>
                    <a:cubicBezTo>
                      <a:pt x="156" y="125"/>
                      <a:pt x="157" y="125"/>
                      <a:pt x="157" y="125"/>
                    </a:cubicBezTo>
                    <a:cubicBezTo>
                      <a:pt x="159" y="124"/>
                      <a:pt x="160" y="122"/>
                      <a:pt x="159" y="121"/>
                    </a:cubicBezTo>
                    <a:cubicBezTo>
                      <a:pt x="156" y="116"/>
                      <a:pt x="153" y="111"/>
                      <a:pt x="150" y="106"/>
                    </a:cubicBezTo>
                    <a:cubicBezTo>
                      <a:pt x="149" y="105"/>
                      <a:pt x="148" y="105"/>
                      <a:pt x="147" y="105"/>
                    </a:cubicBezTo>
                    <a:cubicBezTo>
                      <a:pt x="145" y="105"/>
                      <a:pt x="142" y="106"/>
                      <a:pt x="141" y="108"/>
                    </a:cubicBezTo>
                    <a:cubicBezTo>
                      <a:pt x="140" y="109"/>
                      <a:pt x="140" y="110"/>
                      <a:pt x="139" y="111"/>
                    </a:cubicBezTo>
                    <a:cubicBezTo>
                      <a:pt x="138" y="113"/>
                      <a:pt x="135" y="112"/>
                      <a:pt x="134" y="110"/>
                    </a:cubicBezTo>
                    <a:cubicBezTo>
                      <a:pt x="133" y="107"/>
                      <a:pt x="132" y="104"/>
                      <a:pt x="130" y="101"/>
                    </a:cubicBezTo>
                    <a:cubicBezTo>
                      <a:pt x="130" y="99"/>
                      <a:pt x="128" y="97"/>
                      <a:pt x="126" y="97"/>
                    </a:cubicBezTo>
                    <a:cubicBezTo>
                      <a:pt x="124" y="96"/>
                      <a:pt x="122" y="96"/>
                      <a:pt x="120" y="95"/>
                    </a:cubicBezTo>
                    <a:cubicBezTo>
                      <a:pt x="119" y="95"/>
                      <a:pt x="118" y="93"/>
                      <a:pt x="118" y="93"/>
                    </a:cubicBezTo>
                    <a:cubicBezTo>
                      <a:pt x="120" y="90"/>
                      <a:pt x="116" y="86"/>
                      <a:pt x="119" y="84"/>
                    </a:cubicBezTo>
                    <a:cubicBezTo>
                      <a:pt x="120" y="82"/>
                      <a:pt x="120" y="81"/>
                      <a:pt x="119" y="79"/>
                    </a:cubicBezTo>
                    <a:cubicBezTo>
                      <a:pt x="116" y="75"/>
                      <a:pt x="111" y="73"/>
                      <a:pt x="110" y="68"/>
                    </a:cubicBezTo>
                    <a:cubicBezTo>
                      <a:pt x="110" y="67"/>
                      <a:pt x="108" y="65"/>
                      <a:pt x="106" y="65"/>
                    </a:cubicBezTo>
                    <a:cubicBezTo>
                      <a:pt x="104" y="63"/>
                      <a:pt x="100" y="62"/>
                      <a:pt x="98" y="60"/>
                    </a:cubicBezTo>
                    <a:cubicBezTo>
                      <a:pt x="96" y="60"/>
                      <a:pt x="94" y="59"/>
                      <a:pt x="94" y="58"/>
                    </a:cubicBezTo>
                    <a:cubicBezTo>
                      <a:pt x="92" y="54"/>
                      <a:pt x="88" y="53"/>
                      <a:pt x="85" y="51"/>
                    </a:cubicBezTo>
                    <a:cubicBezTo>
                      <a:pt x="82" y="48"/>
                      <a:pt x="78" y="45"/>
                      <a:pt x="74" y="44"/>
                    </a:cubicBezTo>
                    <a:cubicBezTo>
                      <a:pt x="71" y="43"/>
                      <a:pt x="69" y="41"/>
                      <a:pt x="67" y="39"/>
                    </a:cubicBezTo>
                    <a:cubicBezTo>
                      <a:pt x="66" y="35"/>
                      <a:pt x="63" y="33"/>
                      <a:pt x="59" y="31"/>
                    </a:cubicBezTo>
                    <a:cubicBezTo>
                      <a:pt x="50" y="26"/>
                      <a:pt x="42" y="19"/>
                      <a:pt x="36" y="10"/>
                    </a:cubicBezTo>
                    <a:cubicBezTo>
                      <a:pt x="35" y="7"/>
                      <a:pt x="31" y="6"/>
                      <a:pt x="28" y="5"/>
                    </a:cubicBezTo>
                    <a:cubicBezTo>
                      <a:pt x="21" y="5"/>
                      <a:pt x="14" y="4"/>
                      <a:pt x="7" y="1"/>
                    </a:cubicBezTo>
                    <a:cubicBezTo>
                      <a:pt x="6" y="0"/>
                      <a:pt x="4" y="1"/>
                      <a:pt x="3" y="1"/>
                    </a:cubicBezTo>
                    <a:cubicBezTo>
                      <a:pt x="1" y="2"/>
                      <a:pt x="0" y="5"/>
                      <a:pt x="1" y="7"/>
                    </a:cubicBezTo>
                    <a:cubicBezTo>
                      <a:pt x="2" y="10"/>
                      <a:pt x="3" y="13"/>
                      <a:pt x="5" y="15"/>
                    </a:cubicBezTo>
                    <a:cubicBezTo>
                      <a:pt x="9" y="20"/>
                      <a:pt x="14" y="24"/>
                      <a:pt x="20" y="27"/>
                    </a:cubicBezTo>
                    <a:cubicBezTo>
                      <a:pt x="23" y="29"/>
                      <a:pt x="26" y="32"/>
                      <a:pt x="28" y="35"/>
                    </a:cubicBezTo>
                    <a:cubicBezTo>
                      <a:pt x="30" y="37"/>
                      <a:pt x="33" y="40"/>
                      <a:pt x="34" y="43"/>
                    </a:cubicBezTo>
                    <a:cubicBezTo>
                      <a:pt x="38" y="49"/>
                      <a:pt x="42" y="53"/>
                      <a:pt x="47" y="57"/>
                    </a:cubicBezTo>
                    <a:cubicBezTo>
                      <a:pt x="49" y="59"/>
                      <a:pt x="50" y="61"/>
                      <a:pt x="51" y="63"/>
                    </a:cubicBezTo>
                    <a:cubicBezTo>
                      <a:pt x="52" y="66"/>
                      <a:pt x="53" y="70"/>
                      <a:pt x="55" y="74"/>
                    </a:cubicBezTo>
                    <a:cubicBezTo>
                      <a:pt x="56" y="76"/>
                      <a:pt x="57" y="78"/>
                      <a:pt x="59" y="79"/>
                    </a:cubicBezTo>
                    <a:cubicBezTo>
                      <a:pt x="65" y="85"/>
                      <a:pt x="69" y="91"/>
                      <a:pt x="71" y="99"/>
                    </a:cubicBezTo>
                    <a:cubicBezTo>
                      <a:pt x="73" y="103"/>
                      <a:pt x="74" y="107"/>
                      <a:pt x="75" y="110"/>
                    </a:cubicBezTo>
                    <a:cubicBezTo>
                      <a:pt x="77" y="114"/>
                      <a:pt x="79" y="117"/>
                      <a:pt x="81" y="120"/>
                    </a:cubicBezTo>
                    <a:cubicBezTo>
                      <a:pt x="86" y="126"/>
                      <a:pt x="92" y="130"/>
                      <a:pt x="96" y="135"/>
                    </a:cubicBezTo>
                    <a:cubicBezTo>
                      <a:pt x="101" y="141"/>
                      <a:pt x="106" y="145"/>
                      <a:pt x="112" y="150"/>
                    </a:cubicBezTo>
                    <a:cubicBezTo>
                      <a:pt x="116" y="153"/>
                      <a:pt x="121" y="156"/>
                      <a:pt x="124" y="161"/>
                    </a:cubicBezTo>
                    <a:cubicBezTo>
                      <a:pt x="126" y="162"/>
                      <a:pt x="128" y="163"/>
                      <a:pt x="130" y="162"/>
                    </a:cubicBezTo>
                    <a:cubicBezTo>
                      <a:pt x="136" y="162"/>
                      <a:pt x="142" y="161"/>
                      <a:pt x="147" y="163"/>
                    </a:cubicBezTo>
                    <a:cubicBezTo>
                      <a:pt x="148" y="156"/>
                      <a:pt x="148" y="150"/>
                      <a:pt x="148" y="144"/>
                    </a:cubicBezTo>
                    <a:cubicBezTo>
                      <a:pt x="148" y="137"/>
                      <a:pt x="151" y="131"/>
                      <a:pt x="15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1" name="Freeform 270">
                <a:extLst>
                  <a:ext uri="{FF2B5EF4-FFF2-40B4-BE49-F238E27FC236}">
                    <a16:creationId xmlns:a16="http://schemas.microsoft.com/office/drawing/2014/main" id="{EC8AAEA3-210F-40C8-9AA9-A7FC8DA1569F}"/>
                  </a:ext>
                </a:extLst>
              </p:cNvPr>
              <p:cNvSpPr>
                <a:spLocks/>
              </p:cNvSpPr>
              <p:nvPr/>
            </p:nvSpPr>
            <p:spPr bwMode="auto">
              <a:xfrm>
                <a:off x="16672" y="8563"/>
                <a:ext cx="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2" name="Freeform 271">
                <a:extLst>
                  <a:ext uri="{FF2B5EF4-FFF2-40B4-BE49-F238E27FC236}">
                    <a16:creationId xmlns:a16="http://schemas.microsoft.com/office/drawing/2014/main" id="{CBADBEE6-D484-4B70-95E1-7A39070C3113}"/>
                  </a:ext>
                </a:extLst>
              </p:cNvPr>
              <p:cNvSpPr>
                <a:spLocks/>
              </p:cNvSpPr>
              <p:nvPr/>
            </p:nvSpPr>
            <p:spPr bwMode="auto">
              <a:xfrm>
                <a:off x="3755" y="1106"/>
                <a:ext cx="629" cy="499"/>
              </a:xfrm>
              <a:custGeom>
                <a:avLst/>
                <a:gdLst>
                  <a:gd name="T0" fmla="*/ 7 w 134"/>
                  <a:gd name="T1" fmla="*/ 89 h 106"/>
                  <a:gd name="T2" fmla="*/ 7 w 134"/>
                  <a:gd name="T3" fmla="*/ 102 h 106"/>
                  <a:gd name="T4" fmla="*/ 10 w 134"/>
                  <a:gd name="T5" fmla="*/ 106 h 106"/>
                  <a:gd name="T6" fmla="*/ 27 w 134"/>
                  <a:gd name="T7" fmla="*/ 100 h 106"/>
                  <a:gd name="T8" fmla="*/ 27 w 134"/>
                  <a:gd name="T9" fmla="*/ 100 h 106"/>
                  <a:gd name="T10" fmla="*/ 28 w 134"/>
                  <a:gd name="T11" fmla="*/ 99 h 106"/>
                  <a:gd name="T12" fmla="*/ 27 w 134"/>
                  <a:gd name="T13" fmla="*/ 100 h 106"/>
                  <a:gd name="T14" fmla="*/ 27 w 134"/>
                  <a:gd name="T15" fmla="*/ 100 h 106"/>
                  <a:gd name="T16" fmla="*/ 34 w 134"/>
                  <a:gd name="T17" fmla="*/ 104 h 106"/>
                  <a:gd name="T18" fmla="*/ 41 w 134"/>
                  <a:gd name="T19" fmla="*/ 102 h 106"/>
                  <a:gd name="T20" fmla="*/ 46 w 134"/>
                  <a:gd name="T21" fmla="*/ 97 h 106"/>
                  <a:gd name="T22" fmla="*/ 51 w 134"/>
                  <a:gd name="T23" fmla="*/ 89 h 106"/>
                  <a:gd name="T24" fmla="*/ 64 w 134"/>
                  <a:gd name="T25" fmla="*/ 82 h 106"/>
                  <a:gd name="T26" fmla="*/ 71 w 134"/>
                  <a:gd name="T27" fmla="*/ 78 h 106"/>
                  <a:gd name="T28" fmla="*/ 77 w 134"/>
                  <a:gd name="T29" fmla="*/ 71 h 106"/>
                  <a:gd name="T30" fmla="*/ 83 w 134"/>
                  <a:gd name="T31" fmla="*/ 68 h 106"/>
                  <a:gd name="T32" fmla="*/ 100 w 134"/>
                  <a:gd name="T33" fmla="*/ 64 h 106"/>
                  <a:gd name="T34" fmla="*/ 107 w 134"/>
                  <a:gd name="T35" fmla="*/ 63 h 106"/>
                  <a:gd name="T36" fmla="*/ 106 w 134"/>
                  <a:gd name="T37" fmla="*/ 64 h 106"/>
                  <a:gd name="T38" fmla="*/ 107 w 134"/>
                  <a:gd name="T39" fmla="*/ 64 h 106"/>
                  <a:gd name="T40" fmla="*/ 107 w 134"/>
                  <a:gd name="T41" fmla="*/ 63 h 106"/>
                  <a:gd name="T42" fmla="*/ 116 w 134"/>
                  <a:gd name="T43" fmla="*/ 60 h 106"/>
                  <a:gd name="T44" fmla="*/ 123 w 134"/>
                  <a:gd name="T45" fmla="*/ 60 h 106"/>
                  <a:gd name="T46" fmla="*/ 133 w 134"/>
                  <a:gd name="T47" fmla="*/ 57 h 106"/>
                  <a:gd name="T48" fmla="*/ 133 w 134"/>
                  <a:gd name="T49" fmla="*/ 31 h 106"/>
                  <a:gd name="T50" fmla="*/ 127 w 134"/>
                  <a:gd name="T51" fmla="*/ 20 h 106"/>
                  <a:gd name="T52" fmla="*/ 119 w 134"/>
                  <a:gd name="T53" fmla="*/ 17 h 106"/>
                  <a:gd name="T54" fmla="*/ 107 w 134"/>
                  <a:gd name="T55" fmla="*/ 13 h 106"/>
                  <a:gd name="T56" fmla="*/ 101 w 134"/>
                  <a:gd name="T57" fmla="*/ 7 h 106"/>
                  <a:gd name="T58" fmla="*/ 86 w 134"/>
                  <a:gd name="T59" fmla="*/ 1 h 106"/>
                  <a:gd name="T60" fmla="*/ 71 w 134"/>
                  <a:gd name="T61" fmla="*/ 1 h 106"/>
                  <a:gd name="T62" fmla="*/ 63 w 134"/>
                  <a:gd name="T63" fmla="*/ 2 h 106"/>
                  <a:gd name="T64" fmla="*/ 58 w 134"/>
                  <a:gd name="T65" fmla="*/ 6 h 106"/>
                  <a:gd name="T66" fmla="*/ 57 w 134"/>
                  <a:gd name="T67" fmla="*/ 16 h 106"/>
                  <a:gd name="T68" fmla="*/ 52 w 134"/>
                  <a:gd name="T69" fmla="*/ 24 h 106"/>
                  <a:gd name="T70" fmla="*/ 37 w 134"/>
                  <a:gd name="T71" fmla="*/ 37 h 106"/>
                  <a:gd name="T72" fmla="*/ 32 w 134"/>
                  <a:gd name="T73" fmla="*/ 45 h 106"/>
                  <a:gd name="T74" fmla="*/ 30 w 134"/>
                  <a:gd name="T75" fmla="*/ 48 h 106"/>
                  <a:gd name="T76" fmla="*/ 6 w 134"/>
                  <a:gd name="T77" fmla="*/ 67 h 106"/>
                  <a:gd name="T78" fmla="*/ 1 w 134"/>
                  <a:gd name="T79" fmla="*/ 71 h 106"/>
                  <a:gd name="T80" fmla="*/ 4 w 134"/>
                  <a:gd name="T81" fmla="*/ 78 h 106"/>
                  <a:gd name="T82" fmla="*/ 7 w 134"/>
                  <a:gd name="T83"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06">
                    <a:moveTo>
                      <a:pt x="7" y="89"/>
                    </a:moveTo>
                    <a:cubicBezTo>
                      <a:pt x="7" y="94"/>
                      <a:pt x="7" y="98"/>
                      <a:pt x="7" y="102"/>
                    </a:cubicBezTo>
                    <a:cubicBezTo>
                      <a:pt x="7" y="104"/>
                      <a:pt x="9" y="106"/>
                      <a:pt x="10" y="106"/>
                    </a:cubicBezTo>
                    <a:cubicBezTo>
                      <a:pt x="16" y="105"/>
                      <a:pt x="22" y="103"/>
                      <a:pt x="27" y="100"/>
                    </a:cubicBezTo>
                    <a:cubicBezTo>
                      <a:pt x="27" y="100"/>
                      <a:pt x="27" y="100"/>
                      <a:pt x="27" y="100"/>
                    </a:cubicBezTo>
                    <a:cubicBezTo>
                      <a:pt x="28" y="99"/>
                      <a:pt x="28" y="99"/>
                      <a:pt x="28" y="99"/>
                    </a:cubicBezTo>
                    <a:cubicBezTo>
                      <a:pt x="27" y="100"/>
                      <a:pt x="27" y="100"/>
                      <a:pt x="27" y="100"/>
                    </a:cubicBezTo>
                    <a:cubicBezTo>
                      <a:pt x="27" y="100"/>
                      <a:pt x="27" y="100"/>
                      <a:pt x="27" y="100"/>
                    </a:cubicBezTo>
                    <a:cubicBezTo>
                      <a:pt x="29" y="102"/>
                      <a:pt x="31" y="104"/>
                      <a:pt x="34" y="104"/>
                    </a:cubicBezTo>
                    <a:cubicBezTo>
                      <a:pt x="36" y="104"/>
                      <a:pt x="39" y="104"/>
                      <a:pt x="41" y="102"/>
                    </a:cubicBezTo>
                    <a:cubicBezTo>
                      <a:pt x="43" y="100"/>
                      <a:pt x="45" y="99"/>
                      <a:pt x="46" y="97"/>
                    </a:cubicBezTo>
                    <a:cubicBezTo>
                      <a:pt x="48" y="94"/>
                      <a:pt x="49" y="91"/>
                      <a:pt x="51" y="89"/>
                    </a:cubicBezTo>
                    <a:cubicBezTo>
                      <a:pt x="55" y="85"/>
                      <a:pt x="58" y="82"/>
                      <a:pt x="64" y="82"/>
                    </a:cubicBezTo>
                    <a:cubicBezTo>
                      <a:pt x="66" y="82"/>
                      <a:pt x="68" y="80"/>
                      <a:pt x="71" y="78"/>
                    </a:cubicBezTo>
                    <a:cubicBezTo>
                      <a:pt x="73" y="76"/>
                      <a:pt x="75" y="73"/>
                      <a:pt x="77" y="71"/>
                    </a:cubicBezTo>
                    <a:cubicBezTo>
                      <a:pt x="79" y="70"/>
                      <a:pt x="81" y="69"/>
                      <a:pt x="83" y="68"/>
                    </a:cubicBezTo>
                    <a:cubicBezTo>
                      <a:pt x="89" y="68"/>
                      <a:pt x="95" y="66"/>
                      <a:pt x="100" y="64"/>
                    </a:cubicBezTo>
                    <a:cubicBezTo>
                      <a:pt x="103" y="64"/>
                      <a:pt x="105" y="64"/>
                      <a:pt x="107" y="63"/>
                    </a:cubicBezTo>
                    <a:cubicBezTo>
                      <a:pt x="106" y="64"/>
                      <a:pt x="106" y="64"/>
                      <a:pt x="106" y="64"/>
                    </a:cubicBezTo>
                    <a:cubicBezTo>
                      <a:pt x="106" y="64"/>
                      <a:pt x="107" y="64"/>
                      <a:pt x="107" y="64"/>
                    </a:cubicBezTo>
                    <a:cubicBezTo>
                      <a:pt x="107" y="64"/>
                      <a:pt x="107" y="63"/>
                      <a:pt x="107" y="63"/>
                    </a:cubicBezTo>
                    <a:cubicBezTo>
                      <a:pt x="109" y="61"/>
                      <a:pt x="113" y="60"/>
                      <a:pt x="116" y="60"/>
                    </a:cubicBezTo>
                    <a:cubicBezTo>
                      <a:pt x="119" y="60"/>
                      <a:pt x="121" y="60"/>
                      <a:pt x="123" y="60"/>
                    </a:cubicBezTo>
                    <a:cubicBezTo>
                      <a:pt x="126" y="57"/>
                      <a:pt x="130" y="57"/>
                      <a:pt x="133" y="57"/>
                    </a:cubicBezTo>
                    <a:cubicBezTo>
                      <a:pt x="134" y="48"/>
                      <a:pt x="133" y="39"/>
                      <a:pt x="133" y="31"/>
                    </a:cubicBezTo>
                    <a:cubicBezTo>
                      <a:pt x="133" y="26"/>
                      <a:pt x="130" y="23"/>
                      <a:pt x="127" y="20"/>
                    </a:cubicBezTo>
                    <a:cubicBezTo>
                      <a:pt x="125" y="17"/>
                      <a:pt x="122" y="17"/>
                      <a:pt x="119" y="17"/>
                    </a:cubicBezTo>
                    <a:cubicBezTo>
                      <a:pt x="114" y="17"/>
                      <a:pt x="111" y="16"/>
                      <a:pt x="107" y="13"/>
                    </a:cubicBezTo>
                    <a:cubicBezTo>
                      <a:pt x="105" y="11"/>
                      <a:pt x="102" y="9"/>
                      <a:pt x="101" y="7"/>
                    </a:cubicBezTo>
                    <a:cubicBezTo>
                      <a:pt x="97" y="1"/>
                      <a:pt x="92" y="0"/>
                      <a:pt x="86" y="1"/>
                    </a:cubicBezTo>
                    <a:cubicBezTo>
                      <a:pt x="81" y="1"/>
                      <a:pt x="76" y="1"/>
                      <a:pt x="71" y="1"/>
                    </a:cubicBezTo>
                    <a:cubicBezTo>
                      <a:pt x="68" y="1"/>
                      <a:pt x="65" y="1"/>
                      <a:pt x="63" y="2"/>
                    </a:cubicBezTo>
                    <a:cubicBezTo>
                      <a:pt x="60" y="2"/>
                      <a:pt x="59" y="4"/>
                      <a:pt x="58" y="6"/>
                    </a:cubicBezTo>
                    <a:cubicBezTo>
                      <a:pt x="57" y="10"/>
                      <a:pt x="57" y="13"/>
                      <a:pt x="57" y="16"/>
                    </a:cubicBezTo>
                    <a:cubicBezTo>
                      <a:pt x="56" y="20"/>
                      <a:pt x="55" y="22"/>
                      <a:pt x="52" y="24"/>
                    </a:cubicBezTo>
                    <a:cubicBezTo>
                      <a:pt x="47" y="28"/>
                      <a:pt x="42" y="33"/>
                      <a:pt x="37" y="37"/>
                    </a:cubicBezTo>
                    <a:cubicBezTo>
                      <a:pt x="34" y="39"/>
                      <a:pt x="32" y="41"/>
                      <a:pt x="32" y="45"/>
                    </a:cubicBezTo>
                    <a:cubicBezTo>
                      <a:pt x="32" y="46"/>
                      <a:pt x="31" y="47"/>
                      <a:pt x="30" y="48"/>
                    </a:cubicBezTo>
                    <a:cubicBezTo>
                      <a:pt x="21" y="53"/>
                      <a:pt x="14" y="61"/>
                      <a:pt x="6" y="67"/>
                    </a:cubicBezTo>
                    <a:cubicBezTo>
                      <a:pt x="4" y="68"/>
                      <a:pt x="2" y="70"/>
                      <a:pt x="1" y="71"/>
                    </a:cubicBezTo>
                    <a:cubicBezTo>
                      <a:pt x="0" y="74"/>
                      <a:pt x="3" y="76"/>
                      <a:pt x="4" y="78"/>
                    </a:cubicBezTo>
                    <a:cubicBezTo>
                      <a:pt x="6" y="82"/>
                      <a:pt x="7" y="85"/>
                      <a:pt x="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3" name="Freeform 272">
                <a:extLst>
                  <a:ext uri="{FF2B5EF4-FFF2-40B4-BE49-F238E27FC236}">
                    <a16:creationId xmlns:a16="http://schemas.microsoft.com/office/drawing/2014/main" id="{085539DB-8B43-4CC6-9CE4-5C143503999A}"/>
                  </a:ext>
                </a:extLst>
              </p:cNvPr>
              <p:cNvSpPr>
                <a:spLocks/>
              </p:cNvSpPr>
              <p:nvPr/>
            </p:nvSpPr>
            <p:spPr bwMode="auto">
              <a:xfrm>
                <a:off x="9478" y="3877"/>
                <a:ext cx="484" cy="772"/>
              </a:xfrm>
              <a:custGeom>
                <a:avLst/>
                <a:gdLst>
                  <a:gd name="T0" fmla="*/ 7 w 103"/>
                  <a:gd name="T1" fmla="*/ 40 h 164"/>
                  <a:gd name="T2" fmla="*/ 9 w 103"/>
                  <a:gd name="T3" fmla="*/ 49 h 164"/>
                  <a:gd name="T4" fmla="*/ 9 w 103"/>
                  <a:gd name="T5" fmla="*/ 56 h 164"/>
                  <a:gd name="T6" fmla="*/ 17 w 103"/>
                  <a:gd name="T7" fmla="*/ 59 h 164"/>
                  <a:gd name="T8" fmla="*/ 19 w 103"/>
                  <a:gd name="T9" fmla="*/ 61 h 164"/>
                  <a:gd name="T10" fmla="*/ 23 w 103"/>
                  <a:gd name="T11" fmla="*/ 74 h 164"/>
                  <a:gd name="T12" fmla="*/ 32 w 103"/>
                  <a:gd name="T13" fmla="*/ 74 h 164"/>
                  <a:gd name="T14" fmla="*/ 38 w 103"/>
                  <a:gd name="T15" fmla="*/ 85 h 164"/>
                  <a:gd name="T16" fmla="*/ 28 w 103"/>
                  <a:gd name="T17" fmla="*/ 101 h 164"/>
                  <a:gd name="T18" fmla="*/ 25 w 103"/>
                  <a:gd name="T19" fmla="*/ 102 h 164"/>
                  <a:gd name="T20" fmla="*/ 27 w 103"/>
                  <a:gd name="T21" fmla="*/ 121 h 164"/>
                  <a:gd name="T22" fmla="*/ 18 w 103"/>
                  <a:gd name="T23" fmla="*/ 128 h 164"/>
                  <a:gd name="T24" fmla="*/ 19 w 103"/>
                  <a:gd name="T25" fmla="*/ 133 h 164"/>
                  <a:gd name="T26" fmla="*/ 39 w 103"/>
                  <a:gd name="T27" fmla="*/ 141 h 164"/>
                  <a:gd name="T28" fmla="*/ 24 w 103"/>
                  <a:gd name="T29" fmla="*/ 147 h 164"/>
                  <a:gd name="T30" fmla="*/ 12 w 103"/>
                  <a:gd name="T31" fmla="*/ 162 h 164"/>
                  <a:gd name="T32" fmla="*/ 18 w 103"/>
                  <a:gd name="T33" fmla="*/ 163 h 164"/>
                  <a:gd name="T34" fmla="*/ 40 w 103"/>
                  <a:gd name="T35" fmla="*/ 155 h 164"/>
                  <a:gd name="T36" fmla="*/ 62 w 103"/>
                  <a:gd name="T37" fmla="*/ 152 h 164"/>
                  <a:gd name="T38" fmla="*/ 98 w 103"/>
                  <a:gd name="T39" fmla="*/ 142 h 164"/>
                  <a:gd name="T40" fmla="*/ 94 w 103"/>
                  <a:gd name="T41" fmla="*/ 136 h 164"/>
                  <a:gd name="T42" fmla="*/ 99 w 103"/>
                  <a:gd name="T43" fmla="*/ 122 h 164"/>
                  <a:gd name="T44" fmla="*/ 83 w 103"/>
                  <a:gd name="T45" fmla="*/ 106 h 164"/>
                  <a:gd name="T46" fmla="*/ 82 w 103"/>
                  <a:gd name="T47" fmla="*/ 107 h 164"/>
                  <a:gd name="T48" fmla="*/ 83 w 103"/>
                  <a:gd name="T49" fmla="*/ 106 h 164"/>
                  <a:gd name="T50" fmla="*/ 75 w 103"/>
                  <a:gd name="T51" fmla="*/ 86 h 164"/>
                  <a:gd name="T52" fmla="*/ 60 w 103"/>
                  <a:gd name="T53" fmla="*/ 66 h 164"/>
                  <a:gd name="T54" fmla="*/ 44 w 103"/>
                  <a:gd name="T55" fmla="*/ 47 h 164"/>
                  <a:gd name="T56" fmla="*/ 53 w 103"/>
                  <a:gd name="T57" fmla="*/ 24 h 164"/>
                  <a:gd name="T58" fmla="*/ 46 w 103"/>
                  <a:gd name="T59" fmla="*/ 17 h 164"/>
                  <a:gd name="T60" fmla="*/ 32 w 103"/>
                  <a:gd name="T61" fmla="*/ 16 h 164"/>
                  <a:gd name="T62" fmla="*/ 38 w 103"/>
                  <a:gd name="T63" fmla="*/ 6 h 164"/>
                  <a:gd name="T64" fmla="*/ 35 w 103"/>
                  <a:gd name="T65" fmla="*/ 1 h 164"/>
                  <a:gd name="T66" fmla="*/ 17 w 103"/>
                  <a:gd name="T67" fmla="*/ 5 h 164"/>
                  <a:gd name="T68" fmla="*/ 6 w 103"/>
                  <a:gd name="T69" fmla="*/ 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64">
                    <a:moveTo>
                      <a:pt x="3" y="26"/>
                    </a:moveTo>
                    <a:cubicBezTo>
                      <a:pt x="7" y="30"/>
                      <a:pt x="8" y="34"/>
                      <a:pt x="7" y="40"/>
                    </a:cubicBezTo>
                    <a:cubicBezTo>
                      <a:pt x="6" y="41"/>
                      <a:pt x="7" y="43"/>
                      <a:pt x="8" y="44"/>
                    </a:cubicBezTo>
                    <a:cubicBezTo>
                      <a:pt x="11" y="45"/>
                      <a:pt x="11" y="47"/>
                      <a:pt x="9" y="49"/>
                    </a:cubicBezTo>
                    <a:cubicBezTo>
                      <a:pt x="9" y="51"/>
                      <a:pt x="8" y="52"/>
                      <a:pt x="7" y="54"/>
                    </a:cubicBezTo>
                    <a:cubicBezTo>
                      <a:pt x="8" y="54"/>
                      <a:pt x="9" y="55"/>
                      <a:pt x="9" y="56"/>
                    </a:cubicBezTo>
                    <a:cubicBezTo>
                      <a:pt x="10" y="57"/>
                      <a:pt x="10" y="58"/>
                      <a:pt x="10" y="59"/>
                    </a:cubicBezTo>
                    <a:cubicBezTo>
                      <a:pt x="12" y="63"/>
                      <a:pt x="13" y="63"/>
                      <a:pt x="17" y="59"/>
                    </a:cubicBezTo>
                    <a:cubicBezTo>
                      <a:pt x="18" y="58"/>
                      <a:pt x="18" y="58"/>
                      <a:pt x="18" y="58"/>
                    </a:cubicBezTo>
                    <a:cubicBezTo>
                      <a:pt x="19" y="59"/>
                      <a:pt x="19" y="60"/>
                      <a:pt x="19" y="61"/>
                    </a:cubicBezTo>
                    <a:cubicBezTo>
                      <a:pt x="19" y="64"/>
                      <a:pt x="18" y="66"/>
                      <a:pt x="18" y="69"/>
                    </a:cubicBezTo>
                    <a:cubicBezTo>
                      <a:pt x="18" y="72"/>
                      <a:pt x="19" y="74"/>
                      <a:pt x="23" y="74"/>
                    </a:cubicBezTo>
                    <a:cubicBezTo>
                      <a:pt x="23" y="74"/>
                      <a:pt x="24" y="75"/>
                      <a:pt x="24" y="75"/>
                    </a:cubicBezTo>
                    <a:cubicBezTo>
                      <a:pt x="27" y="75"/>
                      <a:pt x="30" y="74"/>
                      <a:pt x="32" y="74"/>
                    </a:cubicBezTo>
                    <a:cubicBezTo>
                      <a:pt x="35" y="75"/>
                      <a:pt x="34" y="79"/>
                      <a:pt x="35" y="82"/>
                    </a:cubicBezTo>
                    <a:cubicBezTo>
                      <a:pt x="36" y="83"/>
                      <a:pt x="37" y="84"/>
                      <a:pt x="38" y="85"/>
                    </a:cubicBezTo>
                    <a:cubicBezTo>
                      <a:pt x="41" y="87"/>
                      <a:pt x="41" y="90"/>
                      <a:pt x="41" y="93"/>
                    </a:cubicBezTo>
                    <a:cubicBezTo>
                      <a:pt x="39" y="101"/>
                      <a:pt x="37" y="102"/>
                      <a:pt x="28" y="101"/>
                    </a:cubicBezTo>
                    <a:cubicBezTo>
                      <a:pt x="28" y="101"/>
                      <a:pt x="27" y="101"/>
                      <a:pt x="27" y="101"/>
                    </a:cubicBezTo>
                    <a:cubicBezTo>
                      <a:pt x="25" y="101"/>
                      <a:pt x="24" y="101"/>
                      <a:pt x="25" y="102"/>
                    </a:cubicBezTo>
                    <a:cubicBezTo>
                      <a:pt x="25" y="107"/>
                      <a:pt x="24" y="111"/>
                      <a:pt x="28" y="115"/>
                    </a:cubicBezTo>
                    <a:cubicBezTo>
                      <a:pt x="29" y="116"/>
                      <a:pt x="28" y="119"/>
                      <a:pt x="27" y="121"/>
                    </a:cubicBezTo>
                    <a:cubicBezTo>
                      <a:pt x="25" y="122"/>
                      <a:pt x="23" y="123"/>
                      <a:pt x="22" y="125"/>
                    </a:cubicBezTo>
                    <a:cubicBezTo>
                      <a:pt x="20" y="126"/>
                      <a:pt x="19" y="126"/>
                      <a:pt x="18" y="128"/>
                    </a:cubicBezTo>
                    <a:cubicBezTo>
                      <a:pt x="17" y="128"/>
                      <a:pt x="17" y="130"/>
                      <a:pt x="17" y="131"/>
                    </a:cubicBezTo>
                    <a:cubicBezTo>
                      <a:pt x="18" y="132"/>
                      <a:pt x="18" y="133"/>
                      <a:pt x="19" y="133"/>
                    </a:cubicBezTo>
                    <a:cubicBezTo>
                      <a:pt x="26" y="134"/>
                      <a:pt x="32" y="136"/>
                      <a:pt x="38" y="140"/>
                    </a:cubicBezTo>
                    <a:cubicBezTo>
                      <a:pt x="38" y="140"/>
                      <a:pt x="39" y="140"/>
                      <a:pt x="39" y="141"/>
                    </a:cubicBezTo>
                    <a:cubicBezTo>
                      <a:pt x="38" y="141"/>
                      <a:pt x="37" y="142"/>
                      <a:pt x="37" y="141"/>
                    </a:cubicBezTo>
                    <a:cubicBezTo>
                      <a:pt x="31" y="141"/>
                      <a:pt x="27" y="143"/>
                      <a:pt x="24" y="147"/>
                    </a:cubicBezTo>
                    <a:cubicBezTo>
                      <a:pt x="21" y="153"/>
                      <a:pt x="16" y="156"/>
                      <a:pt x="12" y="161"/>
                    </a:cubicBezTo>
                    <a:cubicBezTo>
                      <a:pt x="12" y="161"/>
                      <a:pt x="12" y="162"/>
                      <a:pt x="12" y="162"/>
                    </a:cubicBezTo>
                    <a:cubicBezTo>
                      <a:pt x="13" y="163"/>
                      <a:pt x="13" y="164"/>
                      <a:pt x="14" y="164"/>
                    </a:cubicBezTo>
                    <a:cubicBezTo>
                      <a:pt x="15" y="163"/>
                      <a:pt x="17" y="164"/>
                      <a:pt x="18" y="163"/>
                    </a:cubicBezTo>
                    <a:cubicBezTo>
                      <a:pt x="21" y="161"/>
                      <a:pt x="24" y="159"/>
                      <a:pt x="27" y="160"/>
                    </a:cubicBezTo>
                    <a:cubicBezTo>
                      <a:pt x="33" y="161"/>
                      <a:pt x="37" y="160"/>
                      <a:pt x="40" y="155"/>
                    </a:cubicBezTo>
                    <a:cubicBezTo>
                      <a:pt x="41" y="154"/>
                      <a:pt x="44" y="153"/>
                      <a:pt x="46" y="153"/>
                    </a:cubicBezTo>
                    <a:cubicBezTo>
                      <a:pt x="52" y="154"/>
                      <a:pt x="57" y="154"/>
                      <a:pt x="62" y="152"/>
                    </a:cubicBezTo>
                    <a:cubicBezTo>
                      <a:pt x="69" y="151"/>
                      <a:pt x="75" y="150"/>
                      <a:pt x="82" y="150"/>
                    </a:cubicBezTo>
                    <a:cubicBezTo>
                      <a:pt x="88" y="149"/>
                      <a:pt x="93" y="146"/>
                      <a:pt x="98" y="142"/>
                    </a:cubicBezTo>
                    <a:cubicBezTo>
                      <a:pt x="99" y="141"/>
                      <a:pt x="98" y="138"/>
                      <a:pt x="97" y="137"/>
                    </a:cubicBezTo>
                    <a:cubicBezTo>
                      <a:pt x="96" y="137"/>
                      <a:pt x="95" y="136"/>
                      <a:pt x="94" y="136"/>
                    </a:cubicBezTo>
                    <a:cubicBezTo>
                      <a:pt x="92" y="134"/>
                      <a:pt x="92" y="133"/>
                      <a:pt x="93" y="132"/>
                    </a:cubicBezTo>
                    <a:cubicBezTo>
                      <a:pt x="95" y="128"/>
                      <a:pt x="98" y="125"/>
                      <a:pt x="99" y="122"/>
                    </a:cubicBezTo>
                    <a:cubicBezTo>
                      <a:pt x="103" y="115"/>
                      <a:pt x="99" y="107"/>
                      <a:pt x="91" y="106"/>
                    </a:cubicBezTo>
                    <a:cubicBezTo>
                      <a:pt x="88" y="106"/>
                      <a:pt x="86" y="106"/>
                      <a:pt x="83" y="106"/>
                    </a:cubicBezTo>
                    <a:cubicBezTo>
                      <a:pt x="83" y="106"/>
                      <a:pt x="83" y="106"/>
                      <a:pt x="83" y="106"/>
                    </a:cubicBezTo>
                    <a:cubicBezTo>
                      <a:pt x="82" y="107"/>
                      <a:pt x="82" y="107"/>
                      <a:pt x="82" y="107"/>
                    </a:cubicBezTo>
                    <a:cubicBezTo>
                      <a:pt x="83" y="106"/>
                      <a:pt x="83" y="106"/>
                      <a:pt x="83" y="106"/>
                    </a:cubicBezTo>
                    <a:cubicBezTo>
                      <a:pt x="83" y="106"/>
                      <a:pt x="83" y="106"/>
                      <a:pt x="83" y="106"/>
                    </a:cubicBezTo>
                    <a:cubicBezTo>
                      <a:pt x="83" y="104"/>
                      <a:pt x="83" y="102"/>
                      <a:pt x="82" y="101"/>
                    </a:cubicBezTo>
                    <a:cubicBezTo>
                      <a:pt x="79" y="96"/>
                      <a:pt x="77" y="91"/>
                      <a:pt x="75" y="86"/>
                    </a:cubicBezTo>
                    <a:cubicBezTo>
                      <a:pt x="74" y="83"/>
                      <a:pt x="72" y="80"/>
                      <a:pt x="69" y="78"/>
                    </a:cubicBezTo>
                    <a:cubicBezTo>
                      <a:pt x="64" y="76"/>
                      <a:pt x="61" y="71"/>
                      <a:pt x="60" y="66"/>
                    </a:cubicBezTo>
                    <a:cubicBezTo>
                      <a:pt x="57" y="58"/>
                      <a:pt x="53" y="52"/>
                      <a:pt x="45" y="49"/>
                    </a:cubicBezTo>
                    <a:cubicBezTo>
                      <a:pt x="44" y="49"/>
                      <a:pt x="43" y="48"/>
                      <a:pt x="44" y="47"/>
                    </a:cubicBezTo>
                    <a:cubicBezTo>
                      <a:pt x="45" y="44"/>
                      <a:pt x="45" y="41"/>
                      <a:pt x="47" y="39"/>
                    </a:cubicBezTo>
                    <a:cubicBezTo>
                      <a:pt x="50" y="35"/>
                      <a:pt x="52" y="29"/>
                      <a:pt x="53" y="24"/>
                    </a:cubicBezTo>
                    <a:cubicBezTo>
                      <a:pt x="54" y="22"/>
                      <a:pt x="52" y="19"/>
                      <a:pt x="49" y="18"/>
                    </a:cubicBezTo>
                    <a:cubicBezTo>
                      <a:pt x="48" y="18"/>
                      <a:pt x="47" y="17"/>
                      <a:pt x="46" y="17"/>
                    </a:cubicBezTo>
                    <a:cubicBezTo>
                      <a:pt x="42" y="17"/>
                      <a:pt x="38" y="18"/>
                      <a:pt x="34" y="17"/>
                    </a:cubicBezTo>
                    <a:cubicBezTo>
                      <a:pt x="33" y="17"/>
                      <a:pt x="33" y="16"/>
                      <a:pt x="32" y="16"/>
                    </a:cubicBezTo>
                    <a:cubicBezTo>
                      <a:pt x="32" y="15"/>
                      <a:pt x="32" y="15"/>
                      <a:pt x="32" y="14"/>
                    </a:cubicBezTo>
                    <a:cubicBezTo>
                      <a:pt x="34" y="12"/>
                      <a:pt x="37" y="9"/>
                      <a:pt x="38" y="6"/>
                    </a:cubicBezTo>
                    <a:cubicBezTo>
                      <a:pt x="39" y="6"/>
                      <a:pt x="39" y="4"/>
                      <a:pt x="39" y="3"/>
                    </a:cubicBezTo>
                    <a:cubicBezTo>
                      <a:pt x="39" y="2"/>
                      <a:pt x="37" y="0"/>
                      <a:pt x="35" y="1"/>
                    </a:cubicBezTo>
                    <a:cubicBezTo>
                      <a:pt x="31" y="1"/>
                      <a:pt x="26" y="1"/>
                      <a:pt x="22" y="1"/>
                    </a:cubicBezTo>
                    <a:cubicBezTo>
                      <a:pt x="20" y="2"/>
                      <a:pt x="18" y="3"/>
                      <a:pt x="17" y="5"/>
                    </a:cubicBezTo>
                    <a:cubicBezTo>
                      <a:pt x="14" y="10"/>
                      <a:pt x="12" y="15"/>
                      <a:pt x="9" y="20"/>
                    </a:cubicBezTo>
                    <a:cubicBezTo>
                      <a:pt x="9" y="21"/>
                      <a:pt x="8" y="21"/>
                      <a:pt x="6" y="21"/>
                    </a:cubicBezTo>
                    <a:cubicBezTo>
                      <a:pt x="2" y="21"/>
                      <a:pt x="0" y="23"/>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4" name="Freeform 273">
                <a:extLst>
                  <a:ext uri="{FF2B5EF4-FFF2-40B4-BE49-F238E27FC236}">
                    <a16:creationId xmlns:a16="http://schemas.microsoft.com/office/drawing/2014/main" id="{2FF7ED1D-0CBB-4541-B533-6180D8A5E061}"/>
                  </a:ext>
                </a:extLst>
              </p:cNvPr>
              <p:cNvSpPr>
                <a:spLocks noEditPoints="1"/>
              </p:cNvSpPr>
              <p:nvPr/>
            </p:nvSpPr>
            <p:spPr bwMode="auto">
              <a:xfrm>
                <a:off x="10258" y="1068"/>
                <a:ext cx="620" cy="626"/>
              </a:xfrm>
              <a:custGeom>
                <a:avLst/>
                <a:gdLst>
                  <a:gd name="T0" fmla="*/ 13 w 132"/>
                  <a:gd name="T1" fmla="*/ 53 h 133"/>
                  <a:gd name="T2" fmla="*/ 32 w 132"/>
                  <a:gd name="T3" fmla="*/ 75 h 133"/>
                  <a:gd name="T4" fmla="*/ 33 w 132"/>
                  <a:gd name="T5" fmla="*/ 75 h 133"/>
                  <a:gd name="T6" fmla="*/ 40 w 132"/>
                  <a:gd name="T7" fmla="*/ 60 h 133"/>
                  <a:gd name="T8" fmla="*/ 44 w 132"/>
                  <a:gd name="T9" fmla="*/ 58 h 133"/>
                  <a:gd name="T10" fmla="*/ 54 w 132"/>
                  <a:gd name="T11" fmla="*/ 62 h 133"/>
                  <a:gd name="T12" fmla="*/ 44 w 132"/>
                  <a:gd name="T13" fmla="*/ 71 h 133"/>
                  <a:gd name="T14" fmla="*/ 33 w 132"/>
                  <a:gd name="T15" fmla="*/ 75 h 133"/>
                  <a:gd name="T16" fmla="*/ 32 w 132"/>
                  <a:gd name="T17" fmla="*/ 84 h 133"/>
                  <a:gd name="T18" fmla="*/ 42 w 132"/>
                  <a:gd name="T19" fmla="*/ 92 h 133"/>
                  <a:gd name="T20" fmla="*/ 43 w 132"/>
                  <a:gd name="T21" fmla="*/ 92 h 133"/>
                  <a:gd name="T22" fmla="*/ 48 w 132"/>
                  <a:gd name="T23" fmla="*/ 94 h 133"/>
                  <a:gd name="T24" fmla="*/ 43 w 132"/>
                  <a:gd name="T25" fmla="*/ 92 h 133"/>
                  <a:gd name="T26" fmla="*/ 42 w 132"/>
                  <a:gd name="T27" fmla="*/ 92 h 133"/>
                  <a:gd name="T28" fmla="*/ 37 w 132"/>
                  <a:gd name="T29" fmla="*/ 102 h 133"/>
                  <a:gd name="T30" fmla="*/ 56 w 132"/>
                  <a:gd name="T31" fmla="*/ 118 h 133"/>
                  <a:gd name="T32" fmla="*/ 56 w 132"/>
                  <a:gd name="T33" fmla="*/ 119 h 133"/>
                  <a:gd name="T34" fmla="*/ 56 w 132"/>
                  <a:gd name="T35" fmla="*/ 122 h 133"/>
                  <a:gd name="T36" fmla="*/ 69 w 132"/>
                  <a:gd name="T37" fmla="*/ 131 h 133"/>
                  <a:gd name="T38" fmla="*/ 73 w 132"/>
                  <a:gd name="T39" fmla="*/ 107 h 133"/>
                  <a:gd name="T40" fmla="*/ 79 w 132"/>
                  <a:gd name="T41" fmla="*/ 90 h 133"/>
                  <a:gd name="T42" fmla="*/ 83 w 132"/>
                  <a:gd name="T43" fmla="*/ 61 h 133"/>
                  <a:gd name="T44" fmla="*/ 93 w 132"/>
                  <a:gd name="T45" fmla="*/ 54 h 133"/>
                  <a:gd name="T46" fmla="*/ 101 w 132"/>
                  <a:gd name="T47" fmla="*/ 78 h 133"/>
                  <a:gd name="T48" fmla="*/ 100 w 132"/>
                  <a:gd name="T49" fmla="*/ 94 h 133"/>
                  <a:gd name="T50" fmla="*/ 111 w 132"/>
                  <a:gd name="T51" fmla="*/ 95 h 133"/>
                  <a:gd name="T52" fmla="*/ 116 w 132"/>
                  <a:gd name="T53" fmla="*/ 100 h 133"/>
                  <a:gd name="T54" fmla="*/ 132 w 132"/>
                  <a:gd name="T55" fmla="*/ 82 h 133"/>
                  <a:gd name="T56" fmla="*/ 127 w 132"/>
                  <a:gd name="T57" fmla="*/ 78 h 133"/>
                  <a:gd name="T58" fmla="*/ 111 w 132"/>
                  <a:gd name="T59" fmla="*/ 66 h 133"/>
                  <a:gd name="T60" fmla="*/ 110 w 132"/>
                  <a:gd name="T61" fmla="*/ 59 h 133"/>
                  <a:gd name="T62" fmla="*/ 99 w 132"/>
                  <a:gd name="T63" fmla="*/ 47 h 133"/>
                  <a:gd name="T64" fmla="*/ 89 w 132"/>
                  <a:gd name="T65" fmla="*/ 35 h 133"/>
                  <a:gd name="T66" fmla="*/ 73 w 132"/>
                  <a:gd name="T67" fmla="*/ 25 h 133"/>
                  <a:gd name="T68" fmla="*/ 63 w 132"/>
                  <a:gd name="T69" fmla="*/ 11 h 133"/>
                  <a:gd name="T70" fmla="*/ 50 w 132"/>
                  <a:gd name="T71" fmla="*/ 1 h 133"/>
                  <a:gd name="T72" fmla="*/ 43 w 132"/>
                  <a:gd name="T73" fmla="*/ 15 h 133"/>
                  <a:gd name="T74" fmla="*/ 43 w 132"/>
                  <a:gd name="T75" fmla="*/ 16 h 133"/>
                  <a:gd name="T76" fmla="*/ 45 w 132"/>
                  <a:gd name="T77" fmla="*/ 24 h 133"/>
                  <a:gd name="T78" fmla="*/ 43 w 132"/>
                  <a:gd name="T79" fmla="*/ 16 h 133"/>
                  <a:gd name="T80" fmla="*/ 43 w 132"/>
                  <a:gd name="T81" fmla="*/ 15 h 133"/>
                  <a:gd name="T82" fmla="*/ 29 w 132"/>
                  <a:gd name="T83" fmla="*/ 15 h 133"/>
                  <a:gd name="T84" fmla="*/ 29 w 132"/>
                  <a:gd name="T85" fmla="*/ 15 h 133"/>
                  <a:gd name="T86" fmla="*/ 27 w 132"/>
                  <a:gd name="T87" fmla="*/ 19 h 133"/>
                  <a:gd name="T88" fmla="*/ 26 w 132"/>
                  <a:gd name="T89" fmla="*/ 16 h 133"/>
                  <a:gd name="T90" fmla="*/ 29 w 132"/>
                  <a:gd name="T91" fmla="*/ 15 h 133"/>
                  <a:gd name="T92" fmla="*/ 29 w 132"/>
                  <a:gd name="T93" fmla="*/ 14 h 133"/>
                  <a:gd name="T94" fmla="*/ 10 w 132"/>
                  <a:gd name="T95" fmla="*/ 12 h 133"/>
                  <a:gd name="T96" fmla="*/ 2 w 132"/>
                  <a:gd name="T97" fmla="*/ 21 h 133"/>
                  <a:gd name="T98" fmla="*/ 8 w 132"/>
                  <a:gd name="T99" fmla="*/ 41 h 133"/>
                  <a:gd name="T100" fmla="*/ 48 w 132"/>
                  <a:gd name="T101" fmla="*/ 86 h 133"/>
                  <a:gd name="T102" fmla="*/ 49 w 132"/>
                  <a:gd name="T103" fmla="*/ 87 h 133"/>
                  <a:gd name="T104" fmla="*/ 46 w 132"/>
                  <a:gd name="T105" fmla="*/ 36 h 133"/>
                  <a:gd name="T106" fmla="*/ 45 w 132"/>
                  <a:gd name="T107" fmla="*/ 3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33">
                    <a:moveTo>
                      <a:pt x="8" y="41"/>
                    </a:moveTo>
                    <a:cubicBezTo>
                      <a:pt x="8" y="46"/>
                      <a:pt x="11" y="50"/>
                      <a:pt x="13" y="53"/>
                    </a:cubicBezTo>
                    <a:cubicBezTo>
                      <a:pt x="15" y="56"/>
                      <a:pt x="18" y="59"/>
                      <a:pt x="19" y="63"/>
                    </a:cubicBezTo>
                    <a:cubicBezTo>
                      <a:pt x="24" y="67"/>
                      <a:pt x="27" y="72"/>
                      <a:pt x="32" y="75"/>
                    </a:cubicBezTo>
                    <a:cubicBezTo>
                      <a:pt x="32" y="75"/>
                      <a:pt x="32" y="75"/>
                      <a:pt x="32" y="74"/>
                    </a:cubicBezTo>
                    <a:cubicBezTo>
                      <a:pt x="32" y="74"/>
                      <a:pt x="33" y="74"/>
                      <a:pt x="33" y="75"/>
                    </a:cubicBezTo>
                    <a:cubicBezTo>
                      <a:pt x="35" y="72"/>
                      <a:pt x="37" y="70"/>
                      <a:pt x="39" y="67"/>
                    </a:cubicBezTo>
                    <a:cubicBezTo>
                      <a:pt x="40" y="65"/>
                      <a:pt x="41" y="63"/>
                      <a:pt x="40" y="60"/>
                    </a:cubicBezTo>
                    <a:cubicBezTo>
                      <a:pt x="40" y="59"/>
                      <a:pt x="41" y="58"/>
                      <a:pt x="42" y="57"/>
                    </a:cubicBezTo>
                    <a:cubicBezTo>
                      <a:pt x="43" y="57"/>
                      <a:pt x="44" y="57"/>
                      <a:pt x="44" y="58"/>
                    </a:cubicBezTo>
                    <a:cubicBezTo>
                      <a:pt x="46" y="62"/>
                      <a:pt x="49" y="62"/>
                      <a:pt x="53" y="61"/>
                    </a:cubicBezTo>
                    <a:cubicBezTo>
                      <a:pt x="53" y="61"/>
                      <a:pt x="54" y="62"/>
                      <a:pt x="54" y="62"/>
                    </a:cubicBezTo>
                    <a:cubicBezTo>
                      <a:pt x="54" y="62"/>
                      <a:pt x="54" y="63"/>
                      <a:pt x="54" y="63"/>
                    </a:cubicBezTo>
                    <a:cubicBezTo>
                      <a:pt x="50" y="65"/>
                      <a:pt x="47" y="68"/>
                      <a:pt x="44" y="71"/>
                    </a:cubicBezTo>
                    <a:cubicBezTo>
                      <a:pt x="41" y="75"/>
                      <a:pt x="37" y="75"/>
                      <a:pt x="33" y="75"/>
                    </a:cubicBezTo>
                    <a:cubicBezTo>
                      <a:pt x="33" y="75"/>
                      <a:pt x="33" y="75"/>
                      <a:pt x="33" y="75"/>
                    </a:cubicBezTo>
                    <a:cubicBezTo>
                      <a:pt x="32" y="75"/>
                      <a:pt x="32" y="75"/>
                      <a:pt x="32" y="75"/>
                    </a:cubicBezTo>
                    <a:cubicBezTo>
                      <a:pt x="32" y="78"/>
                      <a:pt x="32" y="81"/>
                      <a:pt x="32" y="84"/>
                    </a:cubicBezTo>
                    <a:cubicBezTo>
                      <a:pt x="32" y="86"/>
                      <a:pt x="34" y="88"/>
                      <a:pt x="36" y="88"/>
                    </a:cubicBezTo>
                    <a:cubicBezTo>
                      <a:pt x="38" y="89"/>
                      <a:pt x="41" y="89"/>
                      <a:pt x="42" y="92"/>
                    </a:cubicBezTo>
                    <a:cubicBezTo>
                      <a:pt x="42" y="91"/>
                      <a:pt x="42" y="91"/>
                      <a:pt x="42" y="91"/>
                    </a:cubicBezTo>
                    <a:cubicBezTo>
                      <a:pt x="43" y="92"/>
                      <a:pt x="43" y="92"/>
                      <a:pt x="43" y="92"/>
                    </a:cubicBezTo>
                    <a:cubicBezTo>
                      <a:pt x="44" y="92"/>
                      <a:pt x="45" y="92"/>
                      <a:pt x="47" y="92"/>
                    </a:cubicBezTo>
                    <a:cubicBezTo>
                      <a:pt x="48" y="92"/>
                      <a:pt x="49" y="93"/>
                      <a:pt x="48" y="94"/>
                    </a:cubicBezTo>
                    <a:cubicBezTo>
                      <a:pt x="47" y="94"/>
                      <a:pt x="47" y="94"/>
                      <a:pt x="46" y="94"/>
                    </a:cubicBezTo>
                    <a:cubicBezTo>
                      <a:pt x="45" y="94"/>
                      <a:pt x="44" y="93"/>
                      <a:pt x="43" y="92"/>
                    </a:cubicBezTo>
                    <a:cubicBezTo>
                      <a:pt x="43" y="92"/>
                      <a:pt x="42" y="92"/>
                      <a:pt x="42" y="92"/>
                    </a:cubicBezTo>
                    <a:cubicBezTo>
                      <a:pt x="42" y="92"/>
                      <a:pt x="42" y="92"/>
                      <a:pt x="42" y="92"/>
                    </a:cubicBezTo>
                    <a:cubicBezTo>
                      <a:pt x="40" y="92"/>
                      <a:pt x="38" y="92"/>
                      <a:pt x="37" y="94"/>
                    </a:cubicBezTo>
                    <a:cubicBezTo>
                      <a:pt x="35" y="97"/>
                      <a:pt x="35" y="100"/>
                      <a:pt x="37" y="102"/>
                    </a:cubicBezTo>
                    <a:cubicBezTo>
                      <a:pt x="41" y="110"/>
                      <a:pt x="47" y="116"/>
                      <a:pt x="56" y="119"/>
                    </a:cubicBezTo>
                    <a:cubicBezTo>
                      <a:pt x="56" y="119"/>
                      <a:pt x="56" y="118"/>
                      <a:pt x="56" y="118"/>
                    </a:cubicBezTo>
                    <a:cubicBezTo>
                      <a:pt x="56" y="118"/>
                      <a:pt x="56" y="118"/>
                      <a:pt x="56" y="118"/>
                    </a:cubicBezTo>
                    <a:cubicBezTo>
                      <a:pt x="56" y="119"/>
                      <a:pt x="56" y="119"/>
                      <a:pt x="56" y="119"/>
                    </a:cubicBezTo>
                    <a:cubicBezTo>
                      <a:pt x="56" y="119"/>
                      <a:pt x="56" y="119"/>
                      <a:pt x="56" y="119"/>
                    </a:cubicBezTo>
                    <a:cubicBezTo>
                      <a:pt x="56" y="120"/>
                      <a:pt x="55" y="121"/>
                      <a:pt x="56" y="122"/>
                    </a:cubicBezTo>
                    <a:cubicBezTo>
                      <a:pt x="57" y="126"/>
                      <a:pt x="60" y="129"/>
                      <a:pt x="63" y="132"/>
                    </a:cubicBezTo>
                    <a:cubicBezTo>
                      <a:pt x="64" y="133"/>
                      <a:pt x="68" y="133"/>
                      <a:pt x="69" y="131"/>
                    </a:cubicBezTo>
                    <a:cubicBezTo>
                      <a:pt x="69" y="130"/>
                      <a:pt x="70" y="129"/>
                      <a:pt x="70" y="128"/>
                    </a:cubicBezTo>
                    <a:cubicBezTo>
                      <a:pt x="70" y="121"/>
                      <a:pt x="72" y="114"/>
                      <a:pt x="73" y="107"/>
                    </a:cubicBezTo>
                    <a:cubicBezTo>
                      <a:pt x="73" y="103"/>
                      <a:pt x="74" y="100"/>
                      <a:pt x="76" y="96"/>
                    </a:cubicBezTo>
                    <a:cubicBezTo>
                      <a:pt x="78" y="95"/>
                      <a:pt x="79" y="92"/>
                      <a:pt x="79" y="90"/>
                    </a:cubicBezTo>
                    <a:cubicBezTo>
                      <a:pt x="78" y="81"/>
                      <a:pt x="83" y="73"/>
                      <a:pt x="83" y="64"/>
                    </a:cubicBezTo>
                    <a:cubicBezTo>
                      <a:pt x="82" y="63"/>
                      <a:pt x="83" y="62"/>
                      <a:pt x="83" y="61"/>
                    </a:cubicBezTo>
                    <a:cubicBezTo>
                      <a:pt x="84" y="57"/>
                      <a:pt x="86" y="54"/>
                      <a:pt x="90" y="53"/>
                    </a:cubicBezTo>
                    <a:cubicBezTo>
                      <a:pt x="92" y="52"/>
                      <a:pt x="93" y="53"/>
                      <a:pt x="93" y="54"/>
                    </a:cubicBezTo>
                    <a:cubicBezTo>
                      <a:pt x="93" y="56"/>
                      <a:pt x="92" y="59"/>
                      <a:pt x="93" y="60"/>
                    </a:cubicBezTo>
                    <a:cubicBezTo>
                      <a:pt x="97" y="66"/>
                      <a:pt x="97" y="73"/>
                      <a:pt x="101" y="78"/>
                    </a:cubicBezTo>
                    <a:cubicBezTo>
                      <a:pt x="102" y="81"/>
                      <a:pt x="102" y="83"/>
                      <a:pt x="102" y="86"/>
                    </a:cubicBezTo>
                    <a:cubicBezTo>
                      <a:pt x="101" y="89"/>
                      <a:pt x="100" y="91"/>
                      <a:pt x="100" y="94"/>
                    </a:cubicBezTo>
                    <a:cubicBezTo>
                      <a:pt x="99" y="96"/>
                      <a:pt x="102" y="99"/>
                      <a:pt x="104" y="98"/>
                    </a:cubicBezTo>
                    <a:cubicBezTo>
                      <a:pt x="106" y="97"/>
                      <a:pt x="109" y="96"/>
                      <a:pt x="111" y="95"/>
                    </a:cubicBezTo>
                    <a:cubicBezTo>
                      <a:pt x="114" y="94"/>
                      <a:pt x="114" y="94"/>
                      <a:pt x="115" y="98"/>
                    </a:cubicBezTo>
                    <a:cubicBezTo>
                      <a:pt x="115" y="98"/>
                      <a:pt x="115" y="99"/>
                      <a:pt x="116" y="100"/>
                    </a:cubicBezTo>
                    <a:cubicBezTo>
                      <a:pt x="116" y="102"/>
                      <a:pt x="118" y="103"/>
                      <a:pt x="120" y="101"/>
                    </a:cubicBezTo>
                    <a:cubicBezTo>
                      <a:pt x="127" y="96"/>
                      <a:pt x="130" y="90"/>
                      <a:pt x="132" y="82"/>
                    </a:cubicBezTo>
                    <a:cubicBezTo>
                      <a:pt x="132" y="81"/>
                      <a:pt x="131" y="80"/>
                      <a:pt x="130" y="79"/>
                    </a:cubicBezTo>
                    <a:cubicBezTo>
                      <a:pt x="129" y="79"/>
                      <a:pt x="128" y="78"/>
                      <a:pt x="127" y="78"/>
                    </a:cubicBezTo>
                    <a:cubicBezTo>
                      <a:pt x="122" y="78"/>
                      <a:pt x="119" y="76"/>
                      <a:pt x="119" y="70"/>
                    </a:cubicBezTo>
                    <a:cubicBezTo>
                      <a:pt x="119" y="65"/>
                      <a:pt x="117" y="65"/>
                      <a:pt x="111" y="66"/>
                    </a:cubicBezTo>
                    <a:cubicBezTo>
                      <a:pt x="108" y="67"/>
                      <a:pt x="108" y="67"/>
                      <a:pt x="109" y="64"/>
                    </a:cubicBezTo>
                    <a:cubicBezTo>
                      <a:pt x="109" y="62"/>
                      <a:pt x="110" y="60"/>
                      <a:pt x="110" y="59"/>
                    </a:cubicBezTo>
                    <a:cubicBezTo>
                      <a:pt x="111" y="55"/>
                      <a:pt x="110" y="53"/>
                      <a:pt x="107" y="52"/>
                    </a:cubicBezTo>
                    <a:cubicBezTo>
                      <a:pt x="103" y="51"/>
                      <a:pt x="101" y="51"/>
                      <a:pt x="99" y="47"/>
                    </a:cubicBezTo>
                    <a:cubicBezTo>
                      <a:pt x="97" y="44"/>
                      <a:pt x="92" y="42"/>
                      <a:pt x="91" y="37"/>
                    </a:cubicBezTo>
                    <a:cubicBezTo>
                      <a:pt x="91" y="36"/>
                      <a:pt x="90" y="35"/>
                      <a:pt x="89" y="35"/>
                    </a:cubicBezTo>
                    <a:cubicBezTo>
                      <a:pt x="87" y="34"/>
                      <a:pt x="84" y="34"/>
                      <a:pt x="82" y="34"/>
                    </a:cubicBezTo>
                    <a:cubicBezTo>
                      <a:pt x="78" y="32"/>
                      <a:pt x="75" y="30"/>
                      <a:pt x="73" y="25"/>
                    </a:cubicBezTo>
                    <a:cubicBezTo>
                      <a:pt x="72" y="20"/>
                      <a:pt x="70" y="17"/>
                      <a:pt x="66" y="14"/>
                    </a:cubicBezTo>
                    <a:cubicBezTo>
                      <a:pt x="65" y="13"/>
                      <a:pt x="64" y="12"/>
                      <a:pt x="63" y="11"/>
                    </a:cubicBezTo>
                    <a:cubicBezTo>
                      <a:pt x="61" y="8"/>
                      <a:pt x="59" y="5"/>
                      <a:pt x="56" y="4"/>
                    </a:cubicBezTo>
                    <a:cubicBezTo>
                      <a:pt x="54" y="4"/>
                      <a:pt x="52" y="2"/>
                      <a:pt x="50" y="1"/>
                    </a:cubicBezTo>
                    <a:cubicBezTo>
                      <a:pt x="48" y="0"/>
                      <a:pt x="46" y="1"/>
                      <a:pt x="45" y="4"/>
                    </a:cubicBezTo>
                    <a:cubicBezTo>
                      <a:pt x="44" y="7"/>
                      <a:pt x="44" y="11"/>
                      <a:pt x="43" y="15"/>
                    </a:cubicBezTo>
                    <a:cubicBezTo>
                      <a:pt x="43" y="15"/>
                      <a:pt x="43" y="15"/>
                      <a:pt x="43" y="15"/>
                    </a:cubicBezTo>
                    <a:cubicBezTo>
                      <a:pt x="43" y="15"/>
                      <a:pt x="43" y="15"/>
                      <a:pt x="43" y="16"/>
                    </a:cubicBezTo>
                    <a:cubicBezTo>
                      <a:pt x="45" y="18"/>
                      <a:pt x="45" y="20"/>
                      <a:pt x="45" y="22"/>
                    </a:cubicBezTo>
                    <a:cubicBezTo>
                      <a:pt x="45" y="23"/>
                      <a:pt x="45" y="23"/>
                      <a:pt x="45" y="24"/>
                    </a:cubicBezTo>
                    <a:cubicBezTo>
                      <a:pt x="44" y="25"/>
                      <a:pt x="43" y="24"/>
                      <a:pt x="43" y="23"/>
                    </a:cubicBezTo>
                    <a:cubicBezTo>
                      <a:pt x="43" y="20"/>
                      <a:pt x="43" y="18"/>
                      <a:pt x="43" y="16"/>
                    </a:cubicBezTo>
                    <a:cubicBezTo>
                      <a:pt x="43" y="15"/>
                      <a:pt x="43" y="15"/>
                      <a:pt x="43" y="15"/>
                    </a:cubicBezTo>
                    <a:cubicBezTo>
                      <a:pt x="43" y="15"/>
                      <a:pt x="43" y="15"/>
                      <a:pt x="43" y="15"/>
                    </a:cubicBezTo>
                    <a:cubicBezTo>
                      <a:pt x="42" y="15"/>
                      <a:pt x="41" y="15"/>
                      <a:pt x="40" y="15"/>
                    </a:cubicBezTo>
                    <a:cubicBezTo>
                      <a:pt x="36" y="12"/>
                      <a:pt x="33" y="13"/>
                      <a:pt x="29" y="15"/>
                    </a:cubicBezTo>
                    <a:cubicBezTo>
                      <a:pt x="29" y="15"/>
                      <a:pt x="29" y="15"/>
                      <a:pt x="29" y="15"/>
                    </a:cubicBezTo>
                    <a:cubicBezTo>
                      <a:pt x="29" y="15"/>
                      <a:pt x="29" y="15"/>
                      <a:pt x="29" y="15"/>
                    </a:cubicBezTo>
                    <a:cubicBezTo>
                      <a:pt x="29" y="16"/>
                      <a:pt x="29" y="17"/>
                      <a:pt x="29" y="18"/>
                    </a:cubicBezTo>
                    <a:cubicBezTo>
                      <a:pt x="29" y="19"/>
                      <a:pt x="28" y="20"/>
                      <a:pt x="27" y="19"/>
                    </a:cubicBezTo>
                    <a:cubicBezTo>
                      <a:pt x="26" y="19"/>
                      <a:pt x="26" y="19"/>
                      <a:pt x="25" y="18"/>
                    </a:cubicBezTo>
                    <a:cubicBezTo>
                      <a:pt x="25" y="17"/>
                      <a:pt x="25" y="16"/>
                      <a:pt x="26" y="16"/>
                    </a:cubicBezTo>
                    <a:cubicBezTo>
                      <a:pt x="27" y="16"/>
                      <a:pt x="28" y="16"/>
                      <a:pt x="29" y="15"/>
                    </a:cubicBezTo>
                    <a:cubicBezTo>
                      <a:pt x="29" y="15"/>
                      <a:pt x="29" y="15"/>
                      <a:pt x="29" y="15"/>
                    </a:cubicBezTo>
                    <a:cubicBezTo>
                      <a:pt x="29" y="15"/>
                      <a:pt x="29" y="15"/>
                      <a:pt x="29" y="15"/>
                    </a:cubicBezTo>
                    <a:cubicBezTo>
                      <a:pt x="29" y="14"/>
                      <a:pt x="29" y="14"/>
                      <a:pt x="29" y="14"/>
                    </a:cubicBezTo>
                    <a:cubicBezTo>
                      <a:pt x="28" y="9"/>
                      <a:pt x="26" y="8"/>
                      <a:pt x="22" y="9"/>
                    </a:cubicBezTo>
                    <a:cubicBezTo>
                      <a:pt x="18" y="10"/>
                      <a:pt x="14" y="11"/>
                      <a:pt x="10" y="12"/>
                    </a:cubicBezTo>
                    <a:cubicBezTo>
                      <a:pt x="7" y="12"/>
                      <a:pt x="5" y="14"/>
                      <a:pt x="4" y="17"/>
                    </a:cubicBezTo>
                    <a:cubicBezTo>
                      <a:pt x="3" y="18"/>
                      <a:pt x="3" y="20"/>
                      <a:pt x="2" y="21"/>
                    </a:cubicBezTo>
                    <a:cubicBezTo>
                      <a:pt x="0" y="28"/>
                      <a:pt x="1" y="33"/>
                      <a:pt x="6" y="38"/>
                    </a:cubicBezTo>
                    <a:cubicBezTo>
                      <a:pt x="7" y="39"/>
                      <a:pt x="9" y="40"/>
                      <a:pt x="8" y="41"/>
                    </a:cubicBezTo>
                    <a:close/>
                    <a:moveTo>
                      <a:pt x="49" y="87"/>
                    </a:moveTo>
                    <a:cubicBezTo>
                      <a:pt x="48" y="86"/>
                      <a:pt x="48" y="86"/>
                      <a:pt x="48" y="86"/>
                    </a:cubicBezTo>
                    <a:cubicBezTo>
                      <a:pt x="49" y="86"/>
                      <a:pt x="49" y="86"/>
                      <a:pt x="49" y="86"/>
                    </a:cubicBezTo>
                    <a:lnTo>
                      <a:pt x="49" y="87"/>
                    </a:lnTo>
                    <a:close/>
                    <a:moveTo>
                      <a:pt x="46" y="35"/>
                    </a:moveTo>
                    <a:cubicBezTo>
                      <a:pt x="46" y="36"/>
                      <a:pt x="46" y="36"/>
                      <a:pt x="46" y="36"/>
                    </a:cubicBezTo>
                    <a:cubicBezTo>
                      <a:pt x="45" y="35"/>
                      <a:pt x="45" y="35"/>
                      <a:pt x="45" y="35"/>
                    </a:cubicBezTo>
                    <a:cubicBezTo>
                      <a:pt x="45" y="34"/>
                      <a:pt x="45" y="34"/>
                      <a:pt x="45" y="34"/>
                    </a:cubicBezTo>
                    <a:lnTo>
                      <a:pt x="4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5" name="Freeform 274">
                <a:extLst>
                  <a:ext uri="{FF2B5EF4-FFF2-40B4-BE49-F238E27FC236}">
                    <a16:creationId xmlns:a16="http://schemas.microsoft.com/office/drawing/2014/main" id="{7143EE21-B76F-4964-B86E-744BC5A95B65}"/>
                  </a:ext>
                </a:extLst>
              </p:cNvPr>
              <p:cNvSpPr>
                <a:spLocks/>
              </p:cNvSpPr>
              <p:nvPr/>
            </p:nvSpPr>
            <p:spPr bwMode="auto">
              <a:xfrm>
                <a:off x="5564" y="998"/>
                <a:ext cx="648" cy="597"/>
              </a:xfrm>
              <a:custGeom>
                <a:avLst/>
                <a:gdLst>
                  <a:gd name="T0" fmla="*/ 130 w 138"/>
                  <a:gd name="T1" fmla="*/ 89 h 127"/>
                  <a:gd name="T2" fmla="*/ 127 w 138"/>
                  <a:gd name="T3" fmla="*/ 84 h 127"/>
                  <a:gd name="T4" fmla="*/ 119 w 138"/>
                  <a:gd name="T5" fmla="*/ 80 h 127"/>
                  <a:gd name="T6" fmla="*/ 104 w 138"/>
                  <a:gd name="T7" fmla="*/ 77 h 127"/>
                  <a:gd name="T8" fmla="*/ 99 w 138"/>
                  <a:gd name="T9" fmla="*/ 77 h 127"/>
                  <a:gd name="T10" fmla="*/ 78 w 138"/>
                  <a:gd name="T11" fmla="*/ 79 h 127"/>
                  <a:gd name="T12" fmla="*/ 67 w 138"/>
                  <a:gd name="T13" fmla="*/ 76 h 127"/>
                  <a:gd name="T14" fmla="*/ 61 w 138"/>
                  <a:gd name="T15" fmla="*/ 74 h 127"/>
                  <a:gd name="T16" fmla="*/ 48 w 138"/>
                  <a:gd name="T17" fmla="*/ 61 h 127"/>
                  <a:gd name="T18" fmla="*/ 42 w 138"/>
                  <a:gd name="T19" fmla="*/ 56 h 127"/>
                  <a:gd name="T20" fmla="*/ 42 w 138"/>
                  <a:gd name="T21" fmla="*/ 54 h 127"/>
                  <a:gd name="T22" fmla="*/ 46 w 138"/>
                  <a:gd name="T23" fmla="*/ 50 h 127"/>
                  <a:gd name="T24" fmla="*/ 46 w 138"/>
                  <a:gd name="T25" fmla="*/ 50 h 127"/>
                  <a:gd name="T26" fmla="*/ 46 w 138"/>
                  <a:gd name="T27" fmla="*/ 50 h 127"/>
                  <a:gd name="T28" fmla="*/ 47 w 138"/>
                  <a:gd name="T29" fmla="*/ 50 h 127"/>
                  <a:gd name="T30" fmla="*/ 46 w 138"/>
                  <a:gd name="T31" fmla="*/ 50 h 127"/>
                  <a:gd name="T32" fmla="*/ 56 w 138"/>
                  <a:gd name="T33" fmla="*/ 51 h 127"/>
                  <a:gd name="T34" fmla="*/ 58 w 138"/>
                  <a:gd name="T35" fmla="*/ 46 h 127"/>
                  <a:gd name="T36" fmla="*/ 56 w 138"/>
                  <a:gd name="T37" fmla="*/ 44 h 127"/>
                  <a:gd name="T38" fmla="*/ 53 w 138"/>
                  <a:gd name="T39" fmla="*/ 34 h 127"/>
                  <a:gd name="T40" fmla="*/ 47 w 138"/>
                  <a:gd name="T41" fmla="*/ 27 h 127"/>
                  <a:gd name="T42" fmla="*/ 38 w 138"/>
                  <a:gd name="T43" fmla="*/ 26 h 127"/>
                  <a:gd name="T44" fmla="*/ 33 w 138"/>
                  <a:gd name="T45" fmla="*/ 23 h 127"/>
                  <a:gd name="T46" fmla="*/ 31 w 138"/>
                  <a:gd name="T47" fmla="*/ 16 h 127"/>
                  <a:gd name="T48" fmla="*/ 29 w 138"/>
                  <a:gd name="T49" fmla="*/ 12 h 127"/>
                  <a:gd name="T50" fmla="*/ 16 w 138"/>
                  <a:gd name="T51" fmla="*/ 2 h 127"/>
                  <a:gd name="T52" fmla="*/ 4 w 138"/>
                  <a:gd name="T53" fmla="*/ 4 h 127"/>
                  <a:gd name="T54" fmla="*/ 1 w 138"/>
                  <a:gd name="T55" fmla="*/ 11 h 127"/>
                  <a:gd name="T56" fmla="*/ 5 w 138"/>
                  <a:gd name="T57" fmla="*/ 30 h 127"/>
                  <a:gd name="T58" fmla="*/ 7 w 138"/>
                  <a:gd name="T59" fmla="*/ 32 h 127"/>
                  <a:gd name="T60" fmla="*/ 20 w 138"/>
                  <a:gd name="T61" fmla="*/ 38 h 127"/>
                  <a:gd name="T62" fmla="*/ 25 w 138"/>
                  <a:gd name="T63" fmla="*/ 43 h 127"/>
                  <a:gd name="T64" fmla="*/ 25 w 138"/>
                  <a:gd name="T65" fmla="*/ 53 h 127"/>
                  <a:gd name="T66" fmla="*/ 20 w 138"/>
                  <a:gd name="T67" fmla="*/ 63 h 127"/>
                  <a:gd name="T68" fmla="*/ 14 w 138"/>
                  <a:gd name="T69" fmla="*/ 71 h 127"/>
                  <a:gd name="T70" fmla="*/ 9 w 138"/>
                  <a:gd name="T71" fmla="*/ 93 h 127"/>
                  <a:gd name="T72" fmla="*/ 18 w 138"/>
                  <a:gd name="T73" fmla="*/ 101 h 127"/>
                  <a:gd name="T74" fmla="*/ 19 w 138"/>
                  <a:gd name="T75" fmla="*/ 102 h 127"/>
                  <a:gd name="T76" fmla="*/ 31 w 138"/>
                  <a:gd name="T77" fmla="*/ 103 h 127"/>
                  <a:gd name="T78" fmla="*/ 34 w 138"/>
                  <a:gd name="T79" fmla="*/ 102 h 127"/>
                  <a:gd name="T80" fmla="*/ 36 w 138"/>
                  <a:gd name="T81" fmla="*/ 104 h 127"/>
                  <a:gd name="T82" fmla="*/ 35 w 138"/>
                  <a:gd name="T83" fmla="*/ 109 h 127"/>
                  <a:gd name="T84" fmla="*/ 40 w 138"/>
                  <a:gd name="T85" fmla="*/ 113 h 127"/>
                  <a:gd name="T86" fmla="*/ 56 w 138"/>
                  <a:gd name="T87" fmla="*/ 116 h 127"/>
                  <a:gd name="T88" fmla="*/ 87 w 138"/>
                  <a:gd name="T89" fmla="*/ 121 h 127"/>
                  <a:gd name="T90" fmla="*/ 93 w 138"/>
                  <a:gd name="T91" fmla="*/ 124 h 127"/>
                  <a:gd name="T92" fmla="*/ 105 w 138"/>
                  <a:gd name="T93" fmla="*/ 127 h 127"/>
                  <a:gd name="T94" fmla="*/ 115 w 138"/>
                  <a:gd name="T95" fmla="*/ 126 h 127"/>
                  <a:gd name="T96" fmla="*/ 119 w 138"/>
                  <a:gd name="T97" fmla="*/ 124 h 127"/>
                  <a:gd name="T98" fmla="*/ 129 w 138"/>
                  <a:gd name="T99" fmla="*/ 118 h 127"/>
                  <a:gd name="T100" fmla="*/ 131 w 138"/>
                  <a:gd name="T101" fmla="*/ 112 h 127"/>
                  <a:gd name="T102" fmla="*/ 133 w 138"/>
                  <a:gd name="T103" fmla="*/ 106 h 127"/>
                  <a:gd name="T104" fmla="*/ 130 w 138"/>
                  <a:gd name="T10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 h="127">
                    <a:moveTo>
                      <a:pt x="130" y="89"/>
                    </a:moveTo>
                    <a:cubicBezTo>
                      <a:pt x="129" y="88"/>
                      <a:pt x="127" y="87"/>
                      <a:pt x="127" y="84"/>
                    </a:cubicBezTo>
                    <a:cubicBezTo>
                      <a:pt x="125" y="81"/>
                      <a:pt x="122" y="80"/>
                      <a:pt x="119" y="80"/>
                    </a:cubicBezTo>
                    <a:cubicBezTo>
                      <a:pt x="114" y="80"/>
                      <a:pt x="109" y="80"/>
                      <a:pt x="104" y="77"/>
                    </a:cubicBezTo>
                    <a:cubicBezTo>
                      <a:pt x="103" y="77"/>
                      <a:pt x="101" y="77"/>
                      <a:pt x="99" y="77"/>
                    </a:cubicBezTo>
                    <a:cubicBezTo>
                      <a:pt x="92" y="78"/>
                      <a:pt x="85" y="78"/>
                      <a:pt x="78" y="79"/>
                    </a:cubicBezTo>
                    <a:cubicBezTo>
                      <a:pt x="74" y="80"/>
                      <a:pt x="70" y="82"/>
                      <a:pt x="67" y="76"/>
                    </a:cubicBezTo>
                    <a:cubicBezTo>
                      <a:pt x="66" y="74"/>
                      <a:pt x="63" y="74"/>
                      <a:pt x="61" y="74"/>
                    </a:cubicBezTo>
                    <a:cubicBezTo>
                      <a:pt x="55" y="71"/>
                      <a:pt x="49" y="68"/>
                      <a:pt x="48" y="61"/>
                    </a:cubicBezTo>
                    <a:cubicBezTo>
                      <a:pt x="47" y="57"/>
                      <a:pt x="45" y="56"/>
                      <a:pt x="42" y="56"/>
                    </a:cubicBezTo>
                    <a:cubicBezTo>
                      <a:pt x="40" y="55"/>
                      <a:pt x="40" y="55"/>
                      <a:pt x="42" y="54"/>
                    </a:cubicBezTo>
                    <a:cubicBezTo>
                      <a:pt x="43" y="53"/>
                      <a:pt x="45" y="51"/>
                      <a:pt x="46" y="50"/>
                    </a:cubicBezTo>
                    <a:cubicBezTo>
                      <a:pt x="46" y="50"/>
                      <a:pt x="46" y="50"/>
                      <a:pt x="46" y="50"/>
                    </a:cubicBezTo>
                    <a:cubicBezTo>
                      <a:pt x="46" y="50"/>
                      <a:pt x="46" y="50"/>
                      <a:pt x="46" y="50"/>
                    </a:cubicBezTo>
                    <a:cubicBezTo>
                      <a:pt x="47" y="50"/>
                      <a:pt x="47" y="50"/>
                      <a:pt x="47" y="50"/>
                    </a:cubicBezTo>
                    <a:cubicBezTo>
                      <a:pt x="47" y="50"/>
                      <a:pt x="46" y="50"/>
                      <a:pt x="46" y="50"/>
                    </a:cubicBezTo>
                    <a:cubicBezTo>
                      <a:pt x="50" y="51"/>
                      <a:pt x="53" y="52"/>
                      <a:pt x="56" y="51"/>
                    </a:cubicBezTo>
                    <a:cubicBezTo>
                      <a:pt x="57" y="50"/>
                      <a:pt x="58" y="47"/>
                      <a:pt x="58" y="46"/>
                    </a:cubicBezTo>
                    <a:cubicBezTo>
                      <a:pt x="57" y="46"/>
                      <a:pt x="57" y="44"/>
                      <a:pt x="56" y="44"/>
                    </a:cubicBezTo>
                    <a:cubicBezTo>
                      <a:pt x="53" y="41"/>
                      <a:pt x="52" y="38"/>
                      <a:pt x="53" y="34"/>
                    </a:cubicBezTo>
                    <a:cubicBezTo>
                      <a:pt x="53" y="31"/>
                      <a:pt x="49" y="27"/>
                      <a:pt x="47" y="27"/>
                    </a:cubicBezTo>
                    <a:cubicBezTo>
                      <a:pt x="44" y="26"/>
                      <a:pt x="41" y="27"/>
                      <a:pt x="38" y="26"/>
                    </a:cubicBezTo>
                    <a:cubicBezTo>
                      <a:pt x="36" y="26"/>
                      <a:pt x="34" y="25"/>
                      <a:pt x="33" y="23"/>
                    </a:cubicBezTo>
                    <a:cubicBezTo>
                      <a:pt x="33" y="21"/>
                      <a:pt x="32" y="18"/>
                      <a:pt x="31" y="16"/>
                    </a:cubicBezTo>
                    <a:cubicBezTo>
                      <a:pt x="31" y="15"/>
                      <a:pt x="30" y="13"/>
                      <a:pt x="29" y="12"/>
                    </a:cubicBezTo>
                    <a:cubicBezTo>
                      <a:pt x="25" y="9"/>
                      <a:pt x="22" y="4"/>
                      <a:pt x="16" y="2"/>
                    </a:cubicBezTo>
                    <a:cubicBezTo>
                      <a:pt x="12" y="0"/>
                      <a:pt x="8" y="1"/>
                      <a:pt x="4" y="4"/>
                    </a:cubicBezTo>
                    <a:cubicBezTo>
                      <a:pt x="2" y="5"/>
                      <a:pt x="0" y="8"/>
                      <a:pt x="1" y="11"/>
                    </a:cubicBezTo>
                    <a:cubicBezTo>
                      <a:pt x="3" y="17"/>
                      <a:pt x="4" y="24"/>
                      <a:pt x="5" y="30"/>
                    </a:cubicBezTo>
                    <a:cubicBezTo>
                      <a:pt x="5" y="31"/>
                      <a:pt x="6" y="32"/>
                      <a:pt x="7" y="32"/>
                    </a:cubicBezTo>
                    <a:cubicBezTo>
                      <a:pt x="11" y="34"/>
                      <a:pt x="16" y="36"/>
                      <a:pt x="20" y="38"/>
                    </a:cubicBezTo>
                    <a:cubicBezTo>
                      <a:pt x="25" y="40"/>
                      <a:pt x="25" y="40"/>
                      <a:pt x="25" y="43"/>
                    </a:cubicBezTo>
                    <a:cubicBezTo>
                      <a:pt x="25" y="47"/>
                      <a:pt x="25" y="50"/>
                      <a:pt x="25" y="53"/>
                    </a:cubicBezTo>
                    <a:cubicBezTo>
                      <a:pt x="25" y="58"/>
                      <a:pt x="24" y="61"/>
                      <a:pt x="20" y="63"/>
                    </a:cubicBezTo>
                    <a:cubicBezTo>
                      <a:pt x="17" y="65"/>
                      <a:pt x="15" y="68"/>
                      <a:pt x="14" y="71"/>
                    </a:cubicBezTo>
                    <a:cubicBezTo>
                      <a:pt x="9" y="77"/>
                      <a:pt x="8" y="85"/>
                      <a:pt x="9" y="93"/>
                    </a:cubicBezTo>
                    <a:cubicBezTo>
                      <a:pt x="9" y="98"/>
                      <a:pt x="16" y="97"/>
                      <a:pt x="18" y="101"/>
                    </a:cubicBezTo>
                    <a:cubicBezTo>
                      <a:pt x="18" y="102"/>
                      <a:pt x="19" y="102"/>
                      <a:pt x="19" y="102"/>
                    </a:cubicBezTo>
                    <a:cubicBezTo>
                      <a:pt x="23" y="106"/>
                      <a:pt x="27" y="106"/>
                      <a:pt x="31" y="103"/>
                    </a:cubicBezTo>
                    <a:cubicBezTo>
                      <a:pt x="32" y="103"/>
                      <a:pt x="33" y="102"/>
                      <a:pt x="34" y="102"/>
                    </a:cubicBezTo>
                    <a:cubicBezTo>
                      <a:pt x="36" y="102"/>
                      <a:pt x="36" y="103"/>
                      <a:pt x="36" y="104"/>
                    </a:cubicBezTo>
                    <a:cubicBezTo>
                      <a:pt x="36" y="106"/>
                      <a:pt x="35" y="107"/>
                      <a:pt x="35" y="109"/>
                    </a:cubicBezTo>
                    <a:cubicBezTo>
                      <a:pt x="36" y="111"/>
                      <a:pt x="38" y="112"/>
                      <a:pt x="40" y="113"/>
                    </a:cubicBezTo>
                    <a:cubicBezTo>
                      <a:pt x="45" y="114"/>
                      <a:pt x="51" y="116"/>
                      <a:pt x="56" y="116"/>
                    </a:cubicBezTo>
                    <a:cubicBezTo>
                      <a:pt x="67" y="116"/>
                      <a:pt x="76" y="122"/>
                      <a:pt x="87" y="121"/>
                    </a:cubicBezTo>
                    <a:cubicBezTo>
                      <a:pt x="89" y="121"/>
                      <a:pt x="91" y="123"/>
                      <a:pt x="93" y="124"/>
                    </a:cubicBezTo>
                    <a:cubicBezTo>
                      <a:pt x="97" y="126"/>
                      <a:pt x="101" y="127"/>
                      <a:pt x="105" y="127"/>
                    </a:cubicBezTo>
                    <a:cubicBezTo>
                      <a:pt x="108" y="126"/>
                      <a:pt x="112" y="127"/>
                      <a:pt x="115" y="126"/>
                    </a:cubicBezTo>
                    <a:cubicBezTo>
                      <a:pt x="117" y="126"/>
                      <a:pt x="118" y="125"/>
                      <a:pt x="119" y="124"/>
                    </a:cubicBezTo>
                    <a:cubicBezTo>
                      <a:pt x="122" y="122"/>
                      <a:pt x="125" y="119"/>
                      <a:pt x="129" y="118"/>
                    </a:cubicBezTo>
                    <a:cubicBezTo>
                      <a:pt x="131" y="117"/>
                      <a:pt x="132" y="115"/>
                      <a:pt x="131" y="112"/>
                    </a:cubicBezTo>
                    <a:cubicBezTo>
                      <a:pt x="131" y="110"/>
                      <a:pt x="132" y="108"/>
                      <a:pt x="133" y="106"/>
                    </a:cubicBezTo>
                    <a:cubicBezTo>
                      <a:pt x="138" y="99"/>
                      <a:pt x="137" y="94"/>
                      <a:pt x="13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6" name="Freeform 275">
                <a:extLst>
                  <a:ext uri="{FF2B5EF4-FFF2-40B4-BE49-F238E27FC236}">
                    <a16:creationId xmlns:a16="http://schemas.microsoft.com/office/drawing/2014/main" id="{4BA33209-32BC-4589-B9C7-128685D681BD}"/>
                  </a:ext>
                </a:extLst>
              </p:cNvPr>
              <p:cNvSpPr>
                <a:spLocks/>
              </p:cNvSpPr>
              <p:nvPr/>
            </p:nvSpPr>
            <p:spPr bwMode="auto">
              <a:xfrm>
                <a:off x="4464" y="838"/>
                <a:ext cx="634" cy="404"/>
              </a:xfrm>
              <a:custGeom>
                <a:avLst/>
                <a:gdLst>
                  <a:gd name="T0" fmla="*/ 86 w 135"/>
                  <a:gd name="T1" fmla="*/ 52 h 86"/>
                  <a:gd name="T2" fmla="*/ 72 w 135"/>
                  <a:gd name="T3" fmla="*/ 49 h 86"/>
                  <a:gd name="T4" fmla="*/ 70 w 135"/>
                  <a:gd name="T5" fmla="*/ 46 h 86"/>
                  <a:gd name="T6" fmla="*/ 71 w 135"/>
                  <a:gd name="T7" fmla="*/ 32 h 86"/>
                  <a:gd name="T8" fmla="*/ 70 w 135"/>
                  <a:gd name="T9" fmla="*/ 20 h 86"/>
                  <a:gd name="T10" fmla="*/ 64 w 135"/>
                  <a:gd name="T11" fmla="*/ 14 h 86"/>
                  <a:gd name="T12" fmla="*/ 61 w 135"/>
                  <a:gd name="T13" fmla="*/ 10 h 86"/>
                  <a:gd name="T14" fmla="*/ 55 w 135"/>
                  <a:gd name="T15" fmla="*/ 2 h 86"/>
                  <a:gd name="T16" fmla="*/ 45 w 135"/>
                  <a:gd name="T17" fmla="*/ 3 h 86"/>
                  <a:gd name="T18" fmla="*/ 31 w 135"/>
                  <a:gd name="T19" fmla="*/ 11 h 86"/>
                  <a:gd name="T20" fmla="*/ 27 w 135"/>
                  <a:gd name="T21" fmla="*/ 15 h 86"/>
                  <a:gd name="T22" fmla="*/ 21 w 135"/>
                  <a:gd name="T23" fmla="*/ 22 h 86"/>
                  <a:gd name="T24" fmla="*/ 15 w 135"/>
                  <a:gd name="T25" fmla="*/ 28 h 86"/>
                  <a:gd name="T26" fmla="*/ 15 w 135"/>
                  <a:gd name="T27" fmla="*/ 31 h 86"/>
                  <a:gd name="T28" fmla="*/ 21 w 135"/>
                  <a:gd name="T29" fmla="*/ 34 h 86"/>
                  <a:gd name="T30" fmla="*/ 22 w 135"/>
                  <a:gd name="T31" fmla="*/ 36 h 86"/>
                  <a:gd name="T32" fmla="*/ 20 w 135"/>
                  <a:gd name="T33" fmla="*/ 37 h 86"/>
                  <a:gd name="T34" fmla="*/ 9 w 135"/>
                  <a:gd name="T35" fmla="*/ 35 h 86"/>
                  <a:gd name="T36" fmla="*/ 1 w 135"/>
                  <a:gd name="T37" fmla="*/ 43 h 86"/>
                  <a:gd name="T38" fmla="*/ 3 w 135"/>
                  <a:gd name="T39" fmla="*/ 50 h 86"/>
                  <a:gd name="T40" fmla="*/ 10 w 135"/>
                  <a:gd name="T41" fmla="*/ 55 h 86"/>
                  <a:gd name="T42" fmla="*/ 28 w 135"/>
                  <a:gd name="T43" fmla="*/ 59 h 86"/>
                  <a:gd name="T44" fmla="*/ 31 w 135"/>
                  <a:gd name="T45" fmla="*/ 59 h 86"/>
                  <a:gd name="T46" fmla="*/ 44 w 135"/>
                  <a:gd name="T47" fmla="*/ 62 h 86"/>
                  <a:gd name="T48" fmla="*/ 45 w 135"/>
                  <a:gd name="T49" fmla="*/ 63 h 86"/>
                  <a:gd name="T50" fmla="*/ 43 w 135"/>
                  <a:gd name="T51" fmla="*/ 64 h 86"/>
                  <a:gd name="T52" fmla="*/ 22 w 135"/>
                  <a:gd name="T53" fmla="*/ 67 h 86"/>
                  <a:gd name="T54" fmla="*/ 18 w 135"/>
                  <a:gd name="T55" fmla="*/ 72 h 86"/>
                  <a:gd name="T56" fmla="*/ 24 w 135"/>
                  <a:gd name="T57" fmla="*/ 83 h 86"/>
                  <a:gd name="T58" fmla="*/ 30 w 135"/>
                  <a:gd name="T59" fmla="*/ 85 h 86"/>
                  <a:gd name="T60" fmla="*/ 40 w 135"/>
                  <a:gd name="T61" fmla="*/ 85 h 86"/>
                  <a:gd name="T62" fmla="*/ 57 w 135"/>
                  <a:gd name="T63" fmla="*/ 81 h 86"/>
                  <a:gd name="T64" fmla="*/ 63 w 135"/>
                  <a:gd name="T65" fmla="*/ 79 h 86"/>
                  <a:gd name="T66" fmla="*/ 78 w 135"/>
                  <a:gd name="T67" fmla="*/ 76 h 86"/>
                  <a:gd name="T68" fmla="*/ 81 w 135"/>
                  <a:gd name="T69" fmla="*/ 77 h 86"/>
                  <a:gd name="T70" fmla="*/ 91 w 135"/>
                  <a:gd name="T71" fmla="*/ 81 h 86"/>
                  <a:gd name="T72" fmla="*/ 99 w 135"/>
                  <a:gd name="T73" fmla="*/ 82 h 86"/>
                  <a:gd name="T74" fmla="*/ 106 w 135"/>
                  <a:gd name="T75" fmla="*/ 81 h 86"/>
                  <a:gd name="T76" fmla="*/ 114 w 135"/>
                  <a:gd name="T77" fmla="*/ 76 h 86"/>
                  <a:gd name="T78" fmla="*/ 129 w 135"/>
                  <a:gd name="T79" fmla="*/ 61 h 86"/>
                  <a:gd name="T80" fmla="*/ 133 w 135"/>
                  <a:gd name="T81" fmla="*/ 56 h 86"/>
                  <a:gd name="T82" fmla="*/ 129 w 135"/>
                  <a:gd name="T83" fmla="*/ 43 h 86"/>
                  <a:gd name="T84" fmla="*/ 126 w 135"/>
                  <a:gd name="T85" fmla="*/ 42 h 86"/>
                  <a:gd name="T86" fmla="*/ 121 w 135"/>
                  <a:gd name="T87" fmla="*/ 46 h 86"/>
                  <a:gd name="T88" fmla="*/ 118 w 135"/>
                  <a:gd name="T89" fmla="*/ 47 h 86"/>
                  <a:gd name="T90" fmla="*/ 113 w 135"/>
                  <a:gd name="T91" fmla="*/ 39 h 86"/>
                  <a:gd name="T92" fmla="*/ 113 w 135"/>
                  <a:gd name="T93" fmla="*/ 32 h 86"/>
                  <a:gd name="T94" fmla="*/ 115 w 135"/>
                  <a:gd name="T95" fmla="*/ 26 h 86"/>
                  <a:gd name="T96" fmla="*/ 118 w 135"/>
                  <a:gd name="T97" fmla="*/ 12 h 86"/>
                  <a:gd name="T98" fmla="*/ 117 w 135"/>
                  <a:gd name="T99" fmla="*/ 8 h 86"/>
                  <a:gd name="T100" fmla="*/ 111 w 135"/>
                  <a:gd name="T101" fmla="*/ 7 h 86"/>
                  <a:gd name="T102" fmla="*/ 97 w 135"/>
                  <a:gd name="T103" fmla="*/ 17 h 86"/>
                  <a:gd name="T104" fmla="*/ 95 w 135"/>
                  <a:gd name="T105" fmla="*/ 25 h 86"/>
                  <a:gd name="T106" fmla="*/ 96 w 135"/>
                  <a:gd name="T107" fmla="*/ 29 h 86"/>
                  <a:gd name="T108" fmla="*/ 92 w 135"/>
                  <a:gd name="T109" fmla="*/ 36 h 86"/>
                  <a:gd name="T110" fmla="*/ 91 w 135"/>
                  <a:gd name="T111" fmla="*/ 37 h 86"/>
                  <a:gd name="T112" fmla="*/ 89 w 135"/>
                  <a:gd name="T113" fmla="*/ 44 h 86"/>
                  <a:gd name="T114" fmla="*/ 90 w 135"/>
                  <a:gd name="T115" fmla="*/ 47 h 86"/>
                  <a:gd name="T116" fmla="*/ 86 w 135"/>
                  <a:gd name="T117" fmla="*/ 5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86">
                    <a:moveTo>
                      <a:pt x="86" y="52"/>
                    </a:moveTo>
                    <a:cubicBezTo>
                      <a:pt x="81" y="51"/>
                      <a:pt x="77" y="50"/>
                      <a:pt x="72" y="49"/>
                    </a:cubicBezTo>
                    <a:cubicBezTo>
                      <a:pt x="71" y="48"/>
                      <a:pt x="70" y="47"/>
                      <a:pt x="70" y="46"/>
                    </a:cubicBezTo>
                    <a:cubicBezTo>
                      <a:pt x="73" y="42"/>
                      <a:pt x="70" y="37"/>
                      <a:pt x="71" y="32"/>
                    </a:cubicBezTo>
                    <a:cubicBezTo>
                      <a:pt x="71" y="28"/>
                      <a:pt x="71" y="24"/>
                      <a:pt x="70" y="20"/>
                    </a:cubicBezTo>
                    <a:cubicBezTo>
                      <a:pt x="70" y="17"/>
                      <a:pt x="67" y="15"/>
                      <a:pt x="64" y="14"/>
                    </a:cubicBezTo>
                    <a:cubicBezTo>
                      <a:pt x="60" y="13"/>
                      <a:pt x="61" y="13"/>
                      <a:pt x="61" y="10"/>
                    </a:cubicBezTo>
                    <a:cubicBezTo>
                      <a:pt x="61" y="5"/>
                      <a:pt x="59" y="2"/>
                      <a:pt x="55" y="2"/>
                    </a:cubicBezTo>
                    <a:cubicBezTo>
                      <a:pt x="51" y="1"/>
                      <a:pt x="47" y="0"/>
                      <a:pt x="45" y="3"/>
                    </a:cubicBezTo>
                    <a:cubicBezTo>
                      <a:pt x="41" y="7"/>
                      <a:pt x="35" y="7"/>
                      <a:pt x="31" y="11"/>
                    </a:cubicBezTo>
                    <a:cubicBezTo>
                      <a:pt x="29" y="12"/>
                      <a:pt x="28" y="14"/>
                      <a:pt x="27" y="15"/>
                    </a:cubicBezTo>
                    <a:cubicBezTo>
                      <a:pt x="27" y="20"/>
                      <a:pt x="25" y="21"/>
                      <a:pt x="21" y="22"/>
                    </a:cubicBezTo>
                    <a:cubicBezTo>
                      <a:pt x="19" y="23"/>
                      <a:pt x="17" y="26"/>
                      <a:pt x="15" y="28"/>
                    </a:cubicBezTo>
                    <a:cubicBezTo>
                      <a:pt x="14" y="29"/>
                      <a:pt x="14" y="30"/>
                      <a:pt x="15" y="31"/>
                    </a:cubicBezTo>
                    <a:cubicBezTo>
                      <a:pt x="17" y="32"/>
                      <a:pt x="19" y="33"/>
                      <a:pt x="21" y="34"/>
                    </a:cubicBezTo>
                    <a:cubicBezTo>
                      <a:pt x="22" y="35"/>
                      <a:pt x="22" y="36"/>
                      <a:pt x="22" y="36"/>
                    </a:cubicBezTo>
                    <a:cubicBezTo>
                      <a:pt x="21" y="37"/>
                      <a:pt x="21" y="37"/>
                      <a:pt x="20" y="37"/>
                    </a:cubicBezTo>
                    <a:cubicBezTo>
                      <a:pt x="16" y="36"/>
                      <a:pt x="13" y="35"/>
                      <a:pt x="9" y="35"/>
                    </a:cubicBezTo>
                    <a:cubicBezTo>
                      <a:pt x="5" y="35"/>
                      <a:pt x="2" y="39"/>
                      <a:pt x="1" y="43"/>
                    </a:cubicBezTo>
                    <a:cubicBezTo>
                      <a:pt x="0" y="46"/>
                      <a:pt x="1" y="48"/>
                      <a:pt x="3" y="50"/>
                    </a:cubicBezTo>
                    <a:cubicBezTo>
                      <a:pt x="6" y="51"/>
                      <a:pt x="8" y="53"/>
                      <a:pt x="10" y="55"/>
                    </a:cubicBezTo>
                    <a:cubicBezTo>
                      <a:pt x="15" y="59"/>
                      <a:pt x="21" y="63"/>
                      <a:pt x="28" y="59"/>
                    </a:cubicBezTo>
                    <a:cubicBezTo>
                      <a:pt x="29" y="59"/>
                      <a:pt x="30" y="59"/>
                      <a:pt x="31" y="59"/>
                    </a:cubicBezTo>
                    <a:cubicBezTo>
                      <a:pt x="35" y="62"/>
                      <a:pt x="39" y="62"/>
                      <a:pt x="44" y="62"/>
                    </a:cubicBezTo>
                    <a:cubicBezTo>
                      <a:pt x="44" y="62"/>
                      <a:pt x="44" y="63"/>
                      <a:pt x="45" y="63"/>
                    </a:cubicBezTo>
                    <a:cubicBezTo>
                      <a:pt x="44" y="63"/>
                      <a:pt x="44" y="63"/>
                      <a:pt x="43" y="64"/>
                    </a:cubicBezTo>
                    <a:cubicBezTo>
                      <a:pt x="36" y="65"/>
                      <a:pt x="29" y="66"/>
                      <a:pt x="22" y="67"/>
                    </a:cubicBezTo>
                    <a:cubicBezTo>
                      <a:pt x="20" y="67"/>
                      <a:pt x="18" y="70"/>
                      <a:pt x="18" y="72"/>
                    </a:cubicBezTo>
                    <a:cubicBezTo>
                      <a:pt x="18" y="77"/>
                      <a:pt x="20" y="81"/>
                      <a:pt x="24" y="83"/>
                    </a:cubicBezTo>
                    <a:cubicBezTo>
                      <a:pt x="26" y="84"/>
                      <a:pt x="28" y="84"/>
                      <a:pt x="30" y="85"/>
                    </a:cubicBezTo>
                    <a:cubicBezTo>
                      <a:pt x="33" y="85"/>
                      <a:pt x="36" y="85"/>
                      <a:pt x="40" y="85"/>
                    </a:cubicBezTo>
                    <a:cubicBezTo>
                      <a:pt x="46" y="86"/>
                      <a:pt x="52" y="84"/>
                      <a:pt x="57" y="81"/>
                    </a:cubicBezTo>
                    <a:cubicBezTo>
                      <a:pt x="59" y="80"/>
                      <a:pt x="61" y="79"/>
                      <a:pt x="63" y="79"/>
                    </a:cubicBezTo>
                    <a:cubicBezTo>
                      <a:pt x="68" y="78"/>
                      <a:pt x="73" y="78"/>
                      <a:pt x="78" y="76"/>
                    </a:cubicBezTo>
                    <a:cubicBezTo>
                      <a:pt x="79" y="76"/>
                      <a:pt x="80" y="76"/>
                      <a:pt x="81" y="77"/>
                    </a:cubicBezTo>
                    <a:cubicBezTo>
                      <a:pt x="84" y="78"/>
                      <a:pt x="88" y="79"/>
                      <a:pt x="91" y="81"/>
                    </a:cubicBezTo>
                    <a:cubicBezTo>
                      <a:pt x="94" y="82"/>
                      <a:pt x="97" y="83"/>
                      <a:pt x="99" y="82"/>
                    </a:cubicBezTo>
                    <a:cubicBezTo>
                      <a:pt x="102" y="82"/>
                      <a:pt x="104" y="81"/>
                      <a:pt x="106" y="81"/>
                    </a:cubicBezTo>
                    <a:cubicBezTo>
                      <a:pt x="109" y="81"/>
                      <a:pt x="112" y="79"/>
                      <a:pt x="114" y="76"/>
                    </a:cubicBezTo>
                    <a:cubicBezTo>
                      <a:pt x="120" y="71"/>
                      <a:pt x="124" y="66"/>
                      <a:pt x="129" y="61"/>
                    </a:cubicBezTo>
                    <a:cubicBezTo>
                      <a:pt x="131" y="60"/>
                      <a:pt x="132" y="58"/>
                      <a:pt x="133" y="56"/>
                    </a:cubicBezTo>
                    <a:cubicBezTo>
                      <a:pt x="135" y="51"/>
                      <a:pt x="134" y="46"/>
                      <a:pt x="129" y="43"/>
                    </a:cubicBezTo>
                    <a:cubicBezTo>
                      <a:pt x="128" y="42"/>
                      <a:pt x="127" y="42"/>
                      <a:pt x="126" y="42"/>
                    </a:cubicBezTo>
                    <a:cubicBezTo>
                      <a:pt x="124" y="43"/>
                      <a:pt x="122" y="44"/>
                      <a:pt x="121" y="46"/>
                    </a:cubicBezTo>
                    <a:cubicBezTo>
                      <a:pt x="120" y="48"/>
                      <a:pt x="119" y="48"/>
                      <a:pt x="118" y="47"/>
                    </a:cubicBezTo>
                    <a:cubicBezTo>
                      <a:pt x="116" y="45"/>
                      <a:pt x="112" y="44"/>
                      <a:pt x="113" y="39"/>
                    </a:cubicBezTo>
                    <a:cubicBezTo>
                      <a:pt x="112" y="37"/>
                      <a:pt x="110" y="35"/>
                      <a:pt x="113" y="32"/>
                    </a:cubicBezTo>
                    <a:cubicBezTo>
                      <a:pt x="114" y="31"/>
                      <a:pt x="115" y="29"/>
                      <a:pt x="115" y="26"/>
                    </a:cubicBezTo>
                    <a:cubicBezTo>
                      <a:pt x="115" y="21"/>
                      <a:pt x="116" y="17"/>
                      <a:pt x="118" y="12"/>
                    </a:cubicBezTo>
                    <a:cubicBezTo>
                      <a:pt x="119" y="10"/>
                      <a:pt x="118" y="9"/>
                      <a:pt x="117" y="8"/>
                    </a:cubicBezTo>
                    <a:cubicBezTo>
                      <a:pt x="115" y="6"/>
                      <a:pt x="113" y="6"/>
                      <a:pt x="111" y="7"/>
                    </a:cubicBezTo>
                    <a:cubicBezTo>
                      <a:pt x="106" y="11"/>
                      <a:pt x="102" y="14"/>
                      <a:pt x="97" y="17"/>
                    </a:cubicBezTo>
                    <a:cubicBezTo>
                      <a:pt x="95" y="19"/>
                      <a:pt x="94" y="22"/>
                      <a:pt x="95" y="25"/>
                    </a:cubicBezTo>
                    <a:cubicBezTo>
                      <a:pt x="95" y="26"/>
                      <a:pt x="95" y="28"/>
                      <a:pt x="96" y="29"/>
                    </a:cubicBezTo>
                    <a:cubicBezTo>
                      <a:pt x="97" y="33"/>
                      <a:pt x="95" y="34"/>
                      <a:pt x="92" y="36"/>
                    </a:cubicBezTo>
                    <a:cubicBezTo>
                      <a:pt x="92" y="36"/>
                      <a:pt x="91" y="37"/>
                      <a:pt x="91" y="37"/>
                    </a:cubicBezTo>
                    <a:cubicBezTo>
                      <a:pt x="88" y="39"/>
                      <a:pt x="88" y="41"/>
                      <a:pt x="89" y="44"/>
                    </a:cubicBezTo>
                    <a:cubicBezTo>
                      <a:pt x="89" y="45"/>
                      <a:pt x="90" y="46"/>
                      <a:pt x="90" y="47"/>
                    </a:cubicBezTo>
                    <a:cubicBezTo>
                      <a:pt x="90" y="49"/>
                      <a:pt x="88" y="52"/>
                      <a:pt x="8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7" name="Freeform 276">
                <a:extLst>
                  <a:ext uri="{FF2B5EF4-FFF2-40B4-BE49-F238E27FC236}">
                    <a16:creationId xmlns:a16="http://schemas.microsoft.com/office/drawing/2014/main" id="{0E3C88F0-A6A8-4C3E-8282-1986A8D141A6}"/>
                  </a:ext>
                </a:extLst>
              </p:cNvPr>
              <p:cNvSpPr>
                <a:spLocks/>
              </p:cNvSpPr>
              <p:nvPr/>
            </p:nvSpPr>
            <p:spPr bwMode="auto">
              <a:xfrm>
                <a:off x="19909" y="11509"/>
                <a:ext cx="644" cy="635"/>
              </a:xfrm>
              <a:custGeom>
                <a:avLst/>
                <a:gdLst>
                  <a:gd name="T0" fmla="*/ 133 w 137"/>
                  <a:gd name="T1" fmla="*/ 10 h 135"/>
                  <a:gd name="T2" fmla="*/ 127 w 137"/>
                  <a:gd name="T3" fmla="*/ 11 h 135"/>
                  <a:gd name="T4" fmla="*/ 123 w 137"/>
                  <a:gd name="T5" fmla="*/ 5 h 135"/>
                  <a:gd name="T6" fmla="*/ 121 w 137"/>
                  <a:gd name="T7" fmla="*/ 2 h 135"/>
                  <a:gd name="T8" fmla="*/ 116 w 137"/>
                  <a:gd name="T9" fmla="*/ 1 h 135"/>
                  <a:gd name="T10" fmla="*/ 112 w 137"/>
                  <a:gd name="T11" fmla="*/ 5 h 135"/>
                  <a:gd name="T12" fmla="*/ 96 w 137"/>
                  <a:gd name="T13" fmla="*/ 25 h 135"/>
                  <a:gd name="T14" fmla="*/ 92 w 137"/>
                  <a:gd name="T15" fmla="*/ 30 h 135"/>
                  <a:gd name="T16" fmla="*/ 88 w 137"/>
                  <a:gd name="T17" fmla="*/ 37 h 135"/>
                  <a:gd name="T18" fmla="*/ 76 w 137"/>
                  <a:gd name="T19" fmla="*/ 50 h 135"/>
                  <a:gd name="T20" fmla="*/ 57 w 137"/>
                  <a:gd name="T21" fmla="*/ 61 h 135"/>
                  <a:gd name="T22" fmla="*/ 42 w 137"/>
                  <a:gd name="T23" fmla="*/ 69 h 135"/>
                  <a:gd name="T24" fmla="*/ 37 w 137"/>
                  <a:gd name="T25" fmla="*/ 72 h 135"/>
                  <a:gd name="T26" fmla="*/ 14 w 137"/>
                  <a:gd name="T27" fmla="*/ 93 h 135"/>
                  <a:gd name="T28" fmla="*/ 1 w 137"/>
                  <a:gd name="T29" fmla="*/ 113 h 135"/>
                  <a:gd name="T30" fmla="*/ 3 w 137"/>
                  <a:gd name="T31" fmla="*/ 120 h 135"/>
                  <a:gd name="T32" fmla="*/ 17 w 137"/>
                  <a:gd name="T33" fmla="*/ 129 h 135"/>
                  <a:gd name="T34" fmla="*/ 19 w 137"/>
                  <a:gd name="T35" fmla="*/ 131 h 135"/>
                  <a:gd name="T36" fmla="*/ 33 w 137"/>
                  <a:gd name="T37" fmla="*/ 133 h 135"/>
                  <a:gd name="T38" fmla="*/ 54 w 137"/>
                  <a:gd name="T39" fmla="*/ 118 h 135"/>
                  <a:gd name="T40" fmla="*/ 61 w 137"/>
                  <a:gd name="T41" fmla="*/ 107 h 135"/>
                  <a:gd name="T42" fmla="*/ 66 w 137"/>
                  <a:gd name="T43" fmla="*/ 100 h 135"/>
                  <a:gd name="T44" fmla="*/ 73 w 137"/>
                  <a:gd name="T45" fmla="*/ 91 h 135"/>
                  <a:gd name="T46" fmla="*/ 89 w 137"/>
                  <a:gd name="T47" fmla="*/ 76 h 135"/>
                  <a:gd name="T48" fmla="*/ 98 w 137"/>
                  <a:gd name="T49" fmla="*/ 74 h 135"/>
                  <a:gd name="T50" fmla="*/ 104 w 137"/>
                  <a:gd name="T51" fmla="*/ 69 h 135"/>
                  <a:gd name="T52" fmla="*/ 109 w 137"/>
                  <a:gd name="T53" fmla="*/ 57 h 135"/>
                  <a:gd name="T54" fmla="*/ 114 w 137"/>
                  <a:gd name="T55" fmla="*/ 53 h 135"/>
                  <a:gd name="T56" fmla="*/ 132 w 137"/>
                  <a:gd name="T57" fmla="*/ 32 h 135"/>
                  <a:gd name="T58" fmla="*/ 135 w 137"/>
                  <a:gd name="T59" fmla="*/ 26 h 135"/>
                  <a:gd name="T60" fmla="*/ 135 w 137"/>
                  <a:gd name="T61" fmla="*/ 20 h 135"/>
                  <a:gd name="T62" fmla="*/ 136 w 137"/>
                  <a:gd name="T63" fmla="*/ 18 h 135"/>
                  <a:gd name="T64" fmla="*/ 137 w 137"/>
                  <a:gd name="T65" fmla="*/ 14 h 135"/>
                  <a:gd name="T66" fmla="*/ 137 w 137"/>
                  <a:gd name="T67" fmla="*/ 13 h 135"/>
                  <a:gd name="T68" fmla="*/ 133 w 137"/>
                  <a:gd name="T69"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35">
                    <a:moveTo>
                      <a:pt x="133" y="10"/>
                    </a:moveTo>
                    <a:cubicBezTo>
                      <a:pt x="131" y="10"/>
                      <a:pt x="129" y="12"/>
                      <a:pt x="127" y="11"/>
                    </a:cubicBezTo>
                    <a:cubicBezTo>
                      <a:pt x="123" y="11"/>
                      <a:pt x="125" y="7"/>
                      <a:pt x="123" y="5"/>
                    </a:cubicBezTo>
                    <a:cubicBezTo>
                      <a:pt x="123" y="4"/>
                      <a:pt x="122" y="3"/>
                      <a:pt x="121" y="2"/>
                    </a:cubicBezTo>
                    <a:cubicBezTo>
                      <a:pt x="120" y="0"/>
                      <a:pt x="118" y="0"/>
                      <a:pt x="116" y="1"/>
                    </a:cubicBezTo>
                    <a:cubicBezTo>
                      <a:pt x="114" y="2"/>
                      <a:pt x="112" y="3"/>
                      <a:pt x="112" y="5"/>
                    </a:cubicBezTo>
                    <a:cubicBezTo>
                      <a:pt x="109" y="13"/>
                      <a:pt x="104" y="20"/>
                      <a:pt x="96" y="25"/>
                    </a:cubicBezTo>
                    <a:cubicBezTo>
                      <a:pt x="94" y="26"/>
                      <a:pt x="93" y="28"/>
                      <a:pt x="92" y="30"/>
                    </a:cubicBezTo>
                    <a:cubicBezTo>
                      <a:pt x="90" y="32"/>
                      <a:pt x="89" y="35"/>
                      <a:pt x="88" y="37"/>
                    </a:cubicBezTo>
                    <a:cubicBezTo>
                      <a:pt x="85" y="43"/>
                      <a:pt x="81" y="47"/>
                      <a:pt x="76" y="50"/>
                    </a:cubicBezTo>
                    <a:cubicBezTo>
                      <a:pt x="69" y="53"/>
                      <a:pt x="64" y="57"/>
                      <a:pt x="57" y="61"/>
                    </a:cubicBezTo>
                    <a:cubicBezTo>
                      <a:pt x="52" y="64"/>
                      <a:pt x="48" y="69"/>
                      <a:pt x="42" y="69"/>
                    </a:cubicBezTo>
                    <a:cubicBezTo>
                      <a:pt x="40" y="69"/>
                      <a:pt x="39" y="71"/>
                      <a:pt x="37" y="72"/>
                    </a:cubicBezTo>
                    <a:cubicBezTo>
                      <a:pt x="29" y="78"/>
                      <a:pt x="22" y="85"/>
                      <a:pt x="14" y="93"/>
                    </a:cubicBezTo>
                    <a:cubicBezTo>
                      <a:pt x="8" y="98"/>
                      <a:pt x="4" y="106"/>
                      <a:pt x="1" y="113"/>
                    </a:cubicBezTo>
                    <a:cubicBezTo>
                      <a:pt x="0" y="115"/>
                      <a:pt x="1" y="119"/>
                      <a:pt x="3" y="120"/>
                    </a:cubicBezTo>
                    <a:cubicBezTo>
                      <a:pt x="9" y="122"/>
                      <a:pt x="14" y="124"/>
                      <a:pt x="17" y="129"/>
                    </a:cubicBezTo>
                    <a:cubicBezTo>
                      <a:pt x="18" y="130"/>
                      <a:pt x="18" y="130"/>
                      <a:pt x="19" y="131"/>
                    </a:cubicBezTo>
                    <a:cubicBezTo>
                      <a:pt x="23" y="135"/>
                      <a:pt x="28" y="135"/>
                      <a:pt x="33" y="133"/>
                    </a:cubicBezTo>
                    <a:cubicBezTo>
                      <a:pt x="41" y="130"/>
                      <a:pt x="46" y="122"/>
                      <a:pt x="54" y="118"/>
                    </a:cubicBezTo>
                    <a:cubicBezTo>
                      <a:pt x="57" y="114"/>
                      <a:pt x="59" y="111"/>
                      <a:pt x="61" y="107"/>
                    </a:cubicBezTo>
                    <a:cubicBezTo>
                      <a:pt x="63" y="105"/>
                      <a:pt x="64" y="102"/>
                      <a:pt x="66" y="100"/>
                    </a:cubicBezTo>
                    <a:cubicBezTo>
                      <a:pt x="69" y="98"/>
                      <a:pt x="71" y="94"/>
                      <a:pt x="73" y="91"/>
                    </a:cubicBezTo>
                    <a:cubicBezTo>
                      <a:pt x="79" y="79"/>
                      <a:pt x="78" y="82"/>
                      <a:pt x="89" y="76"/>
                    </a:cubicBezTo>
                    <a:cubicBezTo>
                      <a:pt x="92" y="74"/>
                      <a:pt x="95" y="74"/>
                      <a:pt x="98" y="74"/>
                    </a:cubicBezTo>
                    <a:cubicBezTo>
                      <a:pt x="102" y="74"/>
                      <a:pt x="104" y="72"/>
                      <a:pt x="104" y="69"/>
                    </a:cubicBezTo>
                    <a:cubicBezTo>
                      <a:pt x="102" y="64"/>
                      <a:pt x="103" y="60"/>
                      <a:pt x="109" y="57"/>
                    </a:cubicBezTo>
                    <a:cubicBezTo>
                      <a:pt x="111" y="56"/>
                      <a:pt x="113" y="54"/>
                      <a:pt x="114" y="53"/>
                    </a:cubicBezTo>
                    <a:cubicBezTo>
                      <a:pt x="119" y="45"/>
                      <a:pt x="126" y="39"/>
                      <a:pt x="132" y="32"/>
                    </a:cubicBezTo>
                    <a:cubicBezTo>
                      <a:pt x="134" y="30"/>
                      <a:pt x="135" y="28"/>
                      <a:pt x="135" y="26"/>
                    </a:cubicBezTo>
                    <a:cubicBezTo>
                      <a:pt x="135" y="24"/>
                      <a:pt x="135" y="21"/>
                      <a:pt x="135" y="20"/>
                    </a:cubicBezTo>
                    <a:cubicBezTo>
                      <a:pt x="136" y="19"/>
                      <a:pt x="136" y="18"/>
                      <a:pt x="136" y="18"/>
                    </a:cubicBezTo>
                    <a:cubicBezTo>
                      <a:pt x="136" y="17"/>
                      <a:pt x="137" y="16"/>
                      <a:pt x="137" y="14"/>
                    </a:cubicBezTo>
                    <a:cubicBezTo>
                      <a:pt x="137" y="14"/>
                      <a:pt x="137" y="13"/>
                      <a:pt x="137" y="13"/>
                    </a:cubicBezTo>
                    <a:cubicBezTo>
                      <a:pt x="137" y="12"/>
                      <a:pt x="135" y="10"/>
                      <a:pt x="13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8" name="Freeform 277">
                <a:extLst>
                  <a:ext uri="{FF2B5EF4-FFF2-40B4-BE49-F238E27FC236}">
                    <a16:creationId xmlns:a16="http://schemas.microsoft.com/office/drawing/2014/main" id="{CCE72945-C3C8-4426-A080-B5F61884C910}"/>
                  </a:ext>
                </a:extLst>
              </p:cNvPr>
              <p:cNvSpPr>
                <a:spLocks/>
              </p:cNvSpPr>
              <p:nvPr/>
            </p:nvSpPr>
            <p:spPr bwMode="auto">
              <a:xfrm>
                <a:off x="8576" y="3021"/>
                <a:ext cx="554" cy="348"/>
              </a:xfrm>
              <a:custGeom>
                <a:avLst/>
                <a:gdLst>
                  <a:gd name="T0" fmla="*/ 61 w 118"/>
                  <a:gd name="T1" fmla="*/ 73 h 74"/>
                  <a:gd name="T2" fmla="*/ 85 w 118"/>
                  <a:gd name="T3" fmla="*/ 62 h 74"/>
                  <a:gd name="T4" fmla="*/ 89 w 118"/>
                  <a:gd name="T5" fmla="*/ 60 h 74"/>
                  <a:gd name="T6" fmla="*/ 103 w 118"/>
                  <a:gd name="T7" fmla="*/ 52 h 74"/>
                  <a:gd name="T8" fmla="*/ 109 w 118"/>
                  <a:gd name="T9" fmla="*/ 48 h 74"/>
                  <a:gd name="T10" fmla="*/ 114 w 118"/>
                  <a:gd name="T11" fmla="*/ 42 h 74"/>
                  <a:gd name="T12" fmla="*/ 115 w 118"/>
                  <a:gd name="T13" fmla="*/ 39 h 74"/>
                  <a:gd name="T14" fmla="*/ 117 w 118"/>
                  <a:gd name="T15" fmla="*/ 27 h 74"/>
                  <a:gd name="T16" fmla="*/ 118 w 118"/>
                  <a:gd name="T17" fmla="*/ 25 h 74"/>
                  <a:gd name="T18" fmla="*/ 117 w 118"/>
                  <a:gd name="T19" fmla="*/ 24 h 74"/>
                  <a:gd name="T20" fmla="*/ 111 w 118"/>
                  <a:gd name="T21" fmla="*/ 21 h 74"/>
                  <a:gd name="T22" fmla="*/ 109 w 118"/>
                  <a:gd name="T23" fmla="*/ 13 h 74"/>
                  <a:gd name="T24" fmla="*/ 105 w 118"/>
                  <a:gd name="T25" fmla="*/ 6 h 74"/>
                  <a:gd name="T26" fmla="*/ 103 w 118"/>
                  <a:gd name="T27" fmla="*/ 5 h 74"/>
                  <a:gd name="T28" fmla="*/ 97 w 118"/>
                  <a:gd name="T29" fmla="*/ 4 h 74"/>
                  <a:gd name="T30" fmla="*/ 88 w 118"/>
                  <a:gd name="T31" fmla="*/ 4 h 74"/>
                  <a:gd name="T32" fmla="*/ 72 w 118"/>
                  <a:gd name="T33" fmla="*/ 8 h 74"/>
                  <a:gd name="T34" fmla="*/ 65 w 118"/>
                  <a:gd name="T35" fmla="*/ 8 h 74"/>
                  <a:gd name="T36" fmla="*/ 55 w 118"/>
                  <a:gd name="T37" fmla="*/ 13 h 74"/>
                  <a:gd name="T38" fmla="*/ 52 w 118"/>
                  <a:gd name="T39" fmla="*/ 13 h 74"/>
                  <a:gd name="T40" fmla="*/ 49 w 118"/>
                  <a:gd name="T41" fmla="*/ 9 h 74"/>
                  <a:gd name="T42" fmla="*/ 45 w 118"/>
                  <a:gd name="T43" fmla="*/ 10 h 74"/>
                  <a:gd name="T44" fmla="*/ 44 w 118"/>
                  <a:gd name="T45" fmla="*/ 16 h 74"/>
                  <a:gd name="T46" fmla="*/ 40 w 118"/>
                  <a:gd name="T47" fmla="*/ 22 h 74"/>
                  <a:gd name="T48" fmla="*/ 37 w 118"/>
                  <a:gd name="T49" fmla="*/ 24 h 74"/>
                  <a:gd name="T50" fmla="*/ 37 w 118"/>
                  <a:gd name="T51" fmla="*/ 24 h 74"/>
                  <a:gd name="T52" fmla="*/ 36 w 118"/>
                  <a:gd name="T53" fmla="*/ 25 h 74"/>
                  <a:gd name="T54" fmla="*/ 37 w 118"/>
                  <a:gd name="T55" fmla="*/ 24 h 74"/>
                  <a:gd name="T56" fmla="*/ 37 w 118"/>
                  <a:gd name="T57" fmla="*/ 24 h 74"/>
                  <a:gd name="T58" fmla="*/ 35 w 118"/>
                  <a:gd name="T59" fmla="*/ 15 h 74"/>
                  <a:gd name="T60" fmla="*/ 31 w 118"/>
                  <a:gd name="T61" fmla="*/ 7 h 74"/>
                  <a:gd name="T62" fmla="*/ 28 w 118"/>
                  <a:gd name="T63" fmla="*/ 3 h 74"/>
                  <a:gd name="T64" fmla="*/ 17 w 118"/>
                  <a:gd name="T65" fmla="*/ 4 h 74"/>
                  <a:gd name="T66" fmla="*/ 17 w 118"/>
                  <a:gd name="T67" fmla="*/ 4 h 74"/>
                  <a:gd name="T68" fmla="*/ 17 w 118"/>
                  <a:gd name="T69" fmla="*/ 4 h 74"/>
                  <a:gd name="T70" fmla="*/ 17 w 118"/>
                  <a:gd name="T71" fmla="*/ 4 h 74"/>
                  <a:gd name="T72" fmla="*/ 17 w 118"/>
                  <a:gd name="T73" fmla="*/ 3 h 74"/>
                  <a:gd name="T74" fmla="*/ 10 w 118"/>
                  <a:gd name="T75" fmla="*/ 7 h 74"/>
                  <a:gd name="T76" fmla="*/ 1 w 118"/>
                  <a:gd name="T77" fmla="*/ 19 h 74"/>
                  <a:gd name="T78" fmla="*/ 5 w 118"/>
                  <a:gd name="T79" fmla="*/ 24 h 74"/>
                  <a:gd name="T80" fmla="*/ 9 w 118"/>
                  <a:gd name="T81" fmla="*/ 23 h 74"/>
                  <a:gd name="T82" fmla="*/ 20 w 118"/>
                  <a:gd name="T83" fmla="*/ 24 h 74"/>
                  <a:gd name="T84" fmla="*/ 21 w 118"/>
                  <a:gd name="T85" fmla="*/ 27 h 74"/>
                  <a:gd name="T86" fmla="*/ 16 w 118"/>
                  <a:gd name="T87" fmla="*/ 32 h 74"/>
                  <a:gd name="T88" fmla="*/ 4 w 118"/>
                  <a:gd name="T89" fmla="*/ 34 h 74"/>
                  <a:gd name="T90" fmla="*/ 3 w 118"/>
                  <a:gd name="T91" fmla="*/ 37 h 74"/>
                  <a:gd name="T92" fmla="*/ 5 w 118"/>
                  <a:gd name="T93" fmla="*/ 39 h 74"/>
                  <a:gd name="T94" fmla="*/ 13 w 118"/>
                  <a:gd name="T95" fmla="*/ 41 h 74"/>
                  <a:gd name="T96" fmla="*/ 17 w 118"/>
                  <a:gd name="T97" fmla="*/ 43 h 74"/>
                  <a:gd name="T98" fmla="*/ 21 w 118"/>
                  <a:gd name="T99" fmla="*/ 50 h 74"/>
                  <a:gd name="T100" fmla="*/ 20 w 118"/>
                  <a:gd name="T101" fmla="*/ 53 h 74"/>
                  <a:gd name="T102" fmla="*/ 17 w 118"/>
                  <a:gd name="T103" fmla="*/ 55 h 74"/>
                  <a:gd name="T104" fmla="*/ 14 w 118"/>
                  <a:gd name="T105" fmla="*/ 59 h 74"/>
                  <a:gd name="T106" fmla="*/ 19 w 118"/>
                  <a:gd name="T107" fmla="*/ 64 h 74"/>
                  <a:gd name="T108" fmla="*/ 24 w 118"/>
                  <a:gd name="T109" fmla="*/ 64 h 74"/>
                  <a:gd name="T110" fmla="*/ 39 w 118"/>
                  <a:gd name="T111" fmla="*/ 68 h 74"/>
                  <a:gd name="T112" fmla="*/ 55 w 118"/>
                  <a:gd name="T113" fmla="*/ 73 h 74"/>
                  <a:gd name="T114" fmla="*/ 61 w 118"/>
                  <a:gd name="T11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74">
                    <a:moveTo>
                      <a:pt x="61" y="73"/>
                    </a:moveTo>
                    <a:cubicBezTo>
                      <a:pt x="69" y="70"/>
                      <a:pt x="77" y="65"/>
                      <a:pt x="85" y="62"/>
                    </a:cubicBezTo>
                    <a:cubicBezTo>
                      <a:pt x="87" y="62"/>
                      <a:pt x="88" y="61"/>
                      <a:pt x="89" y="60"/>
                    </a:cubicBezTo>
                    <a:cubicBezTo>
                      <a:pt x="93" y="56"/>
                      <a:pt x="98" y="53"/>
                      <a:pt x="103" y="52"/>
                    </a:cubicBezTo>
                    <a:cubicBezTo>
                      <a:pt x="106" y="51"/>
                      <a:pt x="107" y="50"/>
                      <a:pt x="109" y="48"/>
                    </a:cubicBezTo>
                    <a:cubicBezTo>
                      <a:pt x="110" y="46"/>
                      <a:pt x="112" y="44"/>
                      <a:pt x="114" y="42"/>
                    </a:cubicBezTo>
                    <a:cubicBezTo>
                      <a:pt x="115" y="41"/>
                      <a:pt x="115" y="40"/>
                      <a:pt x="115" y="39"/>
                    </a:cubicBezTo>
                    <a:cubicBezTo>
                      <a:pt x="113" y="34"/>
                      <a:pt x="115" y="31"/>
                      <a:pt x="117" y="27"/>
                    </a:cubicBezTo>
                    <a:cubicBezTo>
                      <a:pt x="118" y="27"/>
                      <a:pt x="118" y="26"/>
                      <a:pt x="118" y="25"/>
                    </a:cubicBezTo>
                    <a:cubicBezTo>
                      <a:pt x="117" y="25"/>
                      <a:pt x="117" y="24"/>
                      <a:pt x="117" y="24"/>
                    </a:cubicBezTo>
                    <a:cubicBezTo>
                      <a:pt x="115" y="23"/>
                      <a:pt x="113" y="22"/>
                      <a:pt x="111" y="21"/>
                    </a:cubicBezTo>
                    <a:cubicBezTo>
                      <a:pt x="108" y="19"/>
                      <a:pt x="110" y="16"/>
                      <a:pt x="109" y="13"/>
                    </a:cubicBezTo>
                    <a:cubicBezTo>
                      <a:pt x="108" y="11"/>
                      <a:pt x="107" y="8"/>
                      <a:pt x="105" y="6"/>
                    </a:cubicBezTo>
                    <a:cubicBezTo>
                      <a:pt x="105" y="5"/>
                      <a:pt x="104" y="5"/>
                      <a:pt x="103" y="5"/>
                    </a:cubicBezTo>
                    <a:cubicBezTo>
                      <a:pt x="100" y="6"/>
                      <a:pt x="98" y="5"/>
                      <a:pt x="97" y="4"/>
                    </a:cubicBezTo>
                    <a:cubicBezTo>
                      <a:pt x="94" y="1"/>
                      <a:pt x="91" y="1"/>
                      <a:pt x="88" y="4"/>
                    </a:cubicBezTo>
                    <a:cubicBezTo>
                      <a:pt x="83" y="8"/>
                      <a:pt x="78" y="10"/>
                      <a:pt x="72" y="8"/>
                    </a:cubicBezTo>
                    <a:cubicBezTo>
                      <a:pt x="70" y="7"/>
                      <a:pt x="67" y="9"/>
                      <a:pt x="65" y="8"/>
                    </a:cubicBezTo>
                    <a:cubicBezTo>
                      <a:pt x="60" y="6"/>
                      <a:pt x="57" y="9"/>
                      <a:pt x="55" y="13"/>
                    </a:cubicBezTo>
                    <a:cubicBezTo>
                      <a:pt x="54" y="13"/>
                      <a:pt x="52" y="13"/>
                      <a:pt x="52" y="13"/>
                    </a:cubicBezTo>
                    <a:cubicBezTo>
                      <a:pt x="51" y="12"/>
                      <a:pt x="50" y="10"/>
                      <a:pt x="49" y="9"/>
                    </a:cubicBezTo>
                    <a:cubicBezTo>
                      <a:pt x="48" y="8"/>
                      <a:pt x="46" y="9"/>
                      <a:pt x="45" y="10"/>
                    </a:cubicBezTo>
                    <a:cubicBezTo>
                      <a:pt x="43" y="12"/>
                      <a:pt x="43" y="14"/>
                      <a:pt x="44" y="16"/>
                    </a:cubicBezTo>
                    <a:cubicBezTo>
                      <a:pt x="45" y="19"/>
                      <a:pt x="43" y="21"/>
                      <a:pt x="40" y="22"/>
                    </a:cubicBezTo>
                    <a:cubicBezTo>
                      <a:pt x="39" y="23"/>
                      <a:pt x="38" y="23"/>
                      <a:pt x="37" y="24"/>
                    </a:cubicBezTo>
                    <a:cubicBezTo>
                      <a:pt x="37" y="24"/>
                      <a:pt x="37" y="24"/>
                      <a:pt x="37" y="24"/>
                    </a:cubicBezTo>
                    <a:cubicBezTo>
                      <a:pt x="37" y="24"/>
                      <a:pt x="37" y="24"/>
                      <a:pt x="36" y="25"/>
                    </a:cubicBezTo>
                    <a:cubicBezTo>
                      <a:pt x="36" y="24"/>
                      <a:pt x="37" y="24"/>
                      <a:pt x="37" y="24"/>
                    </a:cubicBezTo>
                    <a:cubicBezTo>
                      <a:pt x="37" y="24"/>
                      <a:pt x="37" y="24"/>
                      <a:pt x="37" y="24"/>
                    </a:cubicBezTo>
                    <a:cubicBezTo>
                      <a:pt x="35" y="21"/>
                      <a:pt x="34" y="18"/>
                      <a:pt x="35" y="15"/>
                    </a:cubicBezTo>
                    <a:cubicBezTo>
                      <a:pt x="35" y="12"/>
                      <a:pt x="34" y="9"/>
                      <a:pt x="31" y="7"/>
                    </a:cubicBezTo>
                    <a:cubicBezTo>
                      <a:pt x="30" y="6"/>
                      <a:pt x="29" y="4"/>
                      <a:pt x="28" y="3"/>
                    </a:cubicBezTo>
                    <a:cubicBezTo>
                      <a:pt x="24" y="0"/>
                      <a:pt x="22" y="0"/>
                      <a:pt x="17" y="4"/>
                    </a:cubicBezTo>
                    <a:cubicBezTo>
                      <a:pt x="17" y="4"/>
                      <a:pt x="17" y="4"/>
                      <a:pt x="17" y="4"/>
                    </a:cubicBezTo>
                    <a:cubicBezTo>
                      <a:pt x="17" y="4"/>
                      <a:pt x="17" y="4"/>
                      <a:pt x="17" y="4"/>
                    </a:cubicBezTo>
                    <a:cubicBezTo>
                      <a:pt x="17" y="4"/>
                      <a:pt x="17" y="4"/>
                      <a:pt x="17" y="4"/>
                    </a:cubicBezTo>
                    <a:cubicBezTo>
                      <a:pt x="17" y="3"/>
                      <a:pt x="17" y="3"/>
                      <a:pt x="17" y="3"/>
                    </a:cubicBezTo>
                    <a:cubicBezTo>
                      <a:pt x="14" y="4"/>
                      <a:pt x="11" y="4"/>
                      <a:pt x="10" y="7"/>
                    </a:cubicBezTo>
                    <a:cubicBezTo>
                      <a:pt x="7" y="11"/>
                      <a:pt x="4" y="15"/>
                      <a:pt x="1" y="19"/>
                    </a:cubicBezTo>
                    <a:cubicBezTo>
                      <a:pt x="0" y="20"/>
                      <a:pt x="3" y="24"/>
                      <a:pt x="5" y="24"/>
                    </a:cubicBezTo>
                    <a:cubicBezTo>
                      <a:pt x="6" y="24"/>
                      <a:pt x="8" y="24"/>
                      <a:pt x="9" y="23"/>
                    </a:cubicBezTo>
                    <a:cubicBezTo>
                      <a:pt x="13" y="21"/>
                      <a:pt x="17" y="23"/>
                      <a:pt x="20" y="24"/>
                    </a:cubicBezTo>
                    <a:cubicBezTo>
                      <a:pt x="22" y="25"/>
                      <a:pt x="22" y="26"/>
                      <a:pt x="21" y="27"/>
                    </a:cubicBezTo>
                    <a:cubicBezTo>
                      <a:pt x="20" y="29"/>
                      <a:pt x="19" y="32"/>
                      <a:pt x="16" y="32"/>
                    </a:cubicBezTo>
                    <a:cubicBezTo>
                      <a:pt x="12" y="32"/>
                      <a:pt x="8" y="33"/>
                      <a:pt x="4" y="34"/>
                    </a:cubicBezTo>
                    <a:cubicBezTo>
                      <a:pt x="4" y="34"/>
                      <a:pt x="3" y="36"/>
                      <a:pt x="3" y="37"/>
                    </a:cubicBezTo>
                    <a:cubicBezTo>
                      <a:pt x="3" y="38"/>
                      <a:pt x="4" y="39"/>
                      <a:pt x="5" y="39"/>
                    </a:cubicBezTo>
                    <a:cubicBezTo>
                      <a:pt x="7" y="40"/>
                      <a:pt x="10" y="40"/>
                      <a:pt x="13" y="41"/>
                    </a:cubicBezTo>
                    <a:cubicBezTo>
                      <a:pt x="14" y="41"/>
                      <a:pt x="16" y="42"/>
                      <a:pt x="17" y="43"/>
                    </a:cubicBezTo>
                    <a:cubicBezTo>
                      <a:pt x="19" y="45"/>
                      <a:pt x="20" y="48"/>
                      <a:pt x="21" y="50"/>
                    </a:cubicBezTo>
                    <a:cubicBezTo>
                      <a:pt x="21" y="51"/>
                      <a:pt x="21" y="52"/>
                      <a:pt x="20" y="53"/>
                    </a:cubicBezTo>
                    <a:cubicBezTo>
                      <a:pt x="19" y="54"/>
                      <a:pt x="18" y="54"/>
                      <a:pt x="17" y="55"/>
                    </a:cubicBezTo>
                    <a:cubicBezTo>
                      <a:pt x="15" y="55"/>
                      <a:pt x="14" y="56"/>
                      <a:pt x="14" y="59"/>
                    </a:cubicBezTo>
                    <a:cubicBezTo>
                      <a:pt x="14" y="62"/>
                      <a:pt x="15" y="64"/>
                      <a:pt x="19" y="64"/>
                    </a:cubicBezTo>
                    <a:cubicBezTo>
                      <a:pt x="21" y="64"/>
                      <a:pt x="22" y="64"/>
                      <a:pt x="24" y="64"/>
                    </a:cubicBezTo>
                    <a:cubicBezTo>
                      <a:pt x="29" y="64"/>
                      <a:pt x="35" y="64"/>
                      <a:pt x="39" y="68"/>
                    </a:cubicBezTo>
                    <a:cubicBezTo>
                      <a:pt x="44" y="70"/>
                      <a:pt x="49" y="72"/>
                      <a:pt x="55" y="73"/>
                    </a:cubicBezTo>
                    <a:cubicBezTo>
                      <a:pt x="57" y="74"/>
                      <a:pt x="59" y="74"/>
                      <a:pt x="6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9" name="Freeform 278">
                <a:extLst>
                  <a:ext uri="{FF2B5EF4-FFF2-40B4-BE49-F238E27FC236}">
                    <a16:creationId xmlns:a16="http://schemas.microsoft.com/office/drawing/2014/main" id="{57DB33B4-AEE9-463B-9C4F-AF5AD826CB3A}"/>
                  </a:ext>
                </a:extLst>
              </p:cNvPr>
              <p:cNvSpPr>
                <a:spLocks/>
              </p:cNvSpPr>
              <p:nvPr/>
            </p:nvSpPr>
            <p:spPr bwMode="auto">
              <a:xfrm>
                <a:off x="13448" y="231"/>
                <a:ext cx="527" cy="461"/>
              </a:xfrm>
              <a:custGeom>
                <a:avLst/>
                <a:gdLst>
                  <a:gd name="T0" fmla="*/ 4 w 112"/>
                  <a:gd name="T1" fmla="*/ 50 h 98"/>
                  <a:gd name="T2" fmla="*/ 7 w 112"/>
                  <a:gd name="T3" fmla="*/ 53 h 98"/>
                  <a:gd name="T4" fmla="*/ 11 w 112"/>
                  <a:gd name="T5" fmla="*/ 54 h 98"/>
                  <a:gd name="T6" fmla="*/ 22 w 112"/>
                  <a:gd name="T7" fmla="*/ 58 h 98"/>
                  <a:gd name="T8" fmla="*/ 23 w 112"/>
                  <a:gd name="T9" fmla="*/ 59 h 98"/>
                  <a:gd name="T10" fmla="*/ 22 w 112"/>
                  <a:gd name="T11" fmla="*/ 60 h 98"/>
                  <a:gd name="T12" fmla="*/ 16 w 112"/>
                  <a:gd name="T13" fmla="*/ 61 h 98"/>
                  <a:gd name="T14" fmla="*/ 10 w 112"/>
                  <a:gd name="T15" fmla="*/ 65 h 98"/>
                  <a:gd name="T16" fmla="*/ 13 w 112"/>
                  <a:gd name="T17" fmla="*/ 70 h 98"/>
                  <a:gd name="T18" fmla="*/ 22 w 112"/>
                  <a:gd name="T19" fmla="*/ 79 h 98"/>
                  <a:gd name="T20" fmla="*/ 25 w 112"/>
                  <a:gd name="T21" fmla="*/ 80 h 98"/>
                  <a:gd name="T22" fmla="*/ 35 w 112"/>
                  <a:gd name="T23" fmla="*/ 65 h 98"/>
                  <a:gd name="T24" fmla="*/ 34 w 112"/>
                  <a:gd name="T25" fmla="*/ 61 h 98"/>
                  <a:gd name="T26" fmla="*/ 35 w 112"/>
                  <a:gd name="T27" fmla="*/ 59 h 98"/>
                  <a:gd name="T28" fmla="*/ 36 w 112"/>
                  <a:gd name="T29" fmla="*/ 59 h 98"/>
                  <a:gd name="T30" fmla="*/ 41 w 112"/>
                  <a:gd name="T31" fmla="*/ 70 h 98"/>
                  <a:gd name="T32" fmla="*/ 40 w 112"/>
                  <a:gd name="T33" fmla="*/ 76 h 98"/>
                  <a:gd name="T34" fmla="*/ 44 w 112"/>
                  <a:gd name="T35" fmla="*/ 82 h 98"/>
                  <a:gd name="T36" fmla="*/ 54 w 112"/>
                  <a:gd name="T37" fmla="*/ 87 h 98"/>
                  <a:gd name="T38" fmla="*/ 67 w 112"/>
                  <a:gd name="T39" fmla="*/ 94 h 98"/>
                  <a:gd name="T40" fmla="*/ 95 w 112"/>
                  <a:gd name="T41" fmla="*/ 98 h 98"/>
                  <a:gd name="T42" fmla="*/ 100 w 112"/>
                  <a:gd name="T43" fmla="*/ 98 h 98"/>
                  <a:gd name="T44" fmla="*/ 110 w 112"/>
                  <a:gd name="T45" fmla="*/ 90 h 98"/>
                  <a:gd name="T46" fmla="*/ 111 w 112"/>
                  <a:gd name="T47" fmla="*/ 84 h 98"/>
                  <a:gd name="T48" fmla="*/ 109 w 112"/>
                  <a:gd name="T49" fmla="*/ 82 h 98"/>
                  <a:gd name="T50" fmla="*/ 103 w 112"/>
                  <a:gd name="T51" fmla="*/ 78 h 98"/>
                  <a:gd name="T52" fmla="*/ 101 w 112"/>
                  <a:gd name="T53" fmla="*/ 72 h 98"/>
                  <a:gd name="T54" fmla="*/ 96 w 112"/>
                  <a:gd name="T55" fmla="*/ 60 h 98"/>
                  <a:gd name="T56" fmla="*/ 82 w 112"/>
                  <a:gd name="T57" fmla="*/ 43 h 98"/>
                  <a:gd name="T58" fmla="*/ 73 w 112"/>
                  <a:gd name="T59" fmla="*/ 43 h 98"/>
                  <a:gd name="T60" fmla="*/ 65 w 112"/>
                  <a:gd name="T61" fmla="*/ 42 h 98"/>
                  <a:gd name="T62" fmla="*/ 55 w 112"/>
                  <a:gd name="T63" fmla="*/ 43 h 98"/>
                  <a:gd name="T64" fmla="*/ 52 w 112"/>
                  <a:gd name="T65" fmla="*/ 44 h 98"/>
                  <a:gd name="T66" fmla="*/ 52 w 112"/>
                  <a:gd name="T67" fmla="*/ 45 h 98"/>
                  <a:gd name="T68" fmla="*/ 51 w 112"/>
                  <a:gd name="T69" fmla="*/ 45 h 98"/>
                  <a:gd name="T70" fmla="*/ 44 w 112"/>
                  <a:gd name="T71" fmla="*/ 52 h 98"/>
                  <a:gd name="T72" fmla="*/ 41 w 112"/>
                  <a:gd name="T73" fmla="*/ 52 h 98"/>
                  <a:gd name="T74" fmla="*/ 42 w 112"/>
                  <a:gd name="T75" fmla="*/ 50 h 98"/>
                  <a:gd name="T76" fmla="*/ 51 w 112"/>
                  <a:gd name="T77" fmla="*/ 45 h 98"/>
                  <a:gd name="T78" fmla="*/ 52 w 112"/>
                  <a:gd name="T79" fmla="*/ 44 h 98"/>
                  <a:gd name="T80" fmla="*/ 52 w 112"/>
                  <a:gd name="T81" fmla="*/ 44 h 98"/>
                  <a:gd name="T82" fmla="*/ 47 w 112"/>
                  <a:gd name="T83" fmla="*/ 32 h 98"/>
                  <a:gd name="T84" fmla="*/ 42 w 112"/>
                  <a:gd name="T85" fmla="*/ 20 h 98"/>
                  <a:gd name="T86" fmla="*/ 38 w 112"/>
                  <a:gd name="T87" fmla="*/ 16 h 98"/>
                  <a:gd name="T88" fmla="*/ 21 w 112"/>
                  <a:gd name="T89" fmla="*/ 6 h 98"/>
                  <a:gd name="T90" fmla="*/ 15 w 112"/>
                  <a:gd name="T91" fmla="*/ 1 h 98"/>
                  <a:gd name="T92" fmla="*/ 9 w 112"/>
                  <a:gd name="T93" fmla="*/ 3 h 98"/>
                  <a:gd name="T94" fmla="*/ 4 w 112"/>
                  <a:gd name="T95" fmla="*/ 16 h 98"/>
                  <a:gd name="T96" fmla="*/ 2 w 112"/>
                  <a:gd name="T97" fmla="*/ 34 h 98"/>
                  <a:gd name="T98" fmla="*/ 4 w 112"/>
                  <a:gd name="T99"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98">
                    <a:moveTo>
                      <a:pt x="4" y="50"/>
                    </a:moveTo>
                    <a:cubicBezTo>
                      <a:pt x="4" y="52"/>
                      <a:pt x="5" y="53"/>
                      <a:pt x="7" y="53"/>
                    </a:cubicBezTo>
                    <a:cubicBezTo>
                      <a:pt x="8" y="54"/>
                      <a:pt x="10" y="53"/>
                      <a:pt x="11" y="54"/>
                    </a:cubicBezTo>
                    <a:cubicBezTo>
                      <a:pt x="15" y="57"/>
                      <a:pt x="18" y="58"/>
                      <a:pt x="22" y="58"/>
                    </a:cubicBezTo>
                    <a:cubicBezTo>
                      <a:pt x="23" y="58"/>
                      <a:pt x="23" y="59"/>
                      <a:pt x="23" y="59"/>
                    </a:cubicBezTo>
                    <a:cubicBezTo>
                      <a:pt x="24" y="60"/>
                      <a:pt x="24" y="60"/>
                      <a:pt x="22" y="60"/>
                    </a:cubicBezTo>
                    <a:cubicBezTo>
                      <a:pt x="20" y="61"/>
                      <a:pt x="18" y="61"/>
                      <a:pt x="16" y="61"/>
                    </a:cubicBezTo>
                    <a:cubicBezTo>
                      <a:pt x="13" y="62"/>
                      <a:pt x="11" y="63"/>
                      <a:pt x="10" y="65"/>
                    </a:cubicBezTo>
                    <a:cubicBezTo>
                      <a:pt x="9" y="66"/>
                      <a:pt x="10" y="68"/>
                      <a:pt x="13" y="70"/>
                    </a:cubicBezTo>
                    <a:cubicBezTo>
                      <a:pt x="16" y="73"/>
                      <a:pt x="19" y="76"/>
                      <a:pt x="22" y="79"/>
                    </a:cubicBezTo>
                    <a:cubicBezTo>
                      <a:pt x="23" y="80"/>
                      <a:pt x="24" y="80"/>
                      <a:pt x="25" y="80"/>
                    </a:cubicBezTo>
                    <a:cubicBezTo>
                      <a:pt x="32" y="79"/>
                      <a:pt x="36" y="72"/>
                      <a:pt x="35" y="65"/>
                    </a:cubicBezTo>
                    <a:cubicBezTo>
                      <a:pt x="34" y="63"/>
                      <a:pt x="33" y="62"/>
                      <a:pt x="34" y="61"/>
                    </a:cubicBezTo>
                    <a:cubicBezTo>
                      <a:pt x="34" y="60"/>
                      <a:pt x="34" y="60"/>
                      <a:pt x="35" y="59"/>
                    </a:cubicBezTo>
                    <a:cubicBezTo>
                      <a:pt x="35" y="59"/>
                      <a:pt x="36" y="59"/>
                      <a:pt x="36" y="59"/>
                    </a:cubicBezTo>
                    <a:cubicBezTo>
                      <a:pt x="39" y="62"/>
                      <a:pt x="41" y="65"/>
                      <a:pt x="41" y="70"/>
                    </a:cubicBezTo>
                    <a:cubicBezTo>
                      <a:pt x="40" y="72"/>
                      <a:pt x="40" y="74"/>
                      <a:pt x="40" y="76"/>
                    </a:cubicBezTo>
                    <a:cubicBezTo>
                      <a:pt x="39" y="82"/>
                      <a:pt x="39" y="82"/>
                      <a:pt x="44" y="82"/>
                    </a:cubicBezTo>
                    <a:cubicBezTo>
                      <a:pt x="48" y="82"/>
                      <a:pt x="51" y="83"/>
                      <a:pt x="54" y="87"/>
                    </a:cubicBezTo>
                    <a:cubicBezTo>
                      <a:pt x="57" y="93"/>
                      <a:pt x="62" y="94"/>
                      <a:pt x="67" y="94"/>
                    </a:cubicBezTo>
                    <a:cubicBezTo>
                      <a:pt x="77" y="95"/>
                      <a:pt x="86" y="95"/>
                      <a:pt x="95" y="98"/>
                    </a:cubicBezTo>
                    <a:cubicBezTo>
                      <a:pt x="96" y="98"/>
                      <a:pt x="98" y="98"/>
                      <a:pt x="100" y="98"/>
                    </a:cubicBezTo>
                    <a:cubicBezTo>
                      <a:pt x="104" y="96"/>
                      <a:pt x="108" y="94"/>
                      <a:pt x="110" y="90"/>
                    </a:cubicBezTo>
                    <a:cubicBezTo>
                      <a:pt x="112" y="89"/>
                      <a:pt x="112" y="85"/>
                      <a:pt x="111" y="84"/>
                    </a:cubicBezTo>
                    <a:cubicBezTo>
                      <a:pt x="110" y="83"/>
                      <a:pt x="109" y="82"/>
                      <a:pt x="109" y="82"/>
                    </a:cubicBezTo>
                    <a:cubicBezTo>
                      <a:pt x="107" y="80"/>
                      <a:pt x="105" y="79"/>
                      <a:pt x="103" y="78"/>
                    </a:cubicBezTo>
                    <a:cubicBezTo>
                      <a:pt x="101" y="76"/>
                      <a:pt x="101" y="74"/>
                      <a:pt x="101" y="72"/>
                    </a:cubicBezTo>
                    <a:cubicBezTo>
                      <a:pt x="102" y="67"/>
                      <a:pt x="97" y="64"/>
                      <a:pt x="96" y="60"/>
                    </a:cubicBezTo>
                    <a:cubicBezTo>
                      <a:pt x="95" y="52"/>
                      <a:pt x="89" y="47"/>
                      <a:pt x="82" y="43"/>
                    </a:cubicBezTo>
                    <a:cubicBezTo>
                      <a:pt x="79" y="41"/>
                      <a:pt x="75" y="41"/>
                      <a:pt x="73" y="43"/>
                    </a:cubicBezTo>
                    <a:cubicBezTo>
                      <a:pt x="70" y="45"/>
                      <a:pt x="68" y="44"/>
                      <a:pt x="65" y="42"/>
                    </a:cubicBezTo>
                    <a:cubicBezTo>
                      <a:pt x="62" y="40"/>
                      <a:pt x="58" y="40"/>
                      <a:pt x="55" y="43"/>
                    </a:cubicBezTo>
                    <a:cubicBezTo>
                      <a:pt x="54" y="43"/>
                      <a:pt x="53" y="44"/>
                      <a:pt x="52" y="44"/>
                    </a:cubicBezTo>
                    <a:cubicBezTo>
                      <a:pt x="52" y="44"/>
                      <a:pt x="52" y="45"/>
                      <a:pt x="52" y="45"/>
                    </a:cubicBezTo>
                    <a:cubicBezTo>
                      <a:pt x="52" y="45"/>
                      <a:pt x="52" y="45"/>
                      <a:pt x="51" y="45"/>
                    </a:cubicBezTo>
                    <a:cubicBezTo>
                      <a:pt x="49" y="47"/>
                      <a:pt x="46" y="50"/>
                      <a:pt x="44" y="52"/>
                    </a:cubicBezTo>
                    <a:cubicBezTo>
                      <a:pt x="43" y="53"/>
                      <a:pt x="42" y="53"/>
                      <a:pt x="41" y="52"/>
                    </a:cubicBezTo>
                    <a:cubicBezTo>
                      <a:pt x="41" y="51"/>
                      <a:pt x="41" y="51"/>
                      <a:pt x="42" y="50"/>
                    </a:cubicBezTo>
                    <a:cubicBezTo>
                      <a:pt x="44" y="47"/>
                      <a:pt x="47" y="45"/>
                      <a:pt x="51" y="45"/>
                    </a:cubicBezTo>
                    <a:cubicBezTo>
                      <a:pt x="51" y="45"/>
                      <a:pt x="52" y="45"/>
                      <a:pt x="52" y="44"/>
                    </a:cubicBezTo>
                    <a:cubicBezTo>
                      <a:pt x="52" y="44"/>
                      <a:pt x="52" y="44"/>
                      <a:pt x="52" y="44"/>
                    </a:cubicBezTo>
                    <a:cubicBezTo>
                      <a:pt x="53" y="39"/>
                      <a:pt x="52" y="35"/>
                      <a:pt x="47" y="32"/>
                    </a:cubicBezTo>
                    <a:cubicBezTo>
                      <a:pt x="44" y="29"/>
                      <a:pt x="42" y="25"/>
                      <a:pt x="42" y="20"/>
                    </a:cubicBezTo>
                    <a:cubicBezTo>
                      <a:pt x="42" y="18"/>
                      <a:pt x="40" y="16"/>
                      <a:pt x="38" y="16"/>
                    </a:cubicBezTo>
                    <a:cubicBezTo>
                      <a:pt x="31" y="15"/>
                      <a:pt x="26" y="11"/>
                      <a:pt x="21" y="6"/>
                    </a:cubicBezTo>
                    <a:cubicBezTo>
                      <a:pt x="20" y="4"/>
                      <a:pt x="17" y="3"/>
                      <a:pt x="15" y="1"/>
                    </a:cubicBezTo>
                    <a:cubicBezTo>
                      <a:pt x="13" y="0"/>
                      <a:pt x="10" y="2"/>
                      <a:pt x="9" y="3"/>
                    </a:cubicBezTo>
                    <a:cubicBezTo>
                      <a:pt x="8" y="8"/>
                      <a:pt x="7" y="12"/>
                      <a:pt x="4" y="16"/>
                    </a:cubicBezTo>
                    <a:cubicBezTo>
                      <a:pt x="0" y="21"/>
                      <a:pt x="0" y="28"/>
                      <a:pt x="2" y="34"/>
                    </a:cubicBezTo>
                    <a:cubicBezTo>
                      <a:pt x="4" y="40"/>
                      <a:pt x="5" y="45"/>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0" name="Freeform 279">
                <a:extLst>
                  <a:ext uri="{FF2B5EF4-FFF2-40B4-BE49-F238E27FC236}">
                    <a16:creationId xmlns:a16="http://schemas.microsoft.com/office/drawing/2014/main" id="{29439EB5-68EF-4F23-8070-4641CE447FCE}"/>
                  </a:ext>
                </a:extLst>
              </p:cNvPr>
              <p:cNvSpPr>
                <a:spLocks/>
              </p:cNvSpPr>
              <p:nvPr/>
            </p:nvSpPr>
            <p:spPr bwMode="auto">
              <a:xfrm>
                <a:off x="20572" y="10869"/>
                <a:ext cx="357" cy="753"/>
              </a:xfrm>
              <a:custGeom>
                <a:avLst/>
                <a:gdLst>
                  <a:gd name="T0" fmla="*/ 73 w 76"/>
                  <a:gd name="T1" fmla="*/ 77 h 160"/>
                  <a:gd name="T2" fmla="*/ 68 w 76"/>
                  <a:gd name="T3" fmla="*/ 77 h 160"/>
                  <a:gd name="T4" fmla="*/ 66 w 76"/>
                  <a:gd name="T5" fmla="*/ 78 h 160"/>
                  <a:gd name="T6" fmla="*/ 53 w 76"/>
                  <a:gd name="T7" fmla="*/ 78 h 160"/>
                  <a:gd name="T8" fmla="*/ 48 w 76"/>
                  <a:gd name="T9" fmla="*/ 70 h 160"/>
                  <a:gd name="T10" fmla="*/ 46 w 76"/>
                  <a:gd name="T11" fmla="*/ 58 h 160"/>
                  <a:gd name="T12" fmla="*/ 44 w 76"/>
                  <a:gd name="T13" fmla="*/ 54 h 160"/>
                  <a:gd name="T14" fmla="*/ 42 w 76"/>
                  <a:gd name="T15" fmla="*/ 52 h 160"/>
                  <a:gd name="T16" fmla="*/ 41 w 76"/>
                  <a:gd name="T17" fmla="*/ 53 h 160"/>
                  <a:gd name="T18" fmla="*/ 40 w 76"/>
                  <a:gd name="T19" fmla="*/ 57 h 160"/>
                  <a:gd name="T20" fmla="*/ 38 w 76"/>
                  <a:gd name="T21" fmla="*/ 59 h 160"/>
                  <a:gd name="T22" fmla="*/ 35 w 76"/>
                  <a:gd name="T23" fmla="*/ 55 h 160"/>
                  <a:gd name="T24" fmla="*/ 37 w 76"/>
                  <a:gd name="T25" fmla="*/ 33 h 160"/>
                  <a:gd name="T26" fmla="*/ 35 w 76"/>
                  <a:gd name="T27" fmla="*/ 20 h 160"/>
                  <a:gd name="T28" fmla="*/ 24 w 76"/>
                  <a:gd name="T29" fmla="*/ 7 h 160"/>
                  <a:gd name="T30" fmla="*/ 21 w 76"/>
                  <a:gd name="T31" fmla="*/ 2 h 160"/>
                  <a:gd name="T32" fmla="*/ 20 w 76"/>
                  <a:gd name="T33" fmla="*/ 1 h 160"/>
                  <a:gd name="T34" fmla="*/ 17 w 76"/>
                  <a:gd name="T35" fmla="*/ 1 h 160"/>
                  <a:gd name="T36" fmla="*/ 17 w 76"/>
                  <a:gd name="T37" fmla="*/ 2 h 160"/>
                  <a:gd name="T38" fmla="*/ 19 w 76"/>
                  <a:gd name="T39" fmla="*/ 15 h 160"/>
                  <a:gd name="T40" fmla="*/ 19 w 76"/>
                  <a:gd name="T41" fmla="*/ 25 h 160"/>
                  <a:gd name="T42" fmla="*/ 23 w 76"/>
                  <a:gd name="T43" fmla="*/ 39 h 160"/>
                  <a:gd name="T44" fmla="*/ 24 w 76"/>
                  <a:gd name="T45" fmla="*/ 53 h 160"/>
                  <a:gd name="T46" fmla="*/ 25 w 76"/>
                  <a:gd name="T47" fmla="*/ 58 h 160"/>
                  <a:gd name="T48" fmla="*/ 27 w 76"/>
                  <a:gd name="T49" fmla="*/ 64 h 160"/>
                  <a:gd name="T50" fmla="*/ 24 w 76"/>
                  <a:gd name="T51" fmla="*/ 79 h 160"/>
                  <a:gd name="T52" fmla="*/ 18 w 76"/>
                  <a:gd name="T53" fmla="*/ 94 h 160"/>
                  <a:gd name="T54" fmla="*/ 12 w 76"/>
                  <a:gd name="T55" fmla="*/ 100 h 160"/>
                  <a:gd name="T56" fmla="*/ 5 w 76"/>
                  <a:gd name="T57" fmla="*/ 103 h 160"/>
                  <a:gd name="T58" fmla="*/ 3 w 76"/>
                  <a:gd name="T59" fmla="*/ 114 h 160"/>
                  <a:gd name="T60" fmla="*/ 11 w 76"/>
                  <a:gd name="T61" fmla="*/ 122 h 160"/>
                  <a:gd name="T62" fmla="*/ 14 w 76"/>
                  <a:gd name="T63" fmla="*/ 132 h 160"/>
                  <a:gd name="T64" fmla="*/ 11 w 76"/>
                  <a:gd name="T65" fmla="*/ 139 h 160"/>
                  <a:gd name="T66" fmla="*/ 2 w 76"/>
                  <a:gd name="T67" fmla="*/ 151 h 160"/>
                  <a:gd name="T68" fmla="*/ 2 w 76"/>
                  <a:gd name="T69" fmla="*/ 154 h 160"/>
                  <a:gd name="T70" fmla="*/ 7 w 76"/>
                  <a:gd name="T71" fmla="*/ 159 h 160"/>
                  <a:gd name="T72" fmla="*/ 11 w 76"/>
                  <a:gd name="T73" fmla="*/ 160 h 160"/>
                  <a:gd name="T74" fmla="*/ 21 w 76"/>
                  <a:gd name="T75" fmla="*/ 152 h 160"/>
                  <a:gd name="T76" fmla="*/ 37 w 76"/>
                  <a:gd name="T77" fmla="*/ 136 h 160"/>
                  <a:gd name="T78" fmla="*/ 46 w 76"/>
                  <a:gd name="T79" fmla="*/ 117 h 160"/>
                  <a:gd name="T80" fmla="*/ 54 w 76"/>
                  <a:gd name="T81" fmla="*/ 110 h 160"/>
                  <a:gd name="T82" fmla="*/ 57 w 76"/>
                  <a:gd name="T83" fmla="*/ 110 h 160"/>
                  <a:gd name="T84" fmla="*/ 60 w 76"/>
                  <a:gd name="T85" fmla="*/ 108 h 160"/>
                  <a:gd name="T86" fmla="*/ 69 w 76"/>
                  <a:gd name="T87" fmla="*/ 97 h 160"/>
                  <a:gd name="T88" fmla="*/ 73 w 76"/>
                  <a:gd name="T89" fmla="*/ 91 h 160"/>
                  <a:gd name="T90" fmla="*/ 76 w 76"/>
                  <a:gd name="T91" fmla="*/ 82 h 160"/>
                  <a:gd name="T92" fmla="*/ 73 w 76"/>
                  <a:gd name="T9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60">
                    <a:moveTo>
                      <a:pt x="73" y="77"/>
                    </a:moveTo>
                    <a:cubicBezTo>
                      <a:pt x="72" y="76"/>
                      <a:pt x="70" y="76"/>
                      <a:pt x="68" y="77"/>
                    </a:cubicBezTo>
                    <a:cubicBezTo>
                      <a:pt x="67" y="77"/>
                      <a:pt x="67" y="78"/>
                      <a:pt x="66" y="78"/>
                    </a:cubicBezTo>
                    <a:cubicBezTo>
                      <a:pt x="59" y="82"/>
                      <a:pt x="58" y="82"/>
                      <a:pt x="53" y="78"/>
                    </a:cubicBezTo>
                    <a:cubicBezTo>
                      <a:pt x="50" y="76"/>
                      <a:pt x="48" y="73"/>
                      <a:pt x="48" y="70"/>
                    </a:cubicBezTo>
                    <a:cubicBezTo>
                      <a:pt x="48" y="66"/>
                      <a:pt x="47" y="62"/>
                      <a:pt x="46" y="58"/>
                    </a:cubicBezTo>
                    <a:cubicBezTo>
                      <a:pt x="46" y="57"/>
                      <a:pt x="45" y="55"/>
                      <a:pt x="44" y="54"/>
                    </a:cubicBezTo>
                    <a:cubicBezTo>
                      <a:pt x="44" y="53"/>
                      <a:pt x="43" y="53"/>
                      <a:pt x="42" y="52"/>
                    </a:cubicBezTo>
                    <a:cubicBezTo>
                      <a:pt x="42" y="52"/>
                      <a:pt x="41" y="53"/>
                      <a:pt x="41" y="53"/>
                    </a:cubicBezTo>
                    <a:cubicBezTo>
                      <a:pt x="40" y="54"/>
                      <a:pt x="40" y="56"/>
                      <a:pt x="40" y="57"/>
                    </a:cubicBezTo>
                    <a:cubicBezTo>
                      <a:pt x="39" y="57"/>
                      <a:pt x="38" y="58"/>
                      <a:pt x="38" y="59"/>
                    </a:cubicBezTo>
                    <a:cubicBezTo>
                      <a:pt x="37" y="59"/>
                      <a:pt x="34" y="57"/>
                      <a:pt x="35" y="55"/>
                    </a:cubicBezTo>
                    <a:cubicBezTo>
                      <a:pt x="36" y="48"/>
                      <a:pt x="35" y="40"/>
                      <a:pt x="37" y="33"/>
                    </a:cubicBezTo>
                    <a:cubicBezTo>
                      <a:pt x="38" y="28"/>
                      <a:pt x="38" y="24"/>
                      <a:pt x="35" y="20"/>
                    </a:cubicBezTo>
                    <a:cubicBezTo>
                      <a:pt x="31" y="16"/>
                      <a:pt x="29" y="10"/>
                      <a:pt x="24" y="7"/>
                    </a:cubicBezTo>
                    <a:cubicBezTo>
                      <a:pt x="22" y="6"/>
                      <a:pt x="22" y="4"/>
                      <a:pt x="21" y="2"/>
                    </a:cubicBezTo>
                    <a:cubicBezTo>
                      <a:pt x="21" y="2"/>
                      <a:pt x="21" y="1"/>
                      <a:pt x="20" y="1"/>
                    </a:cubicBezTo>
                    <a:cubicBezTo>
                      <a:pt x="19" y="0"/>
                      <a:pt x="18" y="0"/>
                      <a:pt x="17" y="1"/>
                    </a:cubicBezTo>
                    <a:cubicBezTo>
                      <a:pt x="17" y="1"/>
                      <a:pt x="17" y="2"/>
                      <a:pt x="17" y="2"/>
                    </a:cubicBezTo>
                    <a:cubicBezTo>
                      <a:pt x="17" y="7"/>
                      <a:pt x="21" y="11"/>
                      <a:pt x="19" y="15"/>
                    </a:cubicBezTo>
                    <a:cubicBezTo>
                      <a:pt x="17" y="18"/>
                      <a:pt x="18" y="21"/>
                      <a:pt x="19" y="25"/>
                    </a:cubicBezTo>
                    <a:cubicBezTo>
                      <a:pt x="21" y="29"/>
                      <a:pt x="22" y="34"/>
                      <a:pt x="23" y="39"/>
                    </a:cubicBezTo>
                    <a:cubicBezTo>
                      <a:pt x="24" y="44"/>
                      <a:pt x="26" y="48"/>
                      <a:pt x="24" y="53"/>
                    </a:cubicBezTo>
                    <a:cubicBezTo>
                      <a:pt x="24" y="55"/>
                      <a:pt x="25" y="57"/>
                      <a:pt x="25" y="58"/>
                    </a:cubicBezTo>
                    <a:cubicBezTo>
                      <a:pt x="26" y="60"/>
                      <a:pt x="27" y="62"/>
                      <a:pt x="27" y="64"/>
                    </a:cubicBezTo>
                    <a:cubicBezTo>
                      <a:pt x="27" y="69"/>
                      <a:pt x="26" y="74"/>
                      <a:pt x="24" y="79"/>
                    </a:cubicBezTo>
                    <a:cubicBezTo>
                      <a:pt x="22" y="84"/>
                      <a:pt x="20" y="89"/>
                      <a:pt x="18" y="94"/>
                    </a:cubicBezTo>
                    <a:cubicBezTo>
                      <a:pt x="17" y="97"/>
                      <a:pt x="15" y="99"/>
                      <a:pt x="12" y="100"/>
                    </a:cubicBezTo>
                    <a:cubicBezTo>
                      <a:pt x="10" y="100"/>
                      <a:pt x="7" y="102"/>
                      <a:pt x="5" y="103"/>
                    </a:cubicBezTo>
                    <a:cubicBezTo>
                      <a:pt x="1" y="105"/>
                      <a:pt x="0" y="111"/>
                      <a:pt x="3" y="114"/>
                    </a:cubicBezTo>
                    <a:cubicBezTo>
                      <a:pt x="6" y="117"/>
                      <a:pt x="8" y="120"/>
                      <a:pt x="11" y="122"/>
                    </a:cubicBezTo>
                    <a:cubicBezTo>
                      <a:pt x="14" y="125"/>
                      <a:pt x="14" y="128"/>
                      <a:pt x="14" y="132"/>
                    </a:cubicBezTo>
                    <a:cubicBezTo>
                      <a:pt x="14" y="134"/>
                      <a:pt x="13" y="137"/>
                      <a:pt x="11" y="139"/>
                    </a:cubicBezTo>
                    <a:cubicBezTo>
                      <a:pt x="8" y="143"/>
                      <a:pt x="5" y="147"/>
                      <a:pt x="2" y="151"/>
                    </a:cubicBezTo>
                    <a:cubicBezTo>
                      <a:pt x="1" y="151"/>
                      <a:pt x="1" y="153"/>
                      <a:pt x="2" y="154"/>
                    </a:cubicBezTo>
                    <a:cubicBezTo>
                      <a:pt x="3" y="156"/>
                      <a:pt x="5" y="158"/>
                      <a:pt x="7" y="159"/>
                    </a:cubicBezTo>
                    <a:cubicBezTo>
                      <a:pt x="8" y="160"/>
                      <a:pt x="10" y="160"/>
                      <a:pt x="11" y="160"/>
                    </a:cubicBezTo>
                    <a:cubicBezTo>
                      <a:pt x="15" y="158"/>
                      <a:pt x="18" y="155"/>
                      <a:pt x="21" y="152"/>
                    </a:cubicBezTo>
                    <a:cubicBezTo>
                      <a:pt x="27" y="147"/>
                      <a:pt x="32" y="141"/>
                      <a:pt x="37" y="136"/>
                    </a:cubicBezTo>
                    <a:cubicBezTo>
                      <a:pt x="42" y="130"/>
                      <a:pt x="46" y="124"/>
                      <a:pt x="46" y="117"/>
                    </a:cubicBezTo>
                    <a:cubicBezTo>
                      <a:pt x="46" y="113"/>
                      <a:pt x="50" y="110"/>
                      <a:pt x="54" y="110"/>
                    </a:cubicBezTo>
                    <a:cubicBezTo>
                      <a:pt x="55" y="109"/>
                      <a:pt x="56" y="110"/>
                      <a:pt x="57" y="110"/>
                    </a:cubicBezTo>
                    <a:cubicBezTo>
                      <a:pt x="58" y="109"/>
                      <a:pt x="60" y="109"/>
                      <a:pt x="60" y="108"/>
                    </a:cubicBezTo>
                    <a:cubicBezTo>
                      <a:pt x="61" y="103"/>
                      <a:pt x="66" y="100"/>
                      <a:pt x="69" y="97"/>
                    </a:cubicBezTo>
                    <a:cubicBezTo>
                      <a:pt x="71" y="96"/>
                      <a:pt x="72" y="93"/>
                      <a:pt x="73" y="91"/>
                    </a:cubicBezTo>
                    <a:cubicBezTo>
                      <a:pt x="74" y="88"/>
                      <a:pt x="75" y="85"/>
                      <a:pt x="76" y="82"/>
                    </a:cubicBezTo>
                    <a:cubicBezTo>
                      <a:pt x="76" y="80"/>
                      <a:pt x="75" y="78"/>
                      <a:pt x="73"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1" name="Freeform 280">
                <a:extLst>
                  <a:ext uri="{FF2B5EF4-FFF2-40B4-BE49-F238E27FC236}">
                    <a16:creationId xmlns:a16="http://schemas.microsoft.com/office/drawing/2014/main" id="{8423993F-2FFD-4D9B-9120-0D04C17AB28D}"/>
                  </a:ext>
                </a:extLst>
              </p:cNvPr>
              <p:cNvSpPr>
                <a:spLocks noEditPoints="1"/>
              </p:cNvSpPr>
              <p:nvPr/>
            </p:nvSpPr>
            <p:spPr bwMode="auto">
              <a:xfrm>
                <a:off x="15953" y="485"/>
                <a:ext cx="442" cy="310"/>
              </a:xfrm>
              <a:custGeom>
                <a:avLst/>
                <a:gdLst>
                  <a:gd name="T0" fmla="*/ 8 w 94"/>
                  <a:gd name="T1" fmla="*/ 38 h 66"/>
                  <a:gd name="T2" fmla="*/ 13 w 94"/>
                  <a:gd name="T3" fmla="*/ 49 h 66"/>
                  <a:gd name="T4" fmla="*/ 17 w 94"/>
                  <a:gd name="T5" fmla="*/ 53 h 66"/>
                  <a:gd name="T6" fmla="*/ 25 w 94"/>
                  <a:gd name="T7" fmla="*/ 57 h 66"/>
                  <a:gd name="T8" fmla="*/ 35 w 94"/>
                  <a:gd name="T9" fmla="*/ 63 h 66"/>
                  <a:gd name="T10" fmla="*/ 44 w 94"/>
                  <a:gd name="T11" fmla="*/ 66 h 66"/>
                  <a:gd name="T12" fmla="*/ 52 w 94"/>
                  <a:gd name="T13" fmla="*/ 66 h 66"/>
                  <a:gd name="T14" fmla="*/ 56 w 94"/>
                  <a:gd name="T15" fmla="*/ 63 h 66"/>
                  <a:gd name="T16" fmla="*/ 60 w 94"/>
                  <a:gd name="T17" fmla="*/ 56 h 66"/>
                  <a:gd name="T18" fmla="*/ 65 w 94"/>
                  <a:gd name="T19" fmla="*/ 50 h 66"/>
                  <a:gd name="T20" fmla="*/ 78 w 94"/>
                  <a:gd name="T21" fmla="*/ 45 h 66"/>
                  <a:gd name="T22" fmla="*/ 82 w 94"/>
                  <a:gd name="T23" fmla="*/ 44 h 66"/>
                  <a:gd name="T24" fmla="*/ 86 w 94"/>
                  <a:gd name="T25" fmla="*/ 40 h 66"/>
                  <a:gd name="T26" fmla="*/ 87 w 94"/>
                  <a:gd name="T27" fmla="*/ 37 h 66"/>
                  <a:gd name="T28" fmla="*/ 89 w 94"/>
                  <a:gd name="T29" fmla="*/ 34 h 66"/>
                  <a:gd name="T30" fmla="*/ 92 w 94"/>
                  <a:gd name="T31" fmla="*/ 31 h 66"/>
                  <a:gd name="T32" fmla="*/ 94 w 94"/>
                  <a:gd name="T33" fmla="*/ 27 h 66"/>
                  <a:gd name="T34" fmla="*/ 94 w 94"/>
                  <a:gd name="T35" fmla="*/ 21 h 66"/>
                  <a:gd name="T36" fmla="*/ 91 w 94"/>
                  <a:gd name="T37" fmla="*/ 13 h 66"/>
                  <a:gd name="T38" fmla="*/ 85 w 94"/>
                  <a:gd name="T39" fmla="*/ 5 h 66"/>
                  <a:gd name="T40" fmla="*/ 64 w 94"/>
                  <a:gd name="T41" fmla="*/ 1 h 66"/>
                  <a:gd name="T42" fmla="*/ 63 w 94"/>
                  <a:gd name="T43" fmla="*/ 1 h 66"/>
                  <a:gd name="T44" fmla="*/ 59 w 94"/>
                  <a:gd name="T45" fmla="*/ 3 h 66"/>
                  <a:gd name="T46" fmla="*/ 59 w 94"/>
                  <a:gd name="T47" fmla="*/ 6 h 66"/>
                  <a:gd name="T48" fmla="*/ 63 w 94"/>
                  <a:gd name="T49" fmla="*/ 22 h 66"/>
                  <a:gd name="T50" fmla="*/ 64 w 94"/>
                  <a:gd name="T51" fmla="*/ 26 h 66"/>
                  <a:gd name="T52" fmla="*/ 64 w 94"/>
                  <a:gd name="T53" fmla="*/ 26 h 66"/>
                  <a:gd name="T54" fmla="*/ 65 w 94"/>
                  <a:gd name="T55" fmla="*/ 28 h 66"/>
                  <a:gd name="T56" fmla="*/ 64 w 94"/>
                  <a:gd name="T57" fmla="*/ 27 h 66"/>
                  <a:gd name="T58" fmla="*/ 64 w 94"/>
                  <a:gd name="T59" fmla="*/ 26 h 66"/>
                  <a:gd name="T60" fmla="*/ 62 w 94"/>
                  <a:gd name="T61" fmla="*/ 25 h 66"/>
                  <a:gd name="T62" fmla="*/ 55 w 94"/>
                  <a:gd name="T63" fmla="*/ 8 h 66"/>
                  <a:gd name="T64" fmla="*/ 48 w 94"/>
                  <a:gd name="T65" fmla="*/ 2 h 66"/>
                  <a:gd name="T66" fmla="*/ 39 w 94"/>
                  <a:gd name="T67" fmla="*/ 0 h 66"/>
                  <a:gd name="T68" fmla="*/ 36 w 94"/>
                  <a:gd name="T69" fmla="*/ 1 h 66"/>
                  <a:gd name="T70" fmla="*/ 34 w 94"/>
                  <a:gd name="T71" fmla="*/ 7 h 66"/>
                  <a:gd name="T72" fmla="*/ 34 w 94"/>
                  <a:gd name="T73" fmla="*/ 17 h 66"/>
                  <a:gd name="T74" fmla="*/ 34 w 94"/>
                  <a:gd name="T75" fmla="*/ 17 h 66"/>
                  <a:gd name="T76" fmla="*/ 36 w 94"/>
                  <a:gd name="T77" fmla="*/ 19 h 66"/>
                  <a:gd name="T78" fmla="*/ 34 w 94"/>
                  <a:gd name="T79" fmla="*/ 17 h 66"/>
                  <a:gd name="T80" fmla="*/ 34 w 94"/>
                  <a:gd name="T81" fmla="*/ 17 h 66"/>
                  <a:gd name="T82" fmla="*/ 21 w 94"/>
                  <a:gd name="T83" fmla="*/ 11 h 66"/>
                  <a:gd name="T84" fmla="*/ 10 w 94"/>
                  <a:gd name="T85" fmla="*/ 5 h 66"/>
                  <a:gd name="T86" fmla="*/ 5 w 94"/>
                  <a:gd name="T87" fmla="*/ 8 h 66"/>
                  <a:gd name="T88" fmla="*/ 0 w 94"/>
                  <a:gd name="T89" fmla="*/ 20 h 66"/>
                  <a:gd name="T90" fmla="*/ 1 w 94"/>
                  <a:gd name="T91" fmla="*/ 25 h 66"/>
                  <a:gd name="T92" fmla="*/ 8 w 94"/>
                  <a:gd name="T93" fmla="*/ 38 h 66"/>
                  <a:gd name="T94" fmla="*/ 68 w 94"/>
                  <a:gd name="T95" fmla="*/ 30 h 66"/>
                  <a:gd name="T96" fmla="*/ 68 w 94"/>
                  <a:gd name="T97" fmla="*/ 31 h 66"/>
                  <a:gd name="T98" fmla="*/ 67 w 94"/>
                  <a:gd name="T99" fmla="*/ 30 h 66"/>
                  <a:gd name="T100" fmla="*/ 67 w 94"/>
                  <a:gd name="T101" fmla="*/ 29 h 66"/>
                  <a:gd name="T102" fmla="*/ 68 w 94"/>
                  <a:gd name="T103" fmla="*/ 30 h 66"/>
                  <a:gd name="T104" fmla="*/ 38 w 94"/>
                  <a:gd name="T105" fmla="*/ 20 h 66"/>
                  <a:gd name="T106" fmla="*/ 38 w 94"/>
                  <a:gd name="T107" fmla="*/ 20 h 66"/>
                  <a:gd name="T108" fmla="*/ 38 w 94"/>
                  <a:gd name="T109" fmla="*/ 20 h 66"/>
                  <a:gd name="T110" fmla="*/ 36 w 94"/>
                  <a:gd name="T111" fmla="*/ 19 h 66"/>
                  <a:gd name="T112" fmla="*/ 38 w 94"/>
                  <a:gd name="T11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66">
                    <a:moveTo>
                      <a:pt x="8" y="38"/>
                    </a:moveTo>
                    <a:cubicBezTo>
                      <a:pt x="10" y="42"/>
                      <a:pt x="13" y="44"/>
                      <a:pt x="13" y="49"/>
                    </a:cubicBezTo>
                    <a:cubicBezTo>
                      <a:pt x="14" y="51"/>
                      <a:pt x="15" y="52"/>
                      <a:pt x="17" y="53"/>
                    </a:cubicBezTo>
                    <a:cubicBezTo>
                      <a:pt x="19" y="55"/>
                      <a:pt x="22" y="56"/>
                      <a:pt x="25" y="57"/>
                    </a:cubicBezTo>
                    <a:cubicBezTo>
                      <a:pt x="29" y="58"/>
                      <a:pt x="32" y="60"/>
                      <a:pt x="35" y="63"/>
                    </a:cubicBezTo>
                    <a:cubicBezTo>
                      <a:pt x="37" y="65"/>
                      <a:pt x="40" y="66"/>
                      <a:pt x="44" y="66"/>
                    </a:cubicBezTo>
                    <a:cubicBezTo>
                      <a:pt x="47" y="65"/>
                      <a:pt x="49" y="66"/>
                      <a:pt x="52" y="66"/>
                    </a:cubicBezTo>
                    <a:cubicBezTo>
                      <a:pt x="53" y="66"/>
                      <a:pt x="55" y="64"/>
                      <a:pt x="56" y="63"/>
                    </a:cubicBezTo>
                    <a:cubicBezTo>
                      <a:pt x="57" y="61"/>
                      <a:pt x="57" y="58"/>
                      <a:pt x="60" y="56"/>
                    </a:cubicBezTo>
                    <a:cubicBezTo>
                      <a:pt x="62" y="55"/>
                      <a:pt x="64" y="52"/>
                      <a:pt x="65" y="50"/>
                    </a:cubicBezTo>
                    <a:cubicBezTo>
                      <a:pt x="68" y="46"/>
                      <a:pt x="72" y="43"/>
                      <a:pt x="78" y="45"/>
                    </a:cubicBezTo>
                    <a:cubicBezTo>
                      <a:pt x="79" y="45"/>
                      <a:pt x="81" y="44"/>
                      <a:pt x="82" y="44"/>
                    </a:cubicBezTo>
                    <a:cubicBezTo>
                      <a:pt x="84" y="43"/>
                      <a:pt x="85" y="42"/>
                      <a:pt x="86" y="40"/>
                    </a:cubicBezTo>
                    <a:cubicBezTo>
                      <a:pt x="86" y="40"/>
                      <a:pt x="87" y="38"/>
                      <a:pt x="87" y="37"/>
                    </a:cubicBezTo>
                    <a:cubicBezTo>
                      <a:pt x="87" y="35"/>
                      <a:pt x="88" y="35"/>
                      <a:pt x="89" y="34"/>
                    </a:cubicBezTo>
                    <a:cubicBezTo>
                      <a:pt x="90" y="33"/>
                      <a:pt x="91" y="32"/>
                      <a:pt x="92" y="31"/>
                    </a:cubicBezTo>
                    <a:cubicBezTo>
                      <a:pt x="93" y="30"/>
                      <a:pt x="94" y="29"/>
                      <a:pt x="94" y="27"/>
                    </a:cubicBezTo>
                    <a:cubicBezTo>
                      <a:pt x="94" y="25"/>
                      <a:pt x="94" y="23"/>
                      <a:pt x="94" y="21"/>
                    </a:cubicBezTo>
                    <a:cubicBezTo>
                      <a:pt x="93" y="18"/>
                      <a:pt x="92" y="16"/>
                      <a:pt x="91" y="13"/>
                    </a:cubicBezTo>
                    <a:cubicBezTo>
                      <a:pt x="92" y="8"/>
                      <a:pt x="89" y="6"/>
                      <a:pt x="85" y="5"/>
                    </a:cubicBezTo>
                    <a:cubicBezTo>
                      <a:pt x="78" y="4"/>
                      <a:pt x="71" y="3"/>
                      <a:pt x="64" y="1"/>
                    </a:cubicBezTo>
                    <a:cubicBezTo>
                      <a:pt x="64" y="1"/>
                      <a:pt x="63" y="1"/>
                      <a:pt x="63" y="1"/>
                    </a:cubicBezTo>
                    <a:cubicBezTo>
                      <a:pt x="61" y="2"/>
                      <a:pt x="60" y="2"/>
                      <a:pt x="59" y="3"/>
                    </a:cubicBezTo>
                    <a:cubicBezTo>
                      <a:pt x="58" y="4"/>
                      <a:pt x="58" y="6"/>
                      <a:pt x="59" y="6"/>
                    </a:cubicBezTo>
                    <a:cubicBezTo>
                      <a:pt x="62" y="11"/>
                      <a:pt x="63" y="16"/>
                      <a:pt x="63" y="22"/>
                    </a:cubicBezTo>
                    <a:cubicBezTo>
                      <a:pt x="63" y="23"/>
                      <a:pt x="63" y="25"/>
                      <a:pt x="64" y="26"/>
                    </a:cubicBezTo>
                    <a:cubicBezTo>
                      <a:pt x="64" y="26"/>
                      <a:pt x="64" y="26"/>
                      <a:pt x="64" y="26"/>
                    </a:cubicBezTo>
                    <a:cubicBezTo>
                      <a:pt x="65" y="27"/>
                      <a:pt x="65" y="27"/>
                      <a:pt x="65" y="28"/>
                    </a:cubicBezTo>
                    <a:cubicBezTo>
                      <a:pt x="65" y="27"/>
                      <a:pt x="64" y="27"/>
                      <a:pt x="64" y="27"/>
                    </a:cubicBezTo>
                    <a:cubicBezTo>
                      <a:pt x="64" y="27"/>
                      <a:pt x="64" y="26"/>
                      <a:pt x="64" y="26"/>
                    </a:cubicBezTo>
                    <a:cubicBezTo>
                      <a:pt x="63" y="26"/>
                      <a:pt x="62" y="25"/>
                      <a:pt x="62" y="25"/>
                    </a:cubicBezTo>
                    <a:cubicBezTo>
                      <a:pt x="58" y="20"/>
                      <a:pt x="55" y="14"/>
                      <a:pt x="55" y="8"/>
                    </a:cubicBezTo>
                    <a:cubicBezTo>
                      <a:pt x="54" y="4"/>
                      <a:pt x="52" y="3"/>
                      <a:pt x="48" y="2"/>
                    </a:cubicBezTo>
                    <a:cubicBezTo>
                      <a:pt x="45" y="1"/>
                      <a:pt x="42" y="0"/>
                      <a:pt x="39" y="0"/>
                    </a:cubicBezTo>
                    <a:cubicBezTo>
                      <a:pt x="38" y="0"/>
                      <a:pt x="37" y="0"/>
                      <a:pt x="36" y="1"/>
                    </a:cubicBezTo>
                    <a:cubicBezTo>
                      <a:pt x="35" y="3"/>
                      <a:pt x="34" y="5"/>
                      <a:pt x="34" y="7"/>
                    </a:cubicBezTo>
                    <a:cubicBezTo>
                      <a:pt x="34" y="10"/>
                      <a:pt x="34" y="13"/>
                      <a:pt x="34" y="17"/>
                    </a:cubicBezTo>
                    <a:cubicBezTo>
                      <a:pt x="34" y="17"/>
                      <a:pt x="34" y="17"/>
                      <a:pt x="34" y="17"/>
                    </a:cubicBezTo>
                    <a:cubicBezTo>
                      <a:pt x="35" y="17"/>
                      <a:pt x="35" y="18"/>
                      <a:pt x="36" y="19"/>
                    </a:cubicBezTo>
                    <a:cubicBezTo>
                      <a:pt x="35" y="18"/>
                      <a:pt x="35" y="18"/>
                      <a:pt x="34" y="17"/>
                    </a:cubicBezTo>
                    <a:cubicBezTo>
                      <a:pt x="34" y="17"/>
                      <a:pt x="34" y="17"/>
                      <a:pt x="34" y="17"/>
                    </a:cubicBezTo>
                    <a:cubicBezTo>
                      <a:pt x="30" y="15"/>
                      <a:pt x="25" y="15"/>
                      <a:pt x="21" y="11"/>
                    </a:cubicBezTo>
                    <a:cubicBezTo>
                      <a:pt x="19" y="7"/>
                      <a:pt x="14" y="6"/>
                      <a:pt x="10" y="5"/>
                    </a:cubicBezTo>
                    <a:cubicBezTo>
                      <a:pt x="8" y="4"/>
                      <a:pt x="5" y="6"/>
                      <a:pt x="5" y="8"/>
                    </a:cubicBezTo>
                    <a:cubicBezTo>
                      <a:pt x="3" y="12"/>
                      <a:pt x="2" y="16"/>
                      <a:pt x="0" y="20"/>
                    </a:cubicBezTo>
                    <a:cubicBezTo>
                      <a:pt x="0" y="22"/>
                      <a:pt x="0" y="24"/>
                      <a:pt x="1" y="25"/>
                    </a:cubicBezTo>
                    <a:cubicBezTo>
                      <a:pt x="3" y="29"/>
                      <a:pt x="5" y="34"/>
                      <a:pt x="8" y="38"/>
                    </a:cubicBezTo>
                    <a:close/>
                    <a:moveTo>
                      <a:pt x="68" y="30"/>
                    </a:moveTo>
                    <a:cubicBezTo>
                      <a:pt x="68" y="31"/>
                      <a:pt x="68" y="31"/>
                      <a:pt x="68" y="31"/>
                    </a:cubicBezTo>
                    <a:cubicBezTo>
                      <a:pt x="67" y="30"/>
                      <a:pt x="67" y="30"/>
                      <a:pt x="67" y="30"/>
                    </a:cubicBezTo>
                    <a:cubicBezTo>
                      <a:pt x="67" y="30"/>
                      <a:pt x="67" y="30"/>
                      <a:pt x="67" y="29"/>
                    </a:cubicBezTo>
                    <a:cubicBezTo>
                      <a:pt x="67" y="29"/>
                      <a:pt x="67" y="30"/>
                      <a:pt x="68" y="30"/>
                    </a:cubicBezTo>
                    <a:close/>
                    <a:moveTo>
                      <a:pt x="38" y="20"/>
                    </a:moveTo>
                    <a:cubicBezTo>
                      <a:pt x="38" y="20"/>
                      <a:pt x="38" y="20"/>
                      <a:pt x="38" y="20"/>
                    </a:cubicBezTo>
                    <a:cubicBezTo>
                      <a:pt x="38" y="20"/>
                      <a:pt x="38" y="20"/>
                      <a:pt x="38" y="20"/>
                    </a:cubicBezTo>
                    <a:cubicBezTo>
                      <a:pt x="37" y="20"/>
                      <a:pt x="37" y="19"/>
                      <a:pt x="36" y="19"/>
                    </a:cubicBezTo>
                    <a:cubicBezTo>
                      <a:pt x="37" y="19"/>
                      <a:pt x="37" y="20"/>
                      <a:pt x="3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2" name="Freeform 281">
                <a:extLst>
                  <a:ext uri="{FF2B5EF4-FFF2-40B4-BE49-F238E27FC236}">
                    <a16:creationId xmlns:a16="http://schemas.microsoft.com/office/drawing/2014/main" id="{7F6AA77F-4395-4FCA-A743-881A3DD4EDEA}"/>
                  </a:ext>
                </a:extLst>
              </p:cNvPr>
              <p:cNvSpPr>
                <a:spLocks/>
              </p:cNvSpPr>
              <p:nvPr/>
            </p:nvSpPr>
            <p:spPr bwMode="auto">
              <a:xfrm>
                <a:off x="4920" y="1473"/>
                <a:ext cx="357" cy="442"/>
              </a:xfrm>
              <a:custGeom>
                <a:avLst/>
                <a:gdLst>
                  <a:gd name="T0" fmla="*/ 74 w 76"/>
                  <a:gd name="T1" fmla="*/ 18 h 94"/>
                  <a:gd name="T2" fmla="*/ 76 w 76"/>
                  <a:gd name="T3" fmla="*/ 12 h 94"/>
                  <a:gd name="T4" fmla="*/ 71 w 76"/>
                  <a:gd name="T5" fmla="*/ 8 h 94"/>
                  <a:gd name="T6" fmla="*/ 60 w 76"/>
                  <a:gd name="T7" fmla="*/ 7 h 94"/>
                  <a:gd name="T8" fmla="*/ 54 w 76"/>
                  <a:gd name="T9" fmla="*/ 5 h 94"/>
                  <a:gd name="T10" fmla="*/ 54 w 76"/>
                  <a:gd name="T11" fmla="*/ 5 h 94"/>
                  <a:gd name="T12" fmla="*/ 54 w 76"/>
                  <a:gd name="T13" fmla="*/ 5 h 94"/>
                  <a:gd name="T14" fmla="*/ 54 w 76"/>
                  <a:gd name="T15" fmla="*/ 5 h 94"/>
                  <a:gd name="T16" fmla="*/ 51 w 76"/>
                  <a:gd name="T17" fmla="*/ 2 h 94"/>
                  <a:gd name="T18" fmla="*/ 46 w 76"/>
                  <a:gd name="T19" fmla="*/ 0 h 94"/>
                  <a:gd name="T20" fmla="*/ 38 w 76"/>
                  <a:gd name="T21" fmla="*/ 2 h 94"/>
                  <a:gd name="T22" fmla="*/ 35 w 76"/>
                  <a:gd name="T23" fmla="*/ 5 h 94"/>
                  <a:gd name="T24" fmla="*/ 27 w 76"/>
                  <a:gd name="T25" fmla="*/ 13 h 94"/>
                  <a:gd name="T26" fmla="*/ 26 w 76"/>
                  <a:gd name="T27" fmla="*/ 18 h 94"/>
                  <a:gd name="T28" fmla="*/ 28 w 76"/>
                  <a:gd name="T29" fmla="*/ 22 h 94"/>
                  <a:gd name="T30" fmla="*/ 26 w 76"/>
                  <a:gd name="T31" fmla="*/ 38 h 94"/>
                  <a:gd name="T32" fmla="*/ 22 w 76"/>
                  <a:gd name="T33" fmla="*/ 38 h 94"/>
                  <a:gd name="T34" fmla="*/ 17 w 76"/>
                  <a:gd name="T35" fmla="*/ 28 h 94"/>
                  <a:gd name="T36" fmla="*/ 12 w 76"/>
                  <a:gd name="T37" fmla="*/ 25 h 94"/>
                  <a:gd name="T38" fmla="*/ 1 w 76"/>
                  <a:gd name="T39" fmla="*/ 35 h 94"/>
                  <a:gd name="T40" fmla="*/ 0 w 76"/>
                  <a:gd name="T41" fmla="*/ 48 h 94"/>
                  <a:gd name="T42" fmla="*/ 2 w 76"/>
                  <a:gd name="T43" fmla="*/ 52 h 94"/>
                  <a:gd name="T44" fmla="*/ 10 w 76"/>
                  <a:gd name="T45" fmla="*/ 61 h 94"/>
                  <a:gd name="T46" fmla="*/ 15 w 76"/>
                  <a:gd name="T47" fmla="*/ 81 h 94"/>
                  <a:gd name="T48" fmla="*/ 19 w 76"/>
                  <a:gd name="T49" fmla="*/ 91 h 94"/>
                  <a:gd name="T50" fmla="*/ 25 w 76"/>
                  <a:gd name="T51" fmla="*/ 92 h 94"/>
                  <a:gd name="T52" fmla="*/ 32 w 76"/>
                  <a:gd name="T53" fmla="*/ 86 h 94"/>
                  <a:gd name="T54" fmla="*/ 42 w 76"/>
                  <a:gd name="T55" fmla="*/ 83 h 94"/>
                  <a:gd name="T56" fmla="*/ 50 w 76"/>
                  <a:gd name="T57" fmla="*/ 78 h 94"/>
                  <a:gd name="T58" fmla="*/ 54 w 76"/>
                  <a:gd name="T59" fmla="*/ 74 h 94"/>
                  <a:gd name="T60" fmla="*/ 62 w 76"/>
                  <a:gd name="T61" fmla="*/ 61 h 94"/>
                  <a:gd name="T62" fmla="*/ 64 w 76"/>
                  <a:gd name="T63" fmla="*/ 50 h 94"/>
                  <a:gd name="T64" fmla="*/ 62 w 76"/>
                  <a:gd name="T65" fmla="*/ 42 h 94"/>
                  <a:gd name="T66" fmla="*/ 55 w 76"/>
                  <a:gd name="T67" fmla="*/ 35 h 94"/>
                  <a:gd name="T68" fmla="*/ 56 w 76"/>
                  <a:gd name="T69" fmla="*/ 32 h 94"/>
                  <a:gd name="T70" fmla="*/ 65 w 76"/>
                  <a:gd name="T71" fmla="*/ 29 h 94"/>
                  <a:gd name="T72" fmla="*/ 69 w 76"/>
                  <a:gd name="T73" fmla="*/ 24 h 94"/>
                  <a:gd name="T74" fmla="*/ 74 w 76"/>
                  <a:gd name="T75"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94">
                    <a:moveTo>
                      <a:pt x="74" y="18"/>
                    </a:moveTo>
                    <a:cubicBezTo>
                      <a:pt x="76" y="17"/>
                      <a:pt x="76" y="14"/>
                      <a:pt x="76" y="12"/>
                    </a:cubicBezTo>
                    <a:cubicBezTo>
                      <a:pt x="75" y="10"/>
                      <a:pt x="73" y="9"/>
                      <a:pt x="71" y="8"/>
                    </a:cubicBezTo>
                    <a:cubicBezTo>
                      <a:pt x="67" y="8"/>
                      <a:pt x="63" y="8"/>
                      <a:pt x="60" y="7"/>
                    </a:cubicBezTo>
                    <a:cubicBezTo>
                      <a:pt x="58" y="7"/>
                      <a:pt x="56" y="6"/>
                      <a:pt x="54" y="5"/>
                    </a:cubicBezTo>
                    <a:cubicBezTo>
                      <a:pt x="54" y="5"/>
                      <a:pt x="54" y="5"/>
                      <a:pt x="54" y="5"/>
                    </a:cubicBezTo>
                    <a:cubicBezTo>
                      <a:pt x="54" y="5"/>
                      <a:pt x="54" y="5"/>
                      <a:pt x="54" y="5"/>
                    </a:cubicBezTo>
                    <a:cubicBezTo>
                      <a:pt x="54" y="5"/>
                      <a:pt x="54" y="5"/>
                      <a:pt x="54" y="5"/>
                    </a:cubicBezTo>
                    <a:cubicBezTo>
                      <a:pt x="53" y="4"/>
                      <a:pt x="52" y="3"/>
                      <a:pt x="51" y="2"/>
                    </a:cubicBezTo>
                    <a:cubicBezTo>
                      <a:pt x="49" y="1"/>
                      <a:pt x="48" y="0"/>
                      <a:pt x="46" y="0"/>
                    </a:cubicBezTo>
                    <a:cubicBezTo>
                      <a:pt x="44" y="1"/>
                      <a:pt x="41" y="1"/>
                      <a:pt x="38" y="2"/>
                    </a:cubicBezTo>
                    <a:cubicBezTo>
                      <a:pt x="37" y="3"/>
                      <a:pt x="35" y="4"/>
                      <a:pt x="35" y="5"/>
                    </a:cubicBezTo>
                    <a:cubicBezTo>
                      <a:pt x="33" y="9"/>
                      <a:pt x="30" y="11"/>
                      <a:pt x="27" y="13"/>
                    </a:cubicBezTo>
                    <a:cubicBezTo>
                      <a:pt x="26" y="14"/>
                      <a:pt x="25" y="16"/>
                      <a:pt x="26" y="18"/>
                    </a:cubicBezTo>
                    <a:cubicBezTo>
                      <a:pt x="26" y="19"/>
                      <a:pt x="27" y="21"/>
                      <a:pt x="28" y="22"/>
                    </a:cubicBezTo>
                    <a:cubicBezTo>
                      <a:pt x="31" y="28"/>
                      <a:pt x="29" y="33"/>
                      <a:pt x="26" y="38"/>
                    </a:cubicBezTo>
                    <a:cubicBezTo>
                      <a:pt x="25" y="39"/>
                      <a:pt x="23" y="39"/>
                      <a:pt x="22" y="38"/>
                    </a:cubicBezTo>
                    <a:cubicBezTo>
                      <a:pt x="19" y="35"/>
                      <a:pt x="18" y="32"/>
                      <a:pt x="17" y="28"/>
                    </a:cubicBezTo>
                    <a:cubicBezTo>
                      <a:pt x="16" y="26"/>
                      <a:pt x="14" y="25"/>
                      <a:pt x="12" y="25"/>
                    </a:cubicBezTo>
                    <a:cubicBezTo>
                      <a:pt x="5" y="25"/>
                      <a:pt x="1" y="29"/>
                      <a:pt x="1" y="35"/>
                    </a:cubicBezTo>
                    <a:cubicBezTo>
                      <a:pt x="0" y="39"/>
                      <a:pt x="0" y="44"/>
                      <a:pt x="0" y="48"/>
                    </a:cubicBezTo>
                    <a:cubicBezTo>
                      <a:pt x="0" y="50"/>
                      <a:pt x="1" y="51"/>
                      <a:pt x="2" y="52"/>
                    </a:cubicBezTo>
                    <a:cubicBezTo>
                      <a:pt x="6" y="54"/>
                      <a:pt x="8" y="57"/>
                      <a:pt x="10" y="61"/>
                    </a:cubicBezTo>
                    <a:cubicBezTo>
                      <a:pt x="12" y="67"/>
                      <a:pt x="15" y="74"/>
                      <a:pt x="15" y="81"/>
                    </a:cubicBezTo>
                    <a:cubicBezTo>
                      <a:pt x="14" y="85"/>
                      <a:pt x="16" y="89"/>
                      <a:pt x="19" y="91"/>
                    </a:cubicBezTo>
                    <a:cubicBezTo>
                      <a:pt x="21" y="93"/>
                      <a:pt x="23" y="94"/>
                      <a:pt x="25" y="92"/>
                    </a:cubicBezTo>
                    <a:cubicBezTo>
                      <a:pt x="28" y="90"/>
                      <a:pt x="30" y="87"/>
                      <a:pt x="32" y="86"/>
                    </a:cubicBezTo>
                    <a:cubicBezTo>
                      <a:pt x="35" y="84"/>
                      <a:pt x="39" y="84"/>
                      <a:pt x="42" y="83"/>
                    </a:cubicBezTo>
                    <a:cubicBezTo>
                      <a:pt x="45" y="81"/>
                      <a:pt x="48" y="80"/>
                      <a:pt x="50" y="78"/>
                    </a:cubicBezTo>
                    <a:cubicBezTo>
                      <a:pt x="52" y="77"/>
                      <a:pt x="53" y="76"/>
                      <a:pt x="54" y="74"/>
                    </a:cubicBezTo>
                    <a:cubicBezTo>
                      <a:pt x="55" y="69"/>
                      <a:pt x="58" y="65"/>
                      <a:pt x="62" y="61"/>
                    </a:cubicBezTo>
                    <a:cubicBezTo>
                      <a:pt x="65" y="58"/>
                      <a:pt x="65" y="54"/>
                      <a:pt x="64" y="50"/>
                    </a:cubicBezTo>
                    <a:cubicBezTo>
                      <a:pt x="64" y="47"/>
                      <a:pt x="62" y="45"/>
                      <a:pt x="62" y="42"/>
                    </a:cubicBezTo>
                    <a:cubicBezTo>
                      <a:pt x="61" y="38"/>
                      <a:pt x="58" y="36"/>
                      <a:pt x="55" y="35"/>
                    </a:cubicBezTo>
                    <a:cubicBezTo>
                      <a:pt x="54" y="34"/>
                      <a:pt x="54" y="33"/>
                      <a:pt x="56" y="32"/>
                    </a:cubicBezTo>
                    <a:cubicBezTo>
                      <a:pt x="59" y="31"/>
                      <a:pt x="62" y="30"/>
                      <a:pt x="65" y="29"/>
                    </a:cubicBezTo>
                    <a:cubicBezTo>
                      <a:pt x="67" y="28"/>
                      <a:pt x="69" y="26"/>
                      <a:pt x="69" y="24"/>
                    </a:cubicBezTo>
                    <a:cubicBezTo>
                      <a:pt x="69" y="20"/>
                      <a:pt x="72" y="20"/>
                      <a:pt x="7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3" name="Freeform 282">
                <a:extLst>
                  <a:ext uri="{FF2B5EF4-FFF2-40B4-BE49-F238E27FC236}">
                    <a16:creationId xmlns:a16="http://schemas.microsoft.com/office/drawing/2014/main" id="{C05D6A27-894C-4BCC-831E-0BC10A85AF3B}"/>
                  </a:ext>
                </a:extLst>
              </p:cNvPr>
              <p:cNvSpPr>
                <a:spLocks noEditPoints="1"/>
              </p:cNvSpPr>
              <p:nvPr/>
            </p:nvSpPr>
            <p:spPr bwMode="auto">
              <a:xfrm>
                <a:off x="17489" y="8069"/>
                <a:ext cx="428" cy="490"/>
              </a:xfrm>
              <a:custGeom>
                <a:avLst/>
                <a:gdLst>
                  <a:gd name="T0" fmla="*/ 64 w 91"/>
                  <a:gd name="T1" fmla="*/ 20 h 104"/>
                  <a:gd name="T2" fmla="*/ 89 w 91"/>
                  <a:gd name="T3" fmla="*/ 2 h 104"/>
                  <a:gd name="T4" fmla="*/ 79 w 91"/>
                  <a:gd name="T5" fmla="*/ 7 h 104"/>
                  <a:gd name="T6" fmla="*/ 47 w 91"/>
                  <a:gd name="T7" fmla="*/ 8 h 104"/>
                  <a:gd name="T8" fmla="*/ 21 w 91"/>
                  <a:gd name="T9" fmla="*/ 12 h 104"/>
                  <a:gd name="T10" fmla="*/ 14 w 91"/>
                  <a:gd name="T11" fmla="*/ 21 h 104"/>
                  <a:gd name="T12" fmla="*/ 12 w 91"/>
                  <a:gd name="T13" fmla="*/ 34 h 104"/>
                  <a:gd name="T14" fmla="*/ 4 w 91"/>
                  <a:gd name="T15" fmla="*/ 57 h 104"/>
                  <a:gd name="T16" fmla="*/ 4 w 91"/>
                  <a:gd name="T17" fmla="*/ 73 h 104"/>
                  <a:gd name="T18" fmla="*/ 10 w 91"/>
                  <a:gd name="T19" fmla="*/ 85 h 104"/>
                  <a:gd name="T20" fmla="*/ 10 w 91"/>
                  <a:gd name="T21" fmla="*/ 101 h 104"/>
                  <a:gd name="T22" fmla="*/ 23 w 91"/>
                  <a:gd name="T23" fmla="*/ 96 h 104"/>
                  <a:gd name="T24" fmla="*/ 29 w 91"/>
                  <a:gd name="T25" fmla="*/ 65 h 104"/>
                  <a:gd name="T26" fmla="*/ 35 w 91"/>
                  <a:gd name="T27" fmla="*/ 81 h 104"/>
                  <a:gd name="T28" fmla="*/ 45 w 91"/>
                  <a:gd name="T29" fmla="*/ 92 h 104"/>
                  <a:gd name="T30" fmla="*/ 48 w 91"/>
                  <a:gd name="T31" fmla="*/ 92 h 104"/>
                  <a:gd name="T32" fmla="*/ 48 w 91"/>
                  <a:gd name="T33" fmla="*/ 92 h 104"/>
                  <a:gd name="T34" fmla="*/ 53 w 91"/>
                  <a:gd name="T35" fmla="*/ 99 h 104"/>
                  <a:gd name="T36" fmla="*/ 61 w 91"/>
                  <a:gd name="T37" fmla="*/ 98 h 104"/>
                  <a:gd name="T38" fmla="*/ 58 w 91"/>
                  <a:gd name="T39" fmla="*/ 79 h 104"/>
                  <a:gd name="T40" fmla="*/ 51 w 91"/>
                  <a:gd name="T41" fmla="*/ 71 h 104"/>
                  <a:gd name="T42" fmla="*/ 43 w 91"/>
                  <a:gd name="T43" fmla="*/ 56 h 104"/>
                  <a:gd name="T44" fmla="*/ 53 w 91"/>
                  <a:gd name="T45" fmla="*/ 46 h 104"/>
                  <a:gd name="T46" fmla="*/ 64 w 91"/>
                  <a:gd name="T47" fmla="*/ 46 h 104"/>
                  <a:gd name="T48" fmla="*/ 67 w 91"/>
                  <a:gd name="T49" fmla="*/ 34 h 104"/>
                  <a:gd name="T50" fmla="*/ 59 w 91"/>
                  <a:gd name="T51" fmla="*/ 32 h 104"/>
                  <a:gd name="T52" fmla="*/ 33 w 91"/>
                  <a:gd name="T53" fmla="*/ 41 h 104"/>
                  <a:gd name="T54" fmla="*/ 20 w 91"/>
                  <a:gd name="T55" fmla="*/ 30 h 104"/>
                  <a:gd name="T56" fmla="*/ 51 w 91"/>
                  <a:gd name="T57" fmla="*/ 88 h 104"/>
                  <a:gd name="T58" fmla="*/ 55 w 91"/>
                  <a:gd name="T59" fmla="*/ 86 h 104"/>
                  <a:gd name="T60" fmla="*/ 56 w 91"/>
                  <a:gd name="T61" fmla="*/ 89 h 104"/>
                  <a:gd name="T62" fmla="*/ 52 w 91"/>
                  <a:gd name="T63" fmla="*/ 89 h 104"/>
                  <a:gd name="T64" fmla="*/ 51 w 91"/>
                  <a:gd name="T65"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4">
                    <a:moveTo>
                      <a:pt x="28" y="19"/>
                    </a:moveTo>
                    <a:cubicBezTo>
                      <a:pt x="40" y="18"/>
                      <a:pt x="52" y="18"/>
                      <a:pt x="64" y="20"/>
                    </a:cubicBezTo>
                    <a:cubicBezTo>
                      <a:pt x="76" y="22"/>
                      <a:pt x="84" y="17"/>
                      <a:pt x="90" y="7"/>
                    </a:cubicBezTo>
                    <a:cubicBezTo>
                      <a:pt x="91" y="5"/>
                      <a:pt x="91" y="4"/>
                      <a:pt x="89" y="2"/>
                    </a:cubicBezTo>
                    <a:cubicBezTo>
                      <a:pt x="88" y="1"/>
                      <a:pt x="86" y="0"/>
                      <a:pt x="85" y="1"/>
                    </a:cubicBezTo>
                    <a:cubicBezTo>
                      <a:pt x="83" y="3"/>
                      <a:pt x="81" y="5"/>
                      <a:pt x="79" y="7"/>
                    </a:cubicBezTo>
                    <a:cubicBezTo>
                      <a:pt x="75" y="10"/>
                      <a:pt x="72" y="11"/>
                      <a:pt x="67" y="10"/>
                    </a:cubicBezTo>
                    <a:cubicBezTo>
                      <a:pt x="60" y="9"/>
                      <a:pt x="54" y="9"/>
                      <a:pt x="47" y="8"/>
                    </a:cubicBezTo>
                    <a:cubicBezTo>
                      <a:pt x="43" y="8"/>
                      <a:pt x="39" y="6"/>
                      <a:pt x="34" y="6"/>
                    </a:cubicBezTo>
                    <a:cubicBezTo>
                      <a:pt x="29" y="6"/>
                      <a:pt x="27" y="12"/>
                      <a:pt x="21" y="12"/>
                    </a:cubicBezTo>
                    <a:cubicBezTo>
                      <a:pt x="21" y="12"/>
                      <a:pt x="20" y="13"/>
                      <a:pt x="20" y="13"/>
                    </a:cubicBezTo>
                    <a:cubicBezTo>
                      <a:pt x="17" y="15"/>
                      <a:pt x="15" y="18"/>
                      <a:pt x="14" y="21"/>
                    </a:cubicBezTo>
                    <a:cubicBezTo>
                      <a:pt x="14" y="23"/>
                      <a:pt x="14" y="25"/>
                      <a:pt x="14" y="28"/>
                    </a:cubicBezTo>
                    <a:cubicBezTo>
                      <a:pt x="14" y="30"/>
                      <a:pt x="13" y="32"/>
                      <a:pt x="12" y="34"/>
                    </a:cubicBezTo>
                    <a:cubicBezTo>
                      <a:pt x="9" y="37"/>
                      <a:pt x="7" y="41"/>
                      <a:pt x="7" y="46"/>
                    </a:cubicBezTo>
                    <a:cubicBezTo>
                      <a:pt x="7" y="50"/>
                      <a:pt x="6" y="53"/>
                      <a:pt x="4" y="57"/>
                    </a:cubicBezTo>
                    <a:cubicBezTo>
                      <a:pt x="3" y="59"/>
                      <a:pt x="2" y="62"/>
                      <a:pt x="1" y="64"/>
                    </a:cubicBezTo>
                    <a:cubicBezTo>
                      <a:pt x="0" y="68"/>
                      <a:pt x="1" y="71"/>
                      <a:pt x="4" y="73"/>
                    </a:cubicBezTo>
                    <a:cubicBezTo>
                      <a:pt x="5" y="75"/>
                      <a:pt x="6" y="75"/>
                      <a:pt x="8" y="76"/>
                    </a:cubicBezTo>
                    <a:cubicBezTo>
                      <a:pt x="10" y="79"/>
                      <a:pt x="11" y="82"/>
                      <a:pt x="10" y="85"/>
                    </a:cubicBezTo>
                    <a:cubicBezTo>
                      <a:pt x="10" y="89"/>
                      <a:pt x="8" y="93"/>
                      <a:pt x="8" y="97"/>
                    </a:cubicBezTo>
                    <a:cubicBezTo>
                      <a:pt x="9" y="98"/>
                      <a:pt x="9" y="100"/>
                      <a:pt x="10" y="101"/>
                    </a:cubicBezTo>
                    <a:cubicBezTo>
                      <a:pt x="14" y="104"/>
                      <a:pt x="18" y="103"/>
                      <a:pt x="21" y="101"/>
                    </a:cubicBezTo>
                    <a:cubicBezTo>
                      <a:pt x="24" y="100"/>
                      <a:pt x="23" y="98"/>
                      <a:pt x="23" y="96"/>
                    </a:cubicBezTo>
                    <a:cubicBezTo>
                      <a:pt x="23" y="86"/>
                      <a:pt x="25" y="76"/>
                      <a:pt x="26" y="66"/>
                    </a:cubicBezTo>
                    <a:cubicBezTo>
                      <a:pt x="26" y="66"/>
                      <a:pt x="28" y="65"/>
                      <a:pt x="29" y="65"/>
                    </a:cubicBezTo>
                    <a:cubicBezTo>
                      <a:pt x="29" y="65"/>
                      <a:pt x="31" y="66"/>
                      <a:pt x="31" y="66"/>
                    </a:cubicBezTo>
                    <a:cubicBezTo>
                      <a:pt x="30" y="72"/>
                      <a:pt x="31" y="77"/>
                      <a:pt x="35" y="81"/>
                    </a:cubicBezTo>
                    <a:cubicBezTo>
                      <a:pt x="37" y="82"/>
                      <a:pt x="37" y="85"/>
                      <a:pt x="37" y="87"/>
                    </a:cubicBezTo>
                    <a:cubicBezTo>
                      <a:pt x="39" y="91"/>
                      <a:pt x="40" y="92"/>
                      <a:pt x="45" y="92"/>
                    </a:cubicBezTo>
                    <a:cubicBezTo>
                      <a:pt x="46" y="92"/>
                      <a:pt x="47" y="92"/>
                      <a:pt x="48" y="92"/>
                    </a:cubicBezTo>
                    <a:cubicBezTo>
                      <a:pt x="48" y="92"/>
                      <a:pt x="48" y="92"/>
                      <a:pt x="48" y="92"/>
                    </a:cubicBezTo>
                    <a:cubicBezTo>
                      <a:pt x="48" y="92"/>
                      <a:pt x="48" y="91"/>
                      <a:pt x="49" y="91"/>
                    </a:cubicBezTo>
                    <a:cubicBezTo>
                      <a:pt x="49" y="91"/>
                      <a:pt x="48" y="92"/>
                      <a:pt x="48" y="92"/>
                    </a:cubicBezTo>
                    <a:cubicBezTo>
                      <a:pt x="48" y="92"/>
                      <a:pt x="48" y="92"/>
                      <a:pt x="48" y="92"/>
                    </a:cubicBezTo>
                    <a:cubicBezTo>
                      <a:pt x="48" y="95"/>
                      <a:pt x="49" y="98"/>
                      <a:pt x="53" y="99"/>
                    </a:cubicBezTo>
                    <a:cubicBezTo>
                      <a:pt x="53" y="99"/>
                      <a:pt x="54" y="100"/>
                      <a:pt x="54" y="100"/>
                    </a:cubicBezTo>
                    <a:cubicBezTo>
                      <a:pt x="57" y="101"/>
                      <a:pt x="60" y="100"/>
                      <a:pt x="61" y="98"/>
                    </a:cubicBezTo>
                    <a:cubicBezTo>
                      <a:pt x="62" y="93"/>
                      <a:pt x="62" y="89"/>
                      <a:pt x="61" y="85"/>
                    </a:cubicBezTo>
                    <a:cubicBezTo>
                      <a:pt x="61" y="82"/>
                      <a:pt x="60" y="81"/>
                      <a:pt x="58" y="79"/>
                    </a:cubicBezTo>
                    <a:cubicBezTo>
                      <a:pt x="56" y="79"/>
                      <a:pt x="55" y="78"/>
                      <a:pt x="54" y="77"/>
                    </a:cubicBezTo>
                    <a:cubicBezTo>
                      <a:pt x="52" y="76"/>
                      <a:pt x="51" y="74"/>
                      <a:pt x="51" y="71"/>
                    </a:cubicBezTo>
                    <a:cubicBezTo>
                      <a:pt x="52" y="68"/>
                      <a:pt x="51" y="66"/>
                      <a:pt x="49" y="64"/>
                    </a:cubicBezTo>
                    <a:cubicBezTo>
                      <a:pt x="47" y="61"/>
                      <a:pt x="45" y="58"/>
                      <a:pt x="43" y="56"/>
                    </a:cubicBezTo>
                    <a:cubicBezTo>
                      <a:pt x="43" y="55"/>
                      <a:pt x="43" y="52"/>
                      <a:pt x="44" y="51"/>
                    </a:cubicBezTo>
                    <a:cubicBezTo>
                      <a:pt x="47" y="49"/>
                      <a:pt x="50" y="47"/>
                      <a:pt x="53" y="46"/>
                    </a:cubicBezTo>
                    <a:cubicBezTo>
                      <a:pt x="55" y="44"/>
                      <a:pt x="57" y="45"/>
                      <a:pt x="59" y="46"/>
                    </a:cubicBezTo>
                    <a:cubicBezTo>
                      <a:pt x="61" y="46"/>
                      <a:pt x="62" y="46"/>
                      <a:pt x="64" y="46"/>
                    </a:cubicBezTo>
                    <a:cubicBezTo>
                      <a:pt x="65" y="46"/>
                      <a:pt x="66" y="45"/>
                      <a:pt x="66" y="44"/>
                    </a:cubicBezTo>
                    <a:cubicBezTo>
                      <a:pt x="67" y="41"/>
                      <a:pt x="67" y="38"/>
                      <a:pt x="67" y="34"/>
                    </a:cubicBezTo>
                    <a:cubicBezTo>
                      <a:pt x="67" y="34"/>
                      <a:pt x="66" y="32"/>
                      <a:pt x="65" y="32"/>
                    </a:cubicBezTo>
                    <a:cubicBezTo>
                      <a:pt x="63" y="32"/>
                      <a:pt x="61" y="31"/>
                      <a:pt x="59" y="32"/>
                    </a:cubicBezTo>
                    <a:cubicBezTo>
                      <a:pt x="54" y="33"/>
                      <a:pt x="50" y="35"/>
                      <a:pt x="46" y="35"/>
                    </a:cubicBezTo>
                    <a:cubicBezTo>
                      <a:pt x="40" y="35"/>
                      <a:pt x="36" y="36"/>
                      <a:pt x="33" y="41"/>
                    </a:cubicBezTo>
                    <a:cubicBezTo>
                      <a:pt x="32" y="41"/>
                      <a:pt x="30" y="41"/>
                      <a:pt x="30" y="41"/>
                    </a:cubicBezTo>
                    <a:cubicBezTo>
                      <a:pt x="25" y="39"/>
                      <a:pt x="22" y="35"/>
                      <a:pt x="20" y="30"/>
                    </a:cubicBezTo>
                    <a:cubicBezTo>
                      <a:pt x="19" y="25"/>
                      <a:pt x="24" y="20"/>
                      <a:pt x="28" y="19"/>
                    </a:cubicBezTo>
                    <a:close/>
                    <a:moveTo>
                      <a:pt x="51" y="88"/>
                    </a:moveTo>
                    <a:cubicBezTo>
                      <a:pt x="52" y="88"/>
                      <a:pt x="52" y="88"/>
                      <a:pt x="52" y="88"/>
                    </a:cubicBezTo>
                    <a:cubicBezTo>
                      <a:pt x="53" y="87"/>
                      <a:pt x="54" y="86"/>
                      <a:pt x="55" y="86"/>
                    </a:cubicBezTo>
                    <a:cubicBezTo>
                      <a:pt x="56" y="87"/>
                      <a:pt x="57" y="87"/>
                      <a:pt x="57" y="89"/>
                    </a:cubicBezTo>
                    <a:cubicBezTo>
                      <a:pt x="57" y="89"/>
                      <a:pt x="56" y="90"/>
                      <a:pt x="56" y="89"/>
                    </a:cubicBezTo>
                    <a:cubicBezTo>
                      <a:pt x="54" y="89"/>
                      <a:pt x="53" y="89"/>
                      <a:pt x="52" y="88"/>
                    </a:cubicBezTo>
                    <a:cubicBezTo>
                      <a:pt x="52" y="88"/>
                      <a:pt x="52" y="88"/>
                      <a:pt x="52" y="89"/>
                    </a:cubicBezTo>
                    <a:cubicBezTo>
                      <a:pt x="51" y="89"/>
                      <a:pt x="51" y="89"/>
                      <a:pt x="51" y="89"/>
                    </a:cubicBezTo>
                    <a:cubicBezTo>
                      <a:pt x="51" y="89"/>
                      <a:pt x="51" y="89"/>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4" name="Freeform 283">
                <a:extLst>
                  <a:ext uri="{FF2B5EF4-FFF2-40B4-BE49-F238E27FC236}">
                    <a16:creationId xmlns:a16="http://schemas.microsoft.com/office/drawing/2014/main" id="{1E325C31-61EC-4424-A519-CEA9E892115D}"/>
                  </a:ext>
                </a:extLst>
              </p:cNvPr>
              <p:cNvSpPr>
                <a:spLocks/>
              </p:cNvSpPr>
              <p:nvPr/>
            </p:nvSpPr>
            <p:spPr bwMode="auto">
              <a:xfrm>
                <a:off x="6743" y="4748"/>
                <a:ext cx="0" cy="4"/>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5" name="Freeform 284">
                <a:extLst>
                  <a:ext uri="{FF2B5EF4-FFF2-40B4-BE49-F238E27FC236}">
                    <a16:creationId xmlns:a16="http://schemas.microsoft.com/office/drawing/2014/main" id="{5EB607ED-7ACA-450A-A190-850CA36230AD}"/>
                  </a:ext>
                </a:extLst>
              </p:cNvPr>
              <p:cNvSpPr>
                <a:spLocks/>
              </p:cNvSpPr>
              <p:nvPr/>
            </p:nvSpPr>
            <p:spPr bwMode="auto">
              <a:xfrm>
                <a:off x="6358" y="4418"/>
                <a:ext cx="399" cy="428"/>
              </a:xfrm>
              <a:custGeom>
                <a:avLst/>
                <a:gdLst>
                  <a:gd name="T0" fmla="*/ 77 w 85"/>
                  <a:gd name="T1" fmla="*/ 46 h 91"/>
                  <a:gd name="T2" fmla="*/ 77 w 85"/>
                  <a:gd name="T3" fmla="*/ 41 h 91"/>
                  <a:gd name="T4" fmla="*/ 73 w 85"/>
                  <a:gd name="T5" fmla="*/ 38 h 91"/>
                  <a:gd name="T6" fmla="*/ 69 w 85"/>
                  <a:gd name="T7" fmla="*/ 37 h 91"/>
                  <a:gd name="T8" fmla="*/ 65 w 85"/>
                  <a:gd name="T9" fmla="*/ 39 h 91"/>
                  <a:gd name="T10" fmla="*/ 54 w 85"/>
                  <a:gd name="T11" fmla="*/ 40 h 91"/>
                  <a:gd name="T12" fmla="*/ 51 w 85"/>
                  <a:gd name="T13" fmla="*/ 35 h 91"/>
                  <a:gd name="T14" fmla="*/ 51 w 85"/>
                  <a:gd name="T15" fmla="*/ 33 h 91"/>
                  <a:gd name="T16" fmla="*/ 47 w 85"/>
                  <a:gd name="T17" fmla="*/ 27 h 91"/>
                  <a:gd name="T18" fmla="*/ 43 w 85"/>
                  <a:gd name="T19" fmla="*/ 27 h 91"/>
                  <a:gd name="T20" fmla="*/ 42 w 85"/>
                  <a:gd name="T21" fmla="*/ 27 h 91"/>
                  <a:gd name="T22" fmla="*/ 42 w 85"/>
                  <a:gd name="T23" fmla="*/ 28 h 91"/>
                  <a:gd name="T24" fmla="*/ 42 w 85"/>
                  <a:gd name="T25" fmla="*/ 27 h 91"/>
                  <a:gd name="T26" fmla="*/ 43 w 85"/>
                  <a:gd name="T27" fmla="*/ 27 h 91"/>
                  <a:gd name="T28" fmla="*/ 51 w 85"/>
                  <a:gd name="T29" fmla="*/ 16 h 91"/>
                  <a:gd name="T30" fmla="*/ 58 w 85"/>
                  <a:gd name="T31" fmla="*/ 5 h 91"/>
                  <a:gd name="T32" fmla="*/ 59 w 85"/>
                  <a:gd name="T33" fmla="*/ 2 h 91"/>
                  <a:gd name="T34" fmla="*/ 54 w 85"/>
                  <a:gd name="T35" fmla="*/ 1 h 91"/>
                  <a:gd name="T36" fmla="*/ 40 w 85"/>
                  <a:gd name="T37" fmla="*/ 9 h 91"/>
                  <a:gd name="T38" fmla="*/ 20 w 85"/>
                  <a:gd name="T39" fmla="*/ 39 h 91"/>
                  <a:gd name="T40" fmla="*/ 7 w 85"/>
                  <a:gd name="T41" fmla="*/ 51 h 91"/>
                  <a:gd name="T42" fmla="*/ 7 w 85"/>
                  <a:gd name="T43" fmla="*/ 54 h 91"/>
                  <a:gd name="T44" fmla="*/ 6 w 85"/>
                  <a:gd name="T45" fmla="*/ 60 h 91"/>
                  <a:gd name="T46" fmla="*/ 1 w 85"/>
                  <a:gd name="T47" fmla="*/ 66 h 91"/>
                  <a:gd name="T48" fmla="*/ 2 w 85"/>
                  <a:gd name="T49" fmla="*/ 70 h 91"/>
                  <a:gd name="T50" fmla="*/ 7 w 85"/>
                  <a:gd name="T51" fmla="*/ 71 h 91"/>
                  <a:gd name="T52" fmla="*/ 23 w 85"/>
                  <a:gd name="T53" fmla="*/ 72 h 91"/>
                  <a:gd name="T54" fmla="*/ 36 w 85"/>
                  <a:gd name="T55" fmla="*/ 72 h 91"/>
                  <a:gd name="T56" fmla="*/ 48 w 85"/>
                  <a:gd name="T57" fmla="*/ 76 h 91"/>
                  <a:gd name="T58" fmla="*/ 48 w 85"/>
                  <a:gd name="T59" fmla="*/ 77 h 91"/>
                  <a:gd name="T60" fmla="*/ 44 w 85"/>
                  <a:gd name="T61" fmla="*/ 82 h 91"/>
                  <a:gd name="T62" fmla="*/ 44 w 85"/>
                  <a:gd name="T63" fmla="*/ 85 h 91"/>
                  <a:gd name="T64" fmla="*/ 47 w 85"/>
                  <a:gd name="T65" fmla="*/ 86 h 91"/>
                  <a:gd name="T66" fmla="*/ 52 w 85"/>
                  <a:gd name="T67" fmla="*/ 83 h 91"/>
                  <a:gd name="T68" fmla="*/ 64 w 85"/>
                  <a:gd name="T69" fmla="*/ 74 h 91"/>
                  <a:gd name="T70" fmla="*/ 65 w 85"/>
                  <a:gd name="T71" fmla="*/ 75 h 91"/>
                  <a:gd name="T72" fmla="*/ 64 w 85"/>
                  <a:gd name="T73" fmla="*/ 83 h 91"/>
                  <a:gd name="T74" fmla="*/ 64 w 85"/>
                  <a:gd name="T75" fmla="*/ 86 h 91"/>
                  <a:gd name="T76" fmla="*/ 75 w 85"/>
                  <a:gd name="T77" fmla="*/ 91 h 91"/>
                  <a:gd name="T78" fmla="*/ 80 w 85"/>
                  <a:gd name="T79" fmla="*/ 88 h 91"/>
                  <a:gd name="T80" fmla="*/ 84 w 85"/>
                  <a:gd name="T81" fmla="*/ 78 h 91"/>
                  <a:gd name="T82" fmla="*/ 82 w 85"/>
                  <a:gd name="T83" fmla="*/ 71 h 91"/>
                  <a:gd name="T84" fmla="*/ 81 w 85"/>
                  <a:gd name="T85" fmla="*/ 71 h 91"/>
                  <a:gd name="T86" fmla="*/ 81 w 85"/>
                  <a:gd name="T87" fmla="*/ 72 h 91"/>
                  <a:gd name="T88" fmla="*/ 81 w 85"/>
                  <a:gd name="T89" fmla="*/ 71 h 91"/>
                  <a:gd name="T90" fmla="*/ 81 w 85"/>
                  <a:gd name="T91" fmla="*/ 71 h 91"/>
                  <a:gd name="T92" fmla="*/ 82 w 85"/>
                  <a:gd name="T93" fmla="*/ 70 h 91"/>
                  <a:gd name="T94" fmla="*/ 75 w 85"/>
                  <a:gd name="T95" fmla="*/ 68 h 91"/>
                  <a:gd name="T96" fmla="*/ 74 w 85"/>
                  <a:gd name="T97" fmla="*/ 66 h 91"/>
                  <a:gd name="T98" fmla="*/ 76 w 85"/>
                  <a:gd name="T99" fmla="*/ 62 h 91"/>
                  <a:gd name="T100" fmla="*/ 80 w 85"/>
                  <a:gd name="T101" fmla="*/ 57 h 91"/>
                  <a:gd name="T102" fmla="*/ 81 w 85"/>
                  <a:gd name="T103" fmla="*/ 56 h 91"/>
                  <a:gd name="T104" fmla="*/ 78 w 85"/>
                  <a:gd name="T105" fmla="*/ 54 h 91"/>
                  <a:gd name="T106" fmla="*/ 74 w 85"/>
                  <a:gd name="T107" fmla="*/ 54 h 91"/>
                  <a:gd name="T108" fmla="*/ 75 w 85"/>
                  <a:gd name="T109" fmla="*/ 50 h 91"/>
                  <a:gd name="T110" fmla="*/ 77 w 85"/>
                  <a:gd name="T111"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91">
                    <a:moveTo>
                      <a:pt x="77" y="46"/>
                    </a:moveTo>
                    <a:cubicBezTo>
                      <a:pt x="78" y="44"/>
                      <a:pt x="77" y="42"/>
                      <a:pt x="77" y="41"/>
                    </a:cubicBezTo>
                    <a:cubicBezTo>
                      <a:pt x="76" y="40"/>
                      <a:pt x="75" y="39"/>
                      <a:pt x="73" y="38"/>
                    </a:cubicBezTo>
                    <a:cubicBezTo>
                      <a:pt x="72" y="37"/>
                      <a:pt x="71" y="36"/>
                      <a:pt x="69" y="37"/>
                    </a:cubicBezTo>
                    <a:cubicBezTo>
                      <a:pt x="68" y="37"/>
                      <a:pt x="66" y="38"/>
                      <a:pt x="65" y="39"/>
                    </a:cubicBezTo>
                    <a:cubicBezTo>
                      <a:pt x="61" y="41"/>
                      <a:pt x="57" y="40"/>
                      <a:pt x="54" y="40"/>
                    </a:cubicBezTo>
                    <a:cubicBezTo>
                      <a:pt x="51" y="39"/>
                      <a:pt x="51" y="38"/>
                      <a:pt x="51" y="35"/>
                    </a:cubicBezTo>
                    <a:cubicBezTo>
                      <a:pt x="51" y="34"/>
                      <a:pt x="51" y="33"/>
                      <a:pt x="51" y="33"/>
                    </a:cubicBezTo>
                    <a:cubicBezTo>
                      <a:pt x="51" y="30"/>
                      <a:pt x="50" y="28"/>
                      <a:pt x="47" y="27"/>
                    </a:cubicBezTo>
                    <a:cubicBezTo>
                      <a:pt x="46" y="27"/>
                      <a:pt x="44" y="27"/>
                      <a:pt x="43" y="27"/>
                    </a:cubicBezTo>
                    <a:cubicBezTo>
                      <a:pt x="43" y="27"/>
                      <a:pt x="43" y="27"/>
                      <a:pt x="42" y="27"/>
                    </a:cubicBezTo>
                    <a:cubicBezTo>
                      <a:pt x="42" y="28"/>
                      <a:pt x="42" y="28"/>
                      <a:pt x="42" y="28"/>
                    </a:cubicBezTo>
                    <a:cubicBezTo>
                      <a:pt x="42" y="27"/>
                      <a:pt x="42" y="27"/>
                      <a:pt x="42" y="27"/>
                    </a:cubicBezTo>
                    <a:cubicBezTo>
                      <a:pt x="42" y="27"/>
                      <a:pt x="42" y="27"/>
                      <a:pt x="43" y="27"/>
                    </a:cubicBezTo>
                    <a:cubicBezTo>
                      <a:pt x="44" y="22"/>
                      <a:pt x="47" y="19"/>
                      <a:pt x="51" y="16"/>
                    </a:cubicBezTo>
                    <a:cubicBezTo>
                      <a:pt x="55" y="13"/>
                      <a:pt x="56" y="8"/>
                      <a:pt x="58" y="5"/>
                    </a:cubicBezTo>
                    <a:cubicBezTo>
                      <a:pt x="59" y="4"/>
                      <a:pt x="59" y="3"/>
                      <a:pt x="59" y="2"/>
                    </a:cubicBezTo>
                    <a:cubicBezTo>
                      <a:pt x="59" y="1"/>
                      <a:pt x="56" y="0"/>
                      <a:pt x="54" y="1"/>
                    </a:cubicBezTo>
                    <a:cubicBezTo>
                      <a:pt x="49" y="2"/>
                      <a:pt x="44" y="4"/>
                      <a:pt x="40" y="9"/>
                    </a:cubicBezTo>
                    <a:cubicBezTo>
                      <a:pt x="33" y="18"/>
                      <a:pt x="26" y="28"/>
                      <a:pt x="20" y="39"/>
                    </a:cubicBezTo>
                    <a:cubicBezTo>
                      <a:pt x="17" y="44"/>
                      <a:pt x="13" y="48"/>
                      <a:pt x="7" y="51"/>
                    </a:cubicBezTo>
                    <a:cubicBezTo>
                      <a:pt x="5" y="51"/>
                      <a:pt x="6" y="53"/>
                      <a:pt x="7" y="54"/>
                    </a:cubicBezTo>
                    <a:cubicBezTo>
                      <a:pt x="8" y="57"/>
                      <a:pt x="8" y="58"/>
                      <a:pt x="6" y="60"/>
                    </a:cubicBezTo>
                    <a:cubicBezTo>
                      <a:pt x="4" y="62"/>
                      <a:pt x="2" y="64"/>
                      <a:pt x="1" y="66"/>
                    </a:cubicBezTo>
                    <a:cubicBezTo>
                      <a:pt x="0" y="67"/>
                      <a:pt x="1" y="70"/>
                      <a:pt x="2" y="70"/>
                    </a:cubicBezTo>
                    <a:cubicBezTo>
                      <a:pt x="4" y="71"/>
                      <a:pt x="5" y="71"/>
                      <a:pt x="7" y="71"/>
                    </a:cubicBezTo>
                    <a:cubicBezTo>
                      <a:pt x="12" y="71"/>
                      <a:pt x="18" y="71"/>
                      <a:pt x="23" y="72"/>
                    </a:cubicBezTo>
                    <a:cubicBezTo>
                      <a:pt x="28" y="73"/>
                      <a:pt x="32" y="73"/>
                      <a:pt x="36" y="72"/>
                    </a:cubicBezTo>
                    <a:cubicBezTo>
                      <a:pt x="41" y="71"/>
                      <a:pt x="44" y="74"/>
                      <a:pt x="48" y="76"/>
                    </a:cubicBezTo>
                    <a:cubicBezTo>
                      <a:pt x="49" y="76"/>
                      <a:pt x="49" y="77"/>
                      <a:pt x="48" y="77"/>
                    </a:cubicBezTo>
                    <a:cubicBezTo>
                      <a:pt x="47" y="79"/>
                      <a:pt x="45" y="80"/>
                      <a:pt x="44" y="82"/>
                    </a:cubicBezTo>
                    <a:cubicBezTo>
                      <a:pt x="43" y="82"/>
                      <a:pt x="43" y="84"/>
                      <a:pt x="44" y="85"/>
                    </a:cubicBezTo>
                    <a:cubicBezTo>
                      <a:pt x="44" y="85"/>
                      <a:pt x="46" y="86"/>
                      <a:pt x="47" y="86"/>
                    </a:cubicBezTo>
                    <a:cubicBezTo>
                      <a:pt x="49" y="86"/>
                      <a:pt x="51" y="85"/>
                      <a:pt x="52" y="83"/>
                    </a:cubicBezTo>
                    <a:cubicBezTo>
                      <a:pt x="55" y="79"/>
                      <a:pt x="60" y="78"/>
                      <a:pt x="64" y="74"/>
                    </a:cubicBezTo>
                    <a:cubicBezTo>
                      <a:pt x="64" y="74"/>
                      <a:pt x="65" y="75"/>
                      <a:pt x="65" y="75"/>
                    </a:cubicBezTo>
                    <a:cubicBezTo>
                      <a:pt x="64" y="78"/>
                      <a:pt x="64" y="81"/>
                      <a:pt x="64" y="83"/>
                    </a:cubicBezTo>
                    <a:cubicBezTo>
                      <a:pt x="63" y="84"/>
                      <a:pt x="64" y="86"/>
                      <a:pt x="64" y="86"/>
                    </a:cubicBezTo>
                    <a:cubicBezTo>
                      <a:pt x="68" y="88"/>
                      <a:pt x="70" y="91"/>
                      <a:pt x="75" y="91"/>
                    </a:cubicBezTo>
                    <a:cubicBezTo>
                      <a:pt x="76" y="91"/>
                      <a:pt x="79" y="90"/>
                      <a:pt x="80" y="88"/>
                    </a:cubicBezTo>
                    <a:cubicBezTo>
                      <a:pt x="82" y="85"/>
                      <a:pt x="83" y="81"/>
                      <a:pt x="84" y="78"/>
                    </a:cubicBezTo>
                    <a:cubicBezTo>
                      <a:pt x="85" y="75"/>
                      <a:pt x="84" y="73"/>
                      <a:pt x="82" y="71"/>
                    </a:cubicBezTo>
                    <a:cubicBezTo>
                      <a:pt x="82" y="71"/>
                      <a:pt x="82" y="71"/>
                      <a:pt x="81" y="71"/>
                    </a:cubicBezTo>
                    <a:cubicBezTo>
                      <a:pt x="81" y="71"/>
                      <a:pt x="81" y="72"/>
                      <a:pt x="81" y="72"/>
                    </a:cubicBezTo>
                    <a:cubicBezTo>
                      <a:pt x="81" y="72"/>
                      <a:pt x="81" y="71"/>
                      <a:pt x="81" y="71"/>
                    </a:cubicBezTo>
                    <a:cubicBezTo>
                      <a:pt x="81" y="71"/>
                      <a:pt x="81" y="71"/>
                      <a:pt x="81" y="71"/>
                    </a:cubicBezTo>
                    <a:cubicBezTo>
                      <a:pt x="82" y="71"/>
                      <a:pt x="82" y="71"/>
                      <a:pt x="82" y="70"/>
                    </a:cubicBezTo>
                    <a:cubicBezTo>
                      <a:pt x="80" y="68"/>
                      <a:pt x="78" y="68"/>
                      <a:pt x="75" y="68"/>
                    </a:cubicBezTo>
                    <a:cubicBezTo>
                      <a:pt x="74" y="69"/>
                      <a:pt x="73" y="67"/>
                      <a:pt x="74" y="66"/>
                    </a:cubicBezTo>
                    <a:cubicBezTo>
                      <a:pt x="74" y="65"/>
                      <a:pt x="75" y="63"/>
                      <a:pt x="76" y="62"/>
                    </a:cubicBezTo>
                    <a:cubicBezTo>
                      <a:pt x="77" y="60"/>
                      <a:pt x="79" y="59"/>
                      <a:pt x="80" y="57"/>
                    </a:cubicBezTo>
                    <a:cubicBezTo>
                      <a:pt x="81" y="57"/>
                      <a:pt x="81" y="56"/>
                      <a:pt x="81" y="56"/>
                    </a:cubicBezTo>
                    <a:cubicBezTo>
                      <a:pt x="80" y="55"/>
                      <a:pt x="79" y="54"/>
                      <a:pt x="78" y="54"/>
                    </a:cubicBezTo>
                    <a:cubicBezTo>
                      <a:pt x="77" y="55"/>
                      <a:pt x="75" y="56"/>
                      <a:pt x="74" y="54"/>
                    </a:cubicBezTo>
                    <a:cubicBezTo>
                      <a:pt x="73" y="52"/>
                      <a:pt x="74" y="51"/>
                      <a:pt x="75" y="50"/>
                    </a:cubicBezTo>
                    <a:cubicBezTo>
                      <a:pt x="76" y="48"/>
                      <a:pt x="77" y="47"/>
                      <a:pt x="7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6" name="Freeform 285">
                <a:extLst>
                  <a:ext uri="{FF2B5EF4-FFF2-40B4-BE49-F238E27FC236}">
                    <a16:creationId xmlns:a16="http://schemas.microsoft.com/office/drawing/2014/main" id="{B84F53FC-1B1B-4705-8927-C9A6F71397AD}"/>
                  </a:ext>
                </a:extLst>
              </p:cNvPr>
              <p:cNvSpPr>
                <a:spLocks/>
              </p:cNvSpPr>
              <p:nvPr/>
            </p:nvSpPr>
            <p:spPr bwMode="auto">
              <a:xfrm>
                <a:off x="4328" y="612"/>
                <a:ext cx="479" cy="268"/>
              </a:xfrm>
              <a:custGeom>
                <a:avLst/>
                <a:gdLst>
                  <a:gd name="T0" fmla="*/ 2 w 102"/>
                  <a:gd name="T1" fmla="*/ 45 h 57"/>
                  <a:gd name="T2" fmla="*/ 13 w 102"/>
                  <a:gd name="T3" fmla="*/ 49 h 57"/>
                  <a:gd name="T4" fmla="*/ 19 w 102"/>
                  <a:gd name="T5" fmla="*/ 55 h 57"/>
                  <a:gd name="T6" fmla="*/ 27 w 102"/>
                  <a:gd name="T7" fmla="*/ 56 h 57"/>
                  <a:gd name="T8" fmla="*/ 34 w 102"/>
                  <a:gd name="T9" fmla="*/ 50 h 57"/>
                  <a:gd name="T10" fmla="*/ 37 w 102"/>
                  <a:gd name="T11" fmla="*/ 50 h 57"/>
                  <a:gd name="T12" fmla="*/ 42 w 102"/>
                  <a:gd name="T13" fmla="*/ 49 h 57"/>
                  <a:gd name="T14" fmla="*/ 49 w 102"/>
                  <a:gd name="T15" fmla="*/ 38 h 57"/>
                  <a:gd name="T16" fmla="*/ 58 w 102"/>
                  <a:gd name="T17" fmla="*/ 29 h 57"/>
                  <a:gd name="T18" fmla="*/ 61 w 102"/>
                  <a:gd name="T19" fmla="*/ 28 h 57"/>
                  <a:gd name="T20" fmla="*/ 61 w 102"/>
                  <a:gd name="T21" fmla="*/ 32 h 57"/>
                  <a:gd name="T22" fmla="*/ 54 w 102"/>
                  <a:gd name="T23" fmla="*/ 43 h 57"/>
                  <a:gd name="T24" fmla="*/ 54 w 102"/>
                  <a:gd name="T25" fmla="*/ 50 h 57"/>
                  <a:gd name="T26" fmla="*/ 60 w 102"/>
                  <a:gd name="T27" fmla="*/ 52 h 57"/>
                  <a:gd name="T28" fmla="*/ 63 w 102"/>
                  <a:gd name="T29" fmla="*/ 49 h 57"/>
                  <a:gd name="T30" fmla="*/ 73 w 102"/>
                  <a:gd name="T31" fmla="*/ 43 h 57"/>
                  <a:gd name="T32" fmla="*/ 77 w 102"/>
                  <a:gd name="T33" fmla="*/ 41 h 57"/>
                  <a:gd name="T34" fmla="*/ 81 w 102"/>
                  <a:gd name="T35" fmla="*/ 38 h 57"/>
                  <a:gd name="T36" fmla="*/ 91 w 102"/>
                  <a:gd name="T37" fmla="*/ 22 h 57"/>
                  <a:gd name="T38" fmla="*/ 95 w 102"/>
                  <a:gd name="T39" fmla="*/ 19 h 57"/>
                  <a:gd name="T40" fmla="*/ 99 w 102"/>
                  <a:gd name="T41" fmla="*/ 17 h 57"/>
                  <a:gd name="T42" fmla="*/ 102 w 102"/>
                  <a:gd name="T43" fmla="*/ 13 h 57"/>
                  <a:gd name="T44" fmla="*/ 102 w 102"/>
                  <a:gd name="T45" fmla="*/ 6 h 57"/>
                  <a:gd name="T46" fmla="*/ 99 w 102"/>
                  <a:gd name="T47" fmla="*/ 1 h 57"/>
                  <a:gd name="T48" fmla="*/ 94 w 102"/>
                  <a:gd name="T49" fmla="*/ 3 h 57"/>
                  <a:gd name="T50" fmla="*/ 89 w 102"/>
                  <a:gd name="T51" fmla="*/ 5 h 57"/>
                  <a:gd name="T52" fmla="*/ 75 w 102"/>
                  <a:gd name="T53" fmla="*/ 1 h 57"/>
                  <a:gd name="T54" fmla="*/ 66 w 102"/>
                  <a:gd name="T55" fmla="*/ 3 h 57"/>
                  <a:gd name="T56" fmla="*/ 29 w 102"/>
                  <a:gd name="T57" fmla="*/ 22 h 57"/>
                  <a:gd name="T58" fmla="*/ 20 w 102"/>
                  <a:gd name="T59" fmla="*/ 25 h 57"/>
                  <a:gd name="T60" fmla="*/ 5 w 102"/>
                  <a:gd name="T61" fmla="*/ 32 h 57"/>
                  <a:gd name="T62" fmla="*/ 0 w 102"/>
                  <a:gd name="T63" fmla="*/ 43 h 57"/>
                  <a:gd name="T64" fmla="*/ 2 w 102"/>
                  <a:gd name="T6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2" y="45"/>
                    </a:moveTo>
                    <a:cubicBezTo>
                      <a:pt x="7" y="46"/>
                      <a:pt x="10" y="48"/>
                      <a:pt x="13" y="49"/>
                    </a:cubicBezTo>
                    <a:cubicBezTo>
                      <a:pt x="16" y="51"/>
                      <a:pt x="17" y="53"/>
                      <a:pt x="19" y="55"/>
                    </a:cubicBezTo>
                    <a:cubicBezTo>
                      <a:pt x="21" y="57"/>
                      <a:pt x="25" y="57"/>
                      <a:pt x="27" y="56"/>
                    </a:cubicBezTo>
                    <a:cubicBezTo>
                      <a:pt x="29" y="54"/>
                      <a:pt x="32" y="52"/>
                      <a:pt x="34" y="50"/>
                    </a:cubicBezTo>
                    <a:cubicBezTo>
                      <a:pt x="35" y="49"/>
                      <a:pt x="36" y="49"/>
                      <a:pt x="37" y="50"/>
                    </a:cubicBezTo>
                    <a:cubicBezTo>
                      <a:pt x="39" y="50"/>
                      <a:pt x="41" y="50"/>
                      <a:pt x="42" y="49"/>
                    </a:cubicBezTo>
                    <a:cubicBezTo>
                      <a:pt x="44" y="45"/>
                      <a:pt x="46" y="41"/>
                      <a:pt x="49" y="38"/>
                    </a:cubicBezTo>
                    <a:cubicBezTo>
                      <a:pt x="52" y="35"/>
                      <a:pt x="55" y="32"/>
                      <a:pt x="58" y="29"/>
                    </a:cubicBezTo>
                    <a:cubicBezTo>
                      <a:pt x="59" y="28"/>
                      <a:pt x="60" y="28"/>
                      <a:pt x="61" y="28"/>
                    </a:cubicBezTo>
                    <a:cubicBezTo>
                      <a:pt x="62" y="28"/>
                      <a:pt x="63" y="30"/>
                      <a:pt x="61" y="32"/>
                    </a:cubicBezTo>
                    <a:cubicBezTo>
                      <a:pt x="59" y="36"/>
                      <a:pt x="56" y="40"/>
                      <a:pt x="54" y="43"/>
                    </a:cubicBezTo>
                    <a:cubicBezTo>
                      <a:pt x="53" y="45"/>
                      <a:pt x="54" y="48"/>
                      <a:pt x="54" y="50"/>
                    </a:cubicBezTo>
                    <a:cubicBezTo>
                      <a:pt x="55" y="52"/>
                      <a:pt x="58" y="53"/>
                      <a:pt x="60" y="52"/>
                    </a:cubicBezTo>
                    <a:cubicBezTo>
                      <a:pt x="61" y="51"/>
                      <a:pt x="63" y="50"/>
                      <a:pt x="63" y="49"/>
                    </a:cubicBezTo>
                    <a:cubicBezTo>
                      <a:pt x="65" y="45"/>
                      <a:pt x="68" y="43"/>
                      <a:pt x="73" y="43"/>
                    </a:cubicBezTo>
                    <a:cubicBezTo>
                      <a:pt x="74" y="43"/>
                      <a:pt x="76" y="42"/>
                      <a:pt x="77" y="41"/>
                    </a:cubicBezTo>
                    <a:cubicBezTo>
                      <a:pt x="79" y="40"/>
                      <a:pt x="81" y="39"/>
                      <a:pt x="81" y="38"/>
                    </a:cubicBezTo>
                    <a:cubicBezTo>
                      <a:pt x="84" y="32"/>
                      <a:pt x="91" y="29"/>
                      <a:pt x="91" y="22"/>
                    </a:cubicBezTo>
                    <a:cubicBezTo>
                      <a:pt x="92" y="21"/>
                      <a:pt x="94" y="19"/>
                      <a:pt x="95" y="19"/>
                    </a:cubicBezTo>
                    <a:cubicBezTo>
                      <a:pt x="96" y="18"/>
                      <a:pt x="98" y="17"/>
                      <a:pt x="99" y="17"/>
                    </a:cubicBezTo>
                    <a:cubicBezTo>
                      <a:pt x="101" y="16"/>
                      <a:pt x="102" y="14"/>
                      <a:pt x="102" y="13"/>
                    </a:cubicBezTo>
                    <a:cubicBezTo>
                      <a:pt x="102" y="10"/>
                      <a:pt x="102" y="8"/>
                      <a:pt x="102" y="6"/>
                    </a:cubicBezTo>
                    <a:cubicBezTo>
                      <a:pt x="102" y="4"/>
                      <a:pt x="100" y="0"/>
                      <a:pt x="99" y="1"/>
                    </a:cubicBezTo>
                    <a:cubicBezTo>
                      <a:pt x="97" y="1"/>
                      <a:pt x="95" y="2"/>
                      <a:pt x="94" y="3"/>
                    </a:cubicBezTo>
                    <a:cubicBezTo>
                      <a:pt x="92" y="5"/>
                      <a:pt x="90" y="6"/>
                      <a:pt x="89" y="5"/>
                    </a:cubicBezTo>
                    <a:cubicBezTo>
                      <a:pt x="84" y="1"/>
                      <a:pt x="79" y="2"/>
                      <a:pt x="75" y="1"/>
                    </a:cubicBezTo>
                    <a:cubicBezTo>
                      <a:pt x="72" y="0"/>
                      <a:pt x="68" y="1"/>
                      <a:pt x="66" y="3"/>
                    </a:cubicBezTo>
                    <a:cubicBezTo>
                      <a:pt x="54" y="11"/>
                      <a:pt x="43" y="18"/>
                      <a:pt x="29" y="22"/>
                    </a:cubicBezTo>
                    <a:cubicBezTo>
                      <a:pt x="26" y="23"/>
                      <a:pt x="23" y="25"/>
                      <a:pt x="20" y="25"/>
                    </a:cubicBezTo>
                    <a:cubicBezTo>
                      <a:pt x="15" y="26"/>
                      <a:pt x="10" y="29"/>
                      <a:pt x="5" y="32"/>
                    </a:cubicBezTo>
                    <a:cubicBezTo>
                      <a:pt x="1" y="34"/>
                      <a:pt x="0" y="39"/>
                      <a:pt x="0" y="43"/>
                    </a:cubicBezTo>
                    <a:cubicBezTo>
                      <a:pt x="0" y="44"/>
                      <a:pt x="1" y="45"/>
                      <a:pt x="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7" name="Freeform 286">
                <a:extLst>
                  <a:ext uri="{FF2B5EF4-FFF2-40B4-BE49-F238E27FC236}">
                    <a16:creationId xmlns:a16="http://schemas.microsoft.com/office/drawing/2014/main" id="{E4F4BEA5-28F0-4A3B-8083-B7207311FB8D}"/>
                  </a:ext>
                </a:extLst>
              </p:cNvPr>
              <p:cNvSpPr>
                <a:spLocks/>
              </p:cNvSpPr>
              <p:nvPr/>
            </p:nvSpPr>
            <p:spPr bwMode="auto">
              <a:xfrm>
                <a:off x="10554" y="969"/>
                <a:ext cx="385" cy="259"/>
              </a:xfrm>
              <a:custGeom>
                <a:avLst/>
                <a:gdLst>
                  <a:gd name="T0" fmla="*/ 2 w 82"/>
                  <a:gd name="T1" fmla="*/ 23 h 55"/>
                  <a:gd name="T2" fmla="*/ 14 w 82"/>
                  <a:gd name="T3" fmla="*/ 34 h 55"/>
                  <a:gd name="T4" fmla="*/ 21 w 82"/>
                  <a:gd name="T5" fmla="*/ 33 h 55"/>
                  <a:gd name="T6" fmla="*/ 22 w 82"/>
                  <a:gd name="T7" fmla="*/ 32 h 55"/>
                  <a:gd name="T8" fmla="*/ 23 w 82"/>
                  <a:gd name="T9" fmla="*/ 32 h 55"/>
                  <a:gd name="T10" fmla="*/ 27 w 82"/>
                  <a:gd name="T11" fmla="*/ 31 h 55"/>
                  <a:gd name="T12" fmla="*/ 28 w 82"/>
                  <a:gd name="T13" fmla="*/ 31 h 55"/>
                  <a:gd name="T14" fmla="*/ 26 w 82"/>
                  <a:gd name="T15" fmla="*/ 32 h 55"/>
                  <a:gd name="T16" fmla="*/ 23 w 82"/>
                  <a:gd name="T17" fmla="*/ 32 h 55"/>
                  <a:gd name="T18" fmla="*/ 22 w 82"/>
                  <a:gd name="T19" fmla="*/ 33 h 55"/>
                  <a:gd name="T20" fmla="*/ 21 w 82"/>
                  <a:gd name="T21" fmla="*/ 33 h 55"/>
                  <a:gd name="T22" fmla="*/ 19 w 82"/>
                  <a:gd name="T23" fmla="*/ 36 h 55"/>
                  <a:gd name="T24" fmla="*/ 19 w 82"/>
                  <a:gd name="T25" fmla="*/ 41 h 55"/>
                  <a:gd name="T26" fmla="*/ 27 w 82"/>
                  <a:gd name="T27" fmla="*/ 46 h 55"/>
                  <a:gd name="T28" fmla="*/ 36 w 82"/>
                  <a:gd name="T29" fmla="*/ 48 h 55"/>
                  <a:gd name="T30" fmla="*/ 46 w 82"/>
                  <a:gd name="T31" fmla="*/ 51 h 55"/>
                  <a:gd name="T32" fmla="*/ 58 w 82"/>
                  <a:gd name="T33" fmla="*/ 50 h 55"/>
                  <a:gd name="T34" fmla="*/ 63 w 82"/>
                  <a:gd name="T35" fmla="*/ 47 h 55"/>
                  <a:gd name="T36" fmla="*/ 73 w 82"/>
                  <a:gd name="T37" fmla="*/ 39 h 55"/>
                  <a:gd name="T38" fmla="*/ 78 w 82"/>
                  <a:gd name="T39" fmla="*/ 30 h 55"/>
                  <a:gd name="T40" fmla="*/ 82 w 82"/>
                  <a:gd name="T41" fmla="*/ 13 h 55"/>
                  <a:gd name="T42" fmla="*/ 73 w 82"/>
                  <a:gd name="T43" fmla="*/ 10 h 55"/>
                  <a:gd name="T44" fmla="*/ 56 w 82"/>
                  <a:gd name="T45" fmla="*/ 5 h 55"/>
                  <a:gd name="T46" fmla="*/ 49 w 82"/>
                  <a:gd name="T47" fmla="*/ 7 h 55"/>
                  <a:gd name="T48" fmla="*/ 44 w 82"/>
                  <a:gd name="T49" fmla="*/ 5 h 55"/>
                  <a:gd name="T50" fmla="*/ 43 w 82"/>
                  <a:gd name="T51" fmla="*/ 2 h 55"/>
                  <a:gd name="T52" fmla="*/ 39 w 82"/>
                  <a:gd name="T53" fmla="*/ 1 h 55"/>
                  <a:gd name="T54" fmla="*/ 37 w 82"/>
                  <a:gd name="T55" fmla="*/ 3 h 55"/>
                  <a:gd name="T56" fmla="*/ 36 w 82"/>
                  <a:gd name="T57" fmla="*/ 8 h 55"/>
                  <a:gd name="T58" fmla="*/ 35 w 82"/>
                  <a:gd name="T59" fmla="*/ 12 h 55"/>
                  <a:gd name="T60" fmla="*/ 31 w 82"/>
                  <a:gd name="T61" fmla="*/ 11 h 55"/>
                  <a:gd name="T62" fmla="*/ 30 w 82"/>
                  <a:gd name="T63" fmla="*/ 10 h 55"/>
                  <a:gd name="T64" fmla="*/ 17 w 82"/>
                  <a:gd name="T65" fmla="*/ 4 h 55"/>
                  <a:gd name="T66" fmla="*/ 15 w 82"/>
                  <a:gd name="T67" fmla="*/ 2 h 55"/>
                  <a:gd name="T68" fmla="*/ 10 w 82"/>
                  <a:gd name="T69" fmla="*/ 4 h 55"/>
                  <a:gd name="T70" fmla="*/ 10 w 82"/>
                  <a:gd name="T71" fmla="*/ 8 h 55"/>
                  <a:gd name="T72" fmla="*/ 9 w 82"/>
                  <a:gd name="T73" fmla="*/ 10 h 55"/>
                  <a:gd name="T74" fmla="*/ 6 w 82"/>
                  <a:gd name="T75" fmla="*/ 9 h 55"/>
                  <a:gd name="T76" fmla="*/ 3 w 82"/>
                  <a:gd name="T77" fmla="*/ 9 h 55"/>
                  <a:gd name="T78" fmla="*/ 1 w 82"/>
                  <a:gd name="T79" fmla="*/ 17 h 55"/>
                  <a:gd name="T80" fmla="*/ 2 w 82"/>
                  <a:gd name="T81"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55">
                    <a:moveTo>
                      <a:pt x="2" y="23"/>
                    </a:moveTo>
                    <a:cubicBezTo>
                      <a:pt x="4" y="31"/>
                      <a:pt x="6" y="33"/>
                      <a:pt x="14" y="34"/>
                    </a:cubicBezTo>
                    <a:cubicBezTo>
                      <a:pt x="16" y="34"/>
                      <a:pt x="19" y="33"/>
                      <a:pt x="21" y="33"/>
                    </a:cubicBezTo>
                    <a:cubicBezTo>
                      <a:pt x="21" y="33"/>
                      <a:pt x="22" y="33"/>
                      <a:pt x="22" y="32"/>
                    </a:cubicBezTo>
                    <a:cubicBezTo>
                      <a:pt x="22" y="32"/>
                      <a:pt x="23" y="32"/>
                      <a:pt x="23" y="32"/>
                    </a:cubicBezTo>
                    <a:cubicBezTo>
                      <a:pt x="24" y="32"/>
                      <a:pt x="25" y="31"/>
                      <a:pt x="27" y="31"/>
                    </a:cubicBezTo>
                    <a:cubicBezTo>
                      <a:pt x="27" y="31"/>
                      <a:pt x="28" y="31"/>
                      <a:pt x="28" y="31"/>
                    </a:cubicBezTo>
                    <a:cubicBezTo>
                      <a:pt x="29" y="32"/>
                      <a:pt x="28" y="32"/>
                      <a:pt x="26" y="32"/>
                    </a:cubicBezTo>
                    <a:cubicBezTo>
                      <a:pt x="25" y="32"/>
                      <a:pt x="24" y="32"/>
                      <a:pt x="23" y="32"/>
                    </a:cubicBezTo>
                    <a:cubicBezTo>
                      <a:pt x="23" y="33"/>
                      <a:pt x="23" y="33"/>
                      <a:pt x="22" y="33"/>
                    </a:cubicBezTo>
                    <a:cubicBezTo>
                      <a:pt x="22" y="33"/>
                      <a:pt x="22" y="33"/>
                      <a:pt x="21" y="33"/>
                    </a:cubicBezTo>
                    <a:cubicBezTo>
                      <a:pt x="20" y="34"/>
                      <a:pt x="19" y="35"/>
                      <a:pt x="19" y="36"/>
                    </a:cubicBezTo>
                    <a:cubicBezTo>
                      <a:pt x="17" y="38"/>
                      <a:pt x="17" y="40"/>
                      <a:pt x="19" y="41"/>
                    </a:cubicBezTo>
                    <a:cubicBezTo>
                      <a:pt x="21" y="43"/>
                      <a:pt x="24" y="44"/>
                      <a:pt x="27" y="46"/>
                    </a:cubicBezTo>
                    <a:cubicBezTo>
                      <a:pt x="30" y="48"/>
                      <a:pt x="33" y="49"/>
                      <a:pt x="36" y="48"/>
                    </a:cubicBezTo>
                    <a:cubicBezTo>
                      <a:pt x="40" y="47"/>
                      <a:pt x="43" y="47"/>
                      <a:pt x="46" y="51"/>
                    </a:cubicBezTo>
                    <a:cubicBezTo>
                      <a:pt x="50" y="55"/>
                      <a:pt x="53" y="54"/>
                      <a:pt x="58" y="50"/>
                    </a:cubicBezTo>
                    <a:cubicBezTo>
                      <a:pt x="59" y="49"/>
                      <a:pt x="61" y="47"/>
                      <a:pt x="63" y="47"/>
                    </a:cubicBezTo>
                    <a:cubicBezTo>
                      <a:pt x="69" y="47"/>
                      <a:pt x="72" y="45"/>
                      <a:pt x="73" y="39"/>
                    </a:cubicBezTo>
                    <a:cubicBezTo>
                      <a:pt x="74" y="36"/>
                      <a:pt x="76" y="33"/>
                      <a:pt x="78" y="30"/>
                    </a:cubicBezTo>
                    <a:cubicBezTo>
                      <a:pt x="82" y="25"/>
                      <a:pt x="82" y="20"/>
                      <a:pt x="82" y="13"/>
                    </a:cubicBezTo>
                    <a:cubicBezTo>
                      <a:pt x="79" y="12"/>
                      <a:pt x="76" y="10"/>
                      <a:pt x="73" y="10"/>
                    </a:cubicBezTo>
                    <a:cubicBezTo>
                      <a:pt x="67" y="9"/>
                      <a:pt x="62" y="8"/>
                      <a:pt x="56" y="5"/>
                    </a:cubicBezTo>
                    <a:cubicBezTo>
                      <a:pt x="53" y="4"/>
                      <a:pt x="51" y="5"/>
                      <a:pt x="49" y="7"/>
                    </a:cubicBezTo>
                    <a:cubicBezTo>
                      <a:pt x="46" y="9"/>
                      <a:pt x="46" y="9"/>
                      <a:pt x="44" y="5"/>
                    </a:cubicBezTo>
                    <a:cubicBezTo>
                      <a:pt x="44" y="4"/>
                      <a:pt x="44" y="3"/>
                      <a:pt x="43" y="2"/>
                    </a:cubicBezTo>
                    <a:cubicBezTo>
                      <a:pt x="42" y="1"/>
                      <a:pt x="40" y="0"/>
                      <a:pt x="39" y="1"/>
                    </a:cubicBezTo>
                    <a:cubicBezTo>
                      <a:pt x="38" y="1"/>
                      <a:pt x="37" y="2"/>
                      <a:pt x="37" y="3"/>
                    </a:cubicBezTo>
                    <a:cubicBezTo>
                      <a:pt x="36" y="4"/>
                      <a:pt x="36" y="6"/>
                      <a:pt x="36" y="8"/>
                    </a:cubicBezTo>
                    <a:cubicBezTo>
                      <a:pt x="36" y="9"/>
                      <a:pt x="36" y="11"/>
                      <a:pt x="35" y="12"/>
                    </a:cubicBezTo>
                    <a:cubicBezTo>
                      <a:pt x="33" y="14"/>
                      <a:pt x="32" y="11"/>
                      <a:pt x="31" y="11"/>
                    </a:cubicBezTo>
                    <a:cubicBezTo>
                      <a:pt x="31" y="10"/>
                      <a:pt x="30" y="10"/>
                      <a:pt x="30" y="10"/>
                    </a:cubicBezTo>
                    <a:cubicBezTo>
                      <a:pt x="24" y="10"/>
                      <a:pt x="20" y="8"/>
                      <a:pt x="17" y="4"/>
                    </a:cubicBezTo>
                    <a:cubicBezTo>
                      <a:pt x="17" y="3"/>
                      <a:pt x="15" y="2"/>
                      <a:pt x="15" y="2"/>
                    </a:cubicBezTo>
                    <a:cubicBezTo>
                      <a:pt x="13" y="0"/>
                      <a:pt x="10" y="2"/>
                      <a:pt x="10" y="4"/>
                    </a:cubicBezTo>
                    <a:cubicBezTo>
                      <a:pt x="10" y="5"/>
                      <a:pt x="10" y="6"/>
                      <a:pt x="10" y="8"/>
                    </a:cubicBezTo>
                    <a:cubicBezTo>
                      <a:pt x="10" y="8"/>
                      <a:pt x="9" y="10"/>
                      <a:pt x="9" y="10"/>
                    </a:cubicBezTo>
                    <a:cubicBezTo>
                      <a:pt x="8" y="10"/>
                      <a:pt x="7" y="9"/>
                      <a:pt x="6" y="9"/>
                    </a:cubicBezTo>
                    <a:cubicBezTo>
                      <a:pt x="5" y="9"/>
                      <a:pt x="3" y="9"/>
                      <a:pt x="3" y="9"/>
                    </a:cubicBezTo>
                    <a:cubicBezTo>
                      <a:pt x="2" y="12"/>
                      <a:pt x="0" y="14"/>
                      <a:pt x="1" y="17"/>
                    </a:cubicBezTo>
                    <a:cubicBezTo>
                      <a:pt x="1" y="19"/>
                      <a:pt x="2" y="21"/>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8" name="Freeform 287">
                <a:extLst>
                  <a:ext uri="{FF2B5EF4-FFF2-40B4-BE49-F238E27FC236}">
                    <a16:creationId xmlns:a16="http://schemas.microsoft.com/office/drawing/2014/main" id="{51927B34-CAA3-48C6-81DE-6DF6CA8E46F8}"/>
                  </a:ext>
                </a:extLst>
              </p:cNvPr>
              <p:cNvSpPr>
                <a:spLocks/>
              </p:cNvSpPr>
              <p:nvPr/>
            </p:nvSpPr>
            <p:spPr bwMode="auto">
              <a:xfrm>
                <a:off x="5169" y="955"/>
                <a:ext cx="329" cy="367"/>
              </a:xfrm>
              <a:custGeom>
                <a:avLst/>
                <a:gdLst>
                  <a:gd name="T0" fmla="*/ 7 w 70"/>
                  <a:gd name="T1" fmla="*/ 2 h 78"/>
                  <a:gd name="T2" fmla="*/ 5 w 70"/>
                  <a:gd name="T3" fmla="*/ 8 h 78"/>
                  <a:gd name="T4" fmla="*/ 1 w 70"/>
                  <a:gd name="T5" fmla="*/ 19 h 78"/>
                  <a:gd name="T6" fmla="*/ 0 w 70"/>
                  <a:gd name="T7" fmla="*/ 22 h 78"/>
                  <a:gd name="T8" fmla="*/ 1 w 70"/>
                  <a:gd name="T9" fmla="*/ 38 h 78"/>
                  <a:gd name="T10" fmla="*/ 3 w 70"/>
                  <a:gd name="T11" fmla="*/ 40 h 78"/>
                  <a:gd name="T12" fmla="*/ 5 w 70"/>
                  <a:gd name="T13" fmla="*/ 42 h 78"/>
                  <a:gd name="T14" fmla="*/ 11 w 70"/>
                  <a:gd name="T15" fmla="*/ 49 h 78"/>
                  <a:gd name="T16" fmla="*/ 26 w 70"/>
                  <a:gd name="T17" fmla="*/ 50 h 78"/>
                  <a:gd name="T18" fmla="*/ 27 w 70"/>
                  <a:gd name="T19" fmla="*/ 51 h 78"/>
                  <a:gd name="T20" fmla="*/ 26 w 70"/>
                  <a:gd name="T21" fmla="*/ 54 h 78"/>
                  <a:gd name="T22" fmla="*/ 20 w 70"/>
                  <a:gd name="T23" fmla="*/ 56 h 78"/>
                  <a:gd name="T24" fmla="*/ 15 w 70"/>
                  <a:gd name="T25" fmla="*/ 62 h 78"/>
                  <a:gd name="T26" fmla="*/ 14 w 70"/>
                  <a:gd name="T27" fmla="*/ 68 h 78"/>
                  <a:gd name="T28" fmla="*/ 17 w 70"/>
                  <a:gd name="T29" fmla="*/ 73 h 78"/>
                  <a:gd name="T30" fmla="*/ 30 w 70"/>
                  <a:gd name="T31" fmla="*/ 77 h 78"/>
                  <a:gd name="T32" fmla="*/ 41 w 70"/>
                  <a:gd name="T33" fmla="*/ 72 h 78"/>
                  <a:gd name="T34" fmla="*/ 42 w 70"/>
                  <a:gd name="T35" fmla="*/ 68 h 78"/>
                  <a:gd name="T36" fmla="*/ 50 w 70"/>
                  <a:gd name="T37" fmla="*/ 62 h 78"/>
                  <a:gd name="T38" fmla="*/ 54 w 70"/>
                  <a:gd name="T39" fmla="*/ 53 h 78"/>
                  <a:gd name="T40" fmla="*/ 61 w 70"/>
                  <a:gd name="T41" fmla="*/ 44 h 78"/>
                  <a:gd name="T42" fmla="*/ 62 w 70"/>
                  <a:gd name="T43" fmla="*/ 42 h 78"/>
                  <a:gd name="T44" fmla="*/ 69 w 70"/>
                  <a:gd name="T45" fmla="*/ 28 h 78"/>
                  <a:gd name="T46" fmla="*/ 69 w 70"/>
                  <a:gd name="T47" fmla="*/ 25 h 78"/>
                  <a:gd name="T48" fmla="*/ 67 w 70"/>
                  <a:gd name="T49" fmla="*/ 19 h 78"/>
                  <a:gd name="T50" fmla="*/ 63 w 70"/>
                  <a:gd name="T51" fmla="*/ 17 h 78"/>
                  <a:gd name="T52" fmla="*/ 54 w 70"/>
                  <a:gd name="T53" fmla="*/ 13 h 78"/>
                  <a:gd name="T54" fmla="*/ 40 w 70"/>
                  <a:gd name="T55" fmla="*/ 13 h 78"/>
                  <a:gd name="T56" fmla="*/ 37 w 70"/>
                  <a:gd name="T57" fmla="*/ 22 h 78"/>
                  <a:gd name="T58" fmla="*/ 37 w 70"/>
                  <a:gd name="T59" fmla="*/ 33 h 78"/>
                  <a:gd name="T60" fmla="*/ 36 w 70"/>
                  <a:gd name="T61" fmla="*/ 35 h 78"/>
                  <a:gd name="T62" fmla="*/ 35 w 70"/>
                  <a:gd name="T63" fmla="*/ 33 h 78"/>
                  <a:gd name="T64" fmla="*/ 30 w 70"/>
                  <a:gd name="T65" fmla="*/ 21 h 78"/>
                  <a:gd name="T66" fmla="*/ 27 w 70"/>
                  <a:gd name="T67" fmla="*/ 20 h 78"/>
                  <a:gd name="T68" fmla="*/ 24 w 70"/>
                  <a:gd name="T69" fmla="*/ 21 h 78"/>
                  <a:gd name="T70" fmla="*/ 18 w 70"/>
                  <a:gd name="T71" fmla="*/ 36 h 78"/>
                  <a:gd name="T72" fmla="*/ 18 w 70"/>
                  <a:gd name="T73" fmla="*/ 36 h 78"/>
                  <a:gd name="T74" fmla="*/ 17 w 70"/>
                  <a:gd name="T75" fmla="*/ 36 h 78"/>
                  <a:gd name="T76" fmla="*/ 18 w 70"/>
                  <a:gd name="T77" fmla="*/ 36 h 78"/>
                  <a:gd name="T78" fmla="*/ 18 w 70"/>
                  <a:gd name="T79" fmla="*/ 36 h 78"/>
                  <a:gd name="T80" fmla="*/ 16 w 70"/>
                  <a:gd name="T81" fmla="*/ 27 h 78"/>
                  <a:gd name="T82" fmla="*/ 17 w 70"/>
                  <a:gd name="T83" fmla="*/ 23 h 78"/>
                  <a:gd name="T84" fmla="*/ 16 w 70"/>
                  <a:gd name="T85" fmla="*/ 10 h 78"/>
                  <a:gd name="T86" fmla="*/ 15 w 70"/>
                  <a:gd name="T87" fmla="*/ 7 h 78"/>
                  <a:gd name="T88" fmla="*/ 13 w 70"/>
                  <a:gd name="T89" fmla="*/ 2 h 78"/>
                  <a:gd name="T90" fmla="*/ 7 w 70"/>
                  <a:gd name="T9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78">
                    <a:moveTo>
                      <a:pt x="7" y="2"/>
                    </a:moveTo>
                    <a:cubicBezTo>
                      <a:pt x="6" y="4"/>
                      <a:pt x="5" y="6"/>
                      <a:pt x="5" y="8"/>
                    </a:cubicBezTo>
                    <a:cubicBezTo>
                      <a:pt x="4" y="12"/>
                      <a:pt x="4" y="16"/>
                      <a:pt x="1" y="19"/>
                    </a:cubicBezTo>
                    <a:cubicBezTo>
                      <a:pt x="0" y="19"/>
                      <a:pt x="0" y="21"/>
                      <a:pt x="0" y="22"/>
                    </a:cubicBezTo>
                    <a:cubicBezTo>
                      <a:pt x="1" y="27"/>
                      <a:pt x="3" y="32"/>
                      <a:pt x="1" y="38"/>
                    </a:cubicBezTo>
                    <a:cubicBezTo>
                      <a:pt x="1" y="38"/>
                      <a:pt x="2" y="39"/>
                      <a:pt x="3" y="40"/>
                    </a:cubicBezTo>
                    <a:cubicBezTo>
                      <a:pt x="4" y="40"/>
                      <a:pt x="5" y="41"/>
                      <a:pt x="5" y="42"/>
                    </a:cubicBezTo>
                    <a:cubicBezTo>
                      <a:pt x="4" y="47"/>
                      <a:pt x="7" y="48"/>
                      <a:pt x="11" y="49"/>
                    </a:cubicBezTo>
                    <a:cubicBezTo>
                      <a:pt x="16" y="49"/>
                      <a:pt x="21" y="50"/>
                      <a:pt x="26" y="50"/>
                    </a:cubicBezTo>
                    <a:cubicBezTo>
                      <a:pt x="27" y="50"/>
                      <a:pt x="27" y="51"/>
                      <a:pt x="27" y="51"/>
                    </a:cubicBezTo>
                    <a:cubicBezTo>
                      <a:pt x="27" y="52"/>
                      <a:pt x="26" y="54"/>
                      <a:pt x="26" y="54"/>
                    </a:cubicBezTo>
                    <a:cubicBezTo>
                      <a:pt x="24" y="55"/>
                      <a:pt x="22" y="55"/>
                      <a:pt x="20" y="56"/>
                    </a:cubicBezTo>
                    <a:cubicBezTo>
                      <a:pt x="17" y="57"/>
                      <a:pt x="15" y="59"/>
                      <a:pt x="15" y="62"/>
                    </a:cubicBezTo>
                    <a:cubicBezTo>
                      <a:pt x="14" y="64"/>
                      <a:pt x="14" y="66"/>
                      <a:pt x="14" y="68"/>
                    </a:cubicBezTo>
                    <a:cubicBezTo>
                      <a:pt x="14" y="70"/>
                      <a:pt x="15" y="73"/>
                      <a:pt x="17" y="73"/>
                    </a:cubicBezTo>
                    <a:cubicBezTo>
                      <a:pt x="21" y="75"/>
                      <a:pt x="26" y="76"/>
                      <a:pt x="30" y="77"/>
                    </a:cubicBezTo>
                    <a:cubicBezTo>
                      <a:pt x="34" y="78"/>
                      <a:pt x="39" y="75"/>
                      <a:pt x="41" y="72"/>
                    </a:cubicBezTo>
                    <a:cubicBezTo>
                      <a:pt x="41" y="71"/>
                      <a:pt x="41" y="69"/>
                      <a:pt x="42" y="68"/>
                    </a:cubicBezTo>
                    <a:cubicBezTo>
                      <a:pt x="43" y="64"/>
                      <a:pt x="46" y="63"/>
                      <a:pt x="50" y="62"/>
                    </a:cubicBezTo>
                    <a:cubicBezTo>
                      <a:pt x="52" y="59"/>
                      <a:pt x="53" y="56"/>
                      <a:pt x="54" y="53"/>
                    </a:cubicBezTo>
                    <a:cubicBezTo>
                      <a:pt x="56" y="49"/>
                      <a:pt x="59" y="47"/>
                      <a:pt x="61" y="44"/>
                    </a:cubicBezTo>
                    <a:cubicBezTo>
                      <a:pt x="61" y="43"/>
                      <a:pt x="62" y="43"/>
                      <a:pt x="62" y="42"/>
                    </a:cubicBezTo>
                    <a:cubicBezTo>
                      <a:pt x="64" y="38"/>
                      <a:pt x="67" y="33"/>
                      <a:pt x="69" y="28"/>
                    </a:cubicBezTo>
                    <a:cubicBezTo>
                      <a:pt x="70" y="27"/>
                      <a:pt x="70" y="26"/>
                      <a:pt x="69" y="25"/>
                    </a:cubicBezTo>
                    <a:cubicBezTo>
                      <a:pt x="69" y="23"/>
                      <a:pt x="68" y="21"/>
                      <a:pt x="67" y="19"/>
                    </a:cubicBezTo>
                    <a:cubicBezTo>
                      <a:pt x="66" y="18"/>
                      <a:pt x="65" y="17"/>
                      <a:pt x="63" y="17"/>
                    </a:cubicBezTo>
                    <a:cubicBezTo>
                      <a:pt x="59" y="18"/>
                      <a:pt x="56" y="16"/>
                      <a:pt x="54" y="13"/>
                    </a:cubicBezTo>
                    <a:cubicBezTo>
                      <a:pt x="49" y="12"/>
                      <a:pt x="45" y="12"/>
                      <a:pt x="40" y="13"/>
                    </a:cubicBezTo>
                    <a:cubicBezTo>
                      <a:pt x="39" y="16"/>
                      <a:pt x="37" y="18"/>
                      <a:pt x="37" y="22"/>
                    </a:cubicBezTo>
                    <a:cubicBezTo>
                      <a:pt x="37" y="26"/>
                      <a:pt x="37" y="29"/>
                      <a:pt x="37" y="33"/>
                    </a:cubicBezTo>
                    <a:cubicBezTo>
                      <a:pt x="37" y="34"/>
                      <a:pt x="37" y="34"/>
                      <a:pt x="36" y="35"/>
                    </a:cubicBezTo>
                    <a:cubicBezTo>
                      <a:pt x="36" y="35"/>
                      <a:pt x="35" y="35"/>
                      <a:pt x="35" y="33"/>
                    </a:cubicBezTo>
                    <a:cubicBezTo>
                      <a:pt x="33" y="29"/>
                      <a:pt x="32" y="25"/>
                      <a:pt x="30" y="21"/>
                    </a:cubicBezTo>
                    <a:cubicBezTo>
                      <a:pt x="30" y="21"/>
                      <a:pt x="28" y="20"/>
                      <a:pt x="27" y="20"/>
                    </a:cubicBezTo>
                    <a:cubicBezTo>
                      <a:pt x="26" y="20"/>
                      <a:pt x="25" y="21"/>
                      <a:pt x="24" y="21"/>
                    </a:cubicBezTo>
                    <a:cubicBezTo>
                      <a:pt x="22" y="26"/>
                      <a:pt x="20" y="31"/>
                      <a:pt x="18" y="36"/>
                    </a:cubicBezTo>
                    <a:cubicBezTo>
                      <a:pt x="18" y="36"/>
                      <a:pt x="18" y="36"/>
                      <a:pt x="18" y="36"/>
                    </a:cubicBezTo>
                    <a:cubicBezTo>
                      <a:pt x="17" y="36"/>
                      <a:pt x="17" y="36"/>
                      <a:pt x="17" y="36"/>
                    </a:cubicBezTo>
                    <a:cubicBezTo>
                      <a:pt x="18" y="36"/>
                      <a:pt x="18" y="36"/>
                      <a:pt x="18" y="36"/>
                    </a:cubicBezTo>
                    <a:cubicBezTo>
                      <a:pt x="18" y="36"/>
                      <a:pt x="18" y="36"/>
                      <a:pt x="18" y="36"/>
                    </a:cubicBezTo>
                    <a:cubicBezTo>
                      <a:pt x="16" y="33"/>
                      <a:pt x="15" y="31"/>
                      <a:pt x="16" y="27"/>
                    </a:cubicBezTo>
                    <a:cubicBezTo>
                      <a:pt x="17" y="26"/>
                      <a:pt x="18" y="24"/>
                      <a:pt x="17" y="23"/>
                    </a:cubicBezTo>
                    <a:cubicBezTo>
                      <a:pt x="16" y="18"/>
                      <a:pt x="15" y="14"/>
                      <a:pt x="16" y="10"/>
                    </a:cubicBezTo>
                    <a:cubicBezTo>
                      <a:pt x="16" y="9"/>
                      <a:pt x="15" y="8"/>
                      <a:pt x="15" y="7"/>
                    </a:cubicBezTo>
                    <a:cubicBezTo>
                      <a:pt x="14" y="5"/>
                      <a:pt x="14" y="4"/>
                      <a:pt x="13" y="2"/>
                    </a:cubicBezTo>
                    <a:cubicBezTo>
                      <a:pt x="12" y="1"/>
                      <a:pt x="8"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9" name="Freeform 288">
                <a:extLst>
                  <a:ext uri="{FF2B5EF4-FFF2-40B4-BE49-F238E27FC236}">
                    <a16:creationId xmlns:a16="http://schemas.microsoft.com/office/drawing/2014/main" id="{C170D98E-F1A3-4CF6-ACBB-13371EC7F0B4}"/>
                  </a:ext>
                </a:extLst>
              </p:cNvPr>
              <p:cNvSpPr>
                <a:spLocks/>
              </p:cNvSpPr>
              <p:nvPr/>
            </p:nvSpPr>
            <p:spPr bwMode="auto">
              <a:xfrm>
                <a:off x="9252" y="4174"/>
                <a:ext cx="287" cy="338"/>
              </a:xfrm>
              <a:custGeom>
                <a:avLst/>
                <a:gdLst>
                  <a:gd name="T0" fmla="*/ 26 w 61"/>
                  <a:gd name="T1" fmla="*/ 7 h 72"/>
                  <a:gd name="T2" fmla="*/ 23 w 61"/>
                  <a:gd name="T3" fmla="*/ 15 h 72"/>
                  <a:gd name="T4" fmla="*/ 21 w 61"/>
                  <a:gd name="T5" fmla="*/ 16 h 72"/>
                  <a:gd name="T6" fmla="*/ 11 w 61"/>
                  <a:gd name="T7" fmla="*/ 17 h 72"/>
                  <a:gd name="T8" fmla="*/ 8 w 61"/>
                  <a:gd name="T9" fmla="*/ 20 h 72"/>
                  <a:gd name="T10" fmla="*/ 7 w 61"/>
                  <a:gd name="T11" fmla="*/ 30 h 72"/>
                  <a:gd name="T12" fmla="*/ 10 w 61"/>
                  <a:gd name="T13" fmla="*/ 37 h 72"/>
                  <a:gd name="T14" fmla="*/ 11 w 61"/>
                  <a:gd name="T15" fmla="*/ 46 h 72"/>
                  <a:gd name="T16" fmla="*/ 5 w 61"/>
                  <a:gd name="T17" fmla="*/ 54 h 72"/>
                  <a:gd name="T18" fmla="*/ 3 w 61"/>
                  <a:gd name="T19" fmla="*/ 56 h 72"/>
                  <a:gd name="T20" fmla="*/ 5 w 61"/>
                  <a:gd name="T21" fmla="*/ 68 h 72"/>
                  <a:gd name="T22" fmla="*/ 21 w 61"/>
                  <a:gd name="T23" fmla="*/ 70 h 72"/>
                  <a:gd name="T24" fmla="*/ 30 w 61"/>
                  <a:gd name="T25" fmla="*/ 66 h 72"/>
                  <a:gd name="T26" fmla="*/ 45 w 61"/>
                  <a:gd name="T27" fmla="*/ 60 h 72"/>
                  <a:gd name="T28" fmla="*/ 50 w 61"/>
                  <a:gd name="T29" fmla="*/ 56 h 72"/>
                  <a:gd name="T30" fmla="*/ 54 w 61"/>
                  <a:gd name="T31" fmla="*/ 36 h 72"/>
                  <a:gd name="T32" fmla="*/ 53 w 61"/>
                  <a:gd name="T33" fmla="*/ 31 h 72"/>
                  <a:gd name="T34" fmla="*/ 55 w 61"/>
                  <a:gd name="T35" fmla="*/ 25 h 72"/>
                  <a:gd name="T36" fmla="*/ 57 w 61"/>
                  <a:gd name="T37" fmla="*/ 23 h 72"/>
                  <a:gd name="T38" fmla="*/ 59 w 61"/>
                  <a:gd name="T39" fmla="*/ 11 h 72"/>
                  <a:gd name="T40" fmla="*/ 55 w 61"/>
                  <a:gd name="T41" fmla="*/ 5 h 72"/>
                  <a:gd name="T42" fmla="*/ 51 w 61"/>
                  <a:gd name="T43" fmla="*/ 2 h 72"/>
                  <a:gd name="T44" fmla="*/ 39 w 61"/>
                  <a:gd name="T45" fmla="*/ 0 h 72"/>
                  <a:gd name="T46" fmla="*/ 35 w 61"/>
                  <a:gd name="T47" fmla="*/ 1 h 72"/>
                  <a:gd name="T48" fmla="*/ 26 w 61"/>
                  <a:gd name="T4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72">
                    <a:moveTo>
                      <a:pt x="26" y="7"/>
                    </a:moveTo>
                    <a:cubicBezTo>
                      <a:pt x="25" y="10"/>
                      <a:pt x="25" y="12"/>
                      <a:pt x="23" y="15"/>
                    </a:cubicBezTo>
                    <a:cubicBezTo>
                      <a:pt x="23" y="15"/>
                      <a:pt x="22" y="16"/>
                      <a:pt x="21" y="16"/>
                    </a:cubicBezTo>
                    <a:cubicBezTo>
                      <a:pt x="18" y="17"/>
                      <a:pt x="14" y="17"/>
                      <a:pt x="11" y="17"/>
                    </a:cubicBezTo>
                    <a:cubicBezTo>
                      <a:pt x="9" y="17"/>
                      <a:pt x="8" y="18"/>
                      <a:pt x="8" y="20"/>
                    </a:cubicBezTo>
                    <a:cubicBezTo>
                      <a:pt x="7" y="23"/>
                      <a:pt x="8" y="26"/>
                      <a:pt x="7" y="30"/>
                    </a:cubicBezTo>
                    <a:cubicBezTo>
                      <a:pt x="6" y="33"/>
                      <a:pt x="8" y="35"/>
                      <a:pt x="10" y="37"/>
                    </a:cubicBezTo>
                    <a:cubicBezTo>
                      <a:pt x="12" y="40"/>
                      <a:pt x="12" y="43"/>
                      <a:pt x="11" y="46"/>
                    </a:cubicBezTo>
                    <a:cubicBezTo>
                      <a:pt x="9" y="49"/>
                      <a:pt x="7" y="51"/>
                      <a:pt x="5" y="54"/>
                    </a:cubicBezTo>
                    <a:cubicBezTo>
                      <a:pt x="5" y="55"/>
                      <a:pt x="4" y="56"/>
                      <a:pt x="3" y="56"/>
                    </a:cubicBezTo>
                    <a:cubicBezTo>
                      <a:pt x="0" y="59"/>
                      <a:pt x="1" y="65"/>
                      <a:pt x="5" y="68"/>
                    </a:cubicBezTo>
                    <a:cubicBezTo>
                      <a:pt x="10" y="71"/>
                      <a:pt x="15" y="72"/>
                      <a:pt x="21" y="70"/>
                    </a:cubicBezTo>
                    <a:cubicBezTo>
                      <a:pt x="24" y="69"/>
                      <a:pt x="27" y="67"/>
                      <a:pt x="30" y="66"/>
                    </a:cubicBezTo>
                    <a:cubicBezTo>
                      <a:pt x="34" y="63"/>
                      <a:pt x="39" y="61"/>
                      <a:pt x="45" y="60"/>
                    </a:cubicBezTo>
                    <a:cubicBezTo>
                      <a:pt x="47" y="60"/>
                      <a:pt x="49" y="58"/>
                      <a:pt x="50" y="56"/>
                    </a:cubicBezTo>
                    <a:cubicBezTo>
                      <a:pt x="54" y="50"/>
                      <a:pt x="56" y="43"/>
                      <a:pt x="54" y="36"/>
                    </a:cubicBezTo>
                    <a:cubicBezTo>
                      <a:pt x="54" y="34"/>
                      <a:pt x="53" y="33"/>
                      <a:pt x="53" y="31"/>
                    </a:cubicBezTo>
                    <a:cubicBezTo>
                      <a:pt x="53" y="29"/>
                      <a:pt x="54" y="27"/>
                      <a:pt x="55" y="25"/>
                    </a:cubicBezTo>
                    <a:cubicBezTo>
                      <a:pt x="56" y="24"/>
                      <a:pt x="56" y="23"/>
                      <a:pt x="57" y="23"/>
                    </a:cubicBezTo>
                    <a:cubicBezTo>
                      <a:pt x="61" y="19"/>
                      <a:pt x="61" y="15"/>
                      <a:pt x="59" y="11"/>
                    </a:cubicBezTo>
                    <a:cubicBezTo>
                      <a:pt x="58" y="9"/>
                      <a:pt x="57" y="7"/>
                      <a:pt x="55" y="5"/>
                    </a:cubicBezTo>
                    <a:cubicBezTo>
                      <a:pt x="54" y="4"/>
                      <a:pt x="53" y="2"/>
                      <a:pt x="51" y="2"/>
                    </a:cubicBezTo>
                    <a:cubicBezTo>
                      <a:pt x="47" y="1"/>
                      <a:pt x="43" y="1"/>
                      <a:pt x="39" y="0"/>
                    </a:cubicBezTo>
                    <a:cubicBezTo>
                      <a:pt x="37" y="0"/>
                      <a:pt x="36" y="0"/>
                      <a:pt x="35" y="1"/>
                    </a:cubicBezTo>
                    <a:cubicBezTo>
                      <a:pt x="31" y="1"/>
                      <a:pt x="28" y="3"/>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0" name="Freeform 289">
                <a:extLst>
                  <a:ext uri="{FF2B5EF4-FFF2-40B4-BE49-F238E27FC236}">
                    <a16:creationId xmlns:a16="http://schemas.microsoft.com/office/drawing/2014/main" id="{E00C0181-A323-47E6-995D-F6B33E933BA8}"/>
                  </a:ext>
                </a:extLst>
              </p:cNvPr>
              <p:cNvSpPr>
                <a:spLocks/>
              </p:cNvSpPr>
              <p:nvPr/>
            </p:nvSpPr>
            <p:spPr bwMode="auto">
              <a:xfrm>
                <a:off x="18368" y="4545"/>
                <a:ext cx="343" cy="405"/>
              </a:xfrm>
              <a:custGeom>
                <a:avLst/>
                <a:gdLst>
                  <a:gd name="T0" fmla="*/ 0 w 73"/>
                  <a:gd name="T1" fmla="*/ 65 h 86"/>
                  <a:gd name="T2" fmla="*/ 6 w 73"/>
                  <a:gd name="T3" fmla="*/ 76 h 86"/>
                  <a:gd name="T4" fmla="*/ 10 w 73"/>
                  <a:gd name="T5" fmla="*/ 85 h 86"/>
                  <a:gd name="T6" fmla="*/ 13 w 73"/>
                  <a:gd name="T7" fmla="*/ 86 h 86"/>
                  <a:gd name="T8" fmla="*/ 24 w 73"/>
                  <a:gd name="T9" fmla="*/ 78 h 86"/>
                  <a:gd name="T10" fmla="*/ 24 w 73"/>
                  <a:gd name="T11" fmla="*/ 74 h 86"/>
                  <a:gd name="T12" fmla="*/ 12 w 73"/>
                  <a:gd name="T13" fmla="*/ 67 h 86"/>
                  <a:gd name="T14" fmla="*/ 12 w 73"/>
                  <a:gd name="T15" fmla="*/ 66 h 86"/>
                  <a:gd name="T16" fmla="*/ 18 w 73"/>
                  <a:gd name="T17" fmla="*/ 64 h 86"/>
                  <a:gd name="T18" fmla="*/ 36 w 73"/>
                  <a:gd name="T19" fmla="*/ 65 h 86"/>
                  <a:gd name="T20" fmla="*/ 47 w 73"/>
                  <a:gd name="T21" fmla="*/ 70 h 86"/>
                  <a:gd name="T22" fmla="*/ 49 w 73"/>
                  <a:gd name="T23" fmla="*/ 68 h 86"/>
                  <a:gd name="T24" fmla="*/ 51 w 73"/>
                  <a:gd name="T25" fmla="*/ 58 h 86"/>
                  <a:gd name="T26" fmla="*/ 59 w 73"/>
                  <a:gd name="T27" fmla="*/ 50 h 86"/>
                  <a:gd name="T28" fmla="*/ 69 w 73"/>
                  <a:gd name="T29" fmla="*/ 46 h 86"/>
                  <a:gd name="T30" fmla="*/ 71 w 73"/>
                  <a:gd name="T31" fmla="*/ 37 h 86"/>
                  <a:gd name="T32" fmla="*/ 66 w 73"/>
                  <a:gd name="T33" fmla="*/ 31 h 86"/>
                  <a:gd name="T34" fmla="*/ 63 w 73"/>
                  <a:gd name="T35" fmla="*/ 26 h 86"/>
                  <a:gd name="T36" fmla="*/ 60 w 73"/>
                  <a:gd name="T37" fmla="*/ 24 h 86"/>
                  <a:gd name="T38" fmla="*/ 44 w 73"/>
                  <a:gd name="T39" fmla="*/ 25 h 86"/>
                  <a:gd name="T40" fmla="*/ 26 w 73"/>
                  <a:gd name="T41" fmla="*/ 11 h 86"/>
                  <a:gd name="T42" fmla="*/ 13 w 73"/>
                  <a:gd name="T43" fmla="*/ 1 h 86"/>
                  <a:gd name="T44" fmla="*/ 8 w 73"/>
                  <a:gd name="T45" fmla="*/ 2 h 86"/>
                  <a:gd name="T46" fmla="*/ 7 w 73"/>
                  <a:gd name="T47" fmla="*/ 7 h 86"/>
                  <a:gd name="T48" fmla="*/ 10 w 73"/>
                  <a:gd name="T49" fmla="*/ 14 h 86"/>
                  <a:gd name="T50" fmla="*/ 12 w 73"/>
                  <a:gd name="T51" fmla="*/ 22 h 86"/>
                  <a:gd name="T52" fmla="*/ 14 w 73"/>
                  <a:gd name="T53" fmla="*/ 45 h 86"/>
                  <a:gd name="T54" fmla="*/ 11 w 73"/>
                  <a:gd name="T55" fmla="*/ 47 h 86"/>
                  <a:gd name="T56" fmla="*/ 8 w 73"/>
                  <a:gd name="T57" fmla="*/ 47 h 86"/>
                  <a:gd name="T58" fmla="*/ 5 w 73"/>
                  <a:gd name="T59" fmla="*/ 51 h 86"/>
                  <a:gd name="T60" fmla="*/ 5 w 73"/>
                  <a:gd name="T61" fmla="*/ 54 h 86"/>
                  <a:gd name="T62" fmla="*/ 0 w 73"/>
                  <a:gd name="T63" fmla="*/ 6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0" y="65"/>
                    </a:moveTo>
                    <a:cubicBezTo>
                      <a:pt x="0" y="70"/>
                      <a:pt x="5" y="72"/>
                      <a:pt x="6" y="76"/>
                    </a:cubicBezTo>
                    <a:cubicBezTo>
                      <a:pt x="8" y="79"/>
                      <a:pt x="9" y="82"/>
                      <a:pt x="10" y="85"/>
                    </a:cubicBezTo>
                    <a:cubicBezTo>
                      <a:pt x="11" y="85"/>
                      <a:pt x="12" y="86"/>
                      <a:pt x="13" y="86"/>
                    </a:cubicBezTo>
                    <a:cubicBezTo>
                      <a:pt x="17" y="83"/>
                      <a:pt x="20" y="81"/>
                      <a:pt x="24" y="78"/>
                    </a:cubicBezTo>
                    <a:cubicBezTo>
                      <a:pt x="25" y="77"/>
                      <a:pt x="25" y="75"/>
                      <a:pt x="24" y="74"/>
                    </a:cubicBezTo>
                    <a:cubicBezTo>
                      <a:pt x="20" y="72"/>
                      <a:pt x="16" y="70"/>
                      <a:pt x="12" y="67"/>
                    </a:cubicBezTo>
                    <a:cubicBezTo>
                      <a:pt x="12" y="67"/>
                      <a:pt x="12" y="66"/>
                      <a:pt x="12" y="66"/>
                    </a:cubicBezTo>
                    <a:cubicBezTo>
                      <a:pt x="14" y="65"/>
                      <a:pt x="16" y="65"/>
                      <a:pt x="18" y="64"/>
                    </a:cubicBezTo>
                    <a:cubicBezTo>
                      <a:pt x="25" y="59"/>
                      <a:pt x="30" y="60"/>
                      <a:pt x="36" y="65"/>
                    </a:cubicBezTo>
                    <a:cubicBezTo>
                      <a:pt x="39" y="68"/>
                      <a:pt x="43" y="69"/>
                      <a:pt x="47" y="70"/>
                    </a:cubicBezTo>
                    <a:cubicBezTo>
                      <a:pt x="48" y="70"/>
                      <a:pt x="49" y="69"/>
                      <a:pt x="49" y="68"/>
                    </a:cubicBezTo>
                    <a:cubicBezTo>
                      <a:pt x="50" y="65"/>
                      <a:pt x="50" y="62"/>
                      <a:pt x="51" y="58"/>
                    </a:cubicBezTo>
                    <a:cubicBezTo>
                      <a:pt x="52" y="55"/>
                      <a:pt x="54" y="52"/>
                      <a:pt x="59" y="50"/>
                    </a:cubicBezTo>
                    <a:cubicBezTo>
                      <a:pt x="62" y="49"/>
                      <a:pt x="66" y="47"/>
                      <a:pt x="69" y="46"/>
                    </a:cubicBezTo>
                    <a:cubicBezTo>
                      <a:pt x="72" y="44"/>
                      <a:pt x="73" y="40"/>
                      <a:pt x="71" y="37"/>
                    </a:cubicBezTo>
                    <a:cubicBezTo>
                      <a:pt x="69" y="35"/>
                      <a:pt x="68" y="33"/>
                      <a:pt x="66" y="31"/>
                    </a:cubicBezTo>
                    <a:cubicBezTo>
                      <a:pt x="64" y="29"/>
                      <a:pt x="64" y="27"/>
                      <a:pt x="63" y="26"/>
                    </a:cubicBezTo>
                    <a:cubicBezTo>
                      <a:pt x="62" y="23"/>
                      <a:pt x="61" y="22"/>
                      <a:pt x="60" y="24"/>
                    </a:cubicBezTo>
                    <a:cubicBezTo>
                      <a:pt x="54" y="27"/>
                      <a:pt x="50" y="27"/>
                      <a:pt x="44" y="25"/>
                    </a:cubicBezTo>
                    <a:cubicBezTo>
                      <a:pt x="37" y="21"/>
                      <a:pt x="31" y="17"/>
                      <a:pt x="26" y="11"/>
                    </a:cubicBezTo>
                    <a:cubicBezTo>
                      <a:pt x="22" y="7"/>
                      <a:pt x="18" y="4"/>
                      <a:pt x="13" y="1"/>
                    </a:cubicBezTo>
                    <a:cubicBezTo>
                      <a:pt x="11" y="0"/>
                      <a:pt x="9" y="1"/>
                      <a:pt x="8" y="2"/>
                    </a:cubicBezTo>
                    <a:cubicBezTo>
                      <a:pt x="7" y="3"/>
                      <a:pt x="6" y="5"/>
                      <a:pt x="7" y="7"/>
                    </a:cubicBezTo>
                    <a:cubicBezTo>
                      <a:pt x="8" y="9"/>
                      <a:pt x="9" y="12"/>
                      <a:pt x="10" y="14"/>
                    </a:cubicBezTo>
                    <a:cubicBezTo>
                      <a:pt x="11" y="17"/>
                      <a:pt x="12" y="19"/>
                      <a:pt x="12" y="22"/>
                    </a:cubicBezTo>
                    <a:cubicBezTo>
                      <a:pt x="13" y="29"/>
                      <a:pt x="13" y="37"/>
                      <a:pt x="14" y="45"/>
                    </a:cubicBezTo>
                    <a:cubicBezTo>
                      <a:pt x="14" y="45"/>
                      <a:pt x="12" y="46"/>
                      <a:pt x="11" y="47"/>
                    </a:cubicBezTo>
                    <a:cubicBezTo>
                      <a:pt x="10" y="47"/>
                      <a:pt x="9" y="47"/>
                      <a:pt x="8" y="47"/>
                    </a:cubicBezTo>
                    <a:cubicBezTo>
                      <a:pt x="5" y="47"/>
                      <a:pt x="5" y="47"/>
                      <a:pt x="5" y="51"/>
                    </a:cubicBezTo>
                    <a:cubicBezTo>
                      <a:pt x="5" y="52"/>
                      <a:pt x="5" y="53"/>
                      <a:pt x="5" y="54"/>
                    </a:cubicBezTo>
                    <a:cubicBezTo>
                      <a:pt x="3" y="58"/>
                      <a:pt x="0" y="60"/>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1" name="Freeform 290">
                <a:extLst>
                  <a:ext uri="{FF2B5EF4-FFF2-40B4-BE49-F238E27FC236}">
                    <a16:creationId xmlns:a16="http://schemas.microsoft.com/office/drawing/2014/main" id="{FB14C11A-08EB-46AC-8BC2-93B7D183E8A6}"/>
                  </a:ext>
                </a:extLst>
              </p:cNvPr>
              <p:cNvSpPr>
                <a:spLocks/>
              </p:cNvSpPr>
              <p:nvPr/>
            </p:nvSpPr>
            <p:spPr bwMode="auto">
              <a:xfrm>
                <a:off x="5395" y="457"/>
                <a:ext cx="281" cy="390"/>
              </a:xfrm>
              <a:custGeom>
                <a:avLst/>
                <a:gdLst>
                  <a:gd name="T0" fmla="*/ 7 w 60"/>
                  <a:gd name="T1" fmla="*/ 47 h 83"/>
                  <a:gd name="T2" fmla="*/ 16 w 60"/>
                  <a:gd name="T3" fmla="*/ 49 h 83"/>
                  <a:gd name="T4" fmla="*/ 16 w 60"/>
                  <a:gd name="T5" fmla="*/ 50 h 83"/>
                  <a:gd name="T6" fmla="*/ 16 w 60"/>
                  <a:gd name="T7" fmla="*/ 49 h 83"/>
                  <a:gd name="T8" fmla="*/ 20 w 60"/>
                  <a:gd name="T9" fmla="*/ 53 h 83"/>
                  <a:gd name="T10" fmla="*/ 26 w 60"/>
                  <a:gd name="T11" fmla="*/ 73 h 83"/>
                  <a:gd name="T12" fmla="*/ 29 w 60"/>
                  <a:gd name="T13" fmla="*/ 80 h 83"/>
                  <a:gd name="T14" fmla="*/ 38 w 60"/>
                  <a:gd name="T15" fmla="*/ 81 h 83"/>
                  <a:gd name="T16" fmla="*/ 46 w 60"/>
                  <a:gd name="T17" fmla="*/ 69 h 83"/>
                  <a:gd name="T18" fmla="*/ 55 w 60"/>
                  <a:gd name="T19" fmla="*/ 52 h 83"/>
                  <a:gd name="T20" fmla="*/ 58 w 60"/>
                  <a:gd name="T21" fmla="*/ 47 h 83"/>
                  <a:gd name="T22" fmla="*/ 56 w 60"/>
                  <a:gd name="T23" fmla="*/ 34 h 83"/>
                  <a:gd name="T24" fmla="*/ 55 w 60"/>
                  <a:gd name="T25" fmla="*/ 29 h 83"/>
                  <a:gd name="T26" fmla="*/ 55 w 60"/>
                  <a:gd name="T27" fmla="*/ 25 h 83"/>
                  <a:gd name="T28" fmla="*/ 45 w 60"/>
                  <a:gd name="T29" fmla="*/ 18 h 83"/>
                  <a:gd name="T30" fmla="*/ 42 w 60"/>
                  <a:gd name="T31" fmla="*/ 19 h 83"/>
                  <a:gd name="T32" fmla="*/ 42 w 60"/>
                  <a:gd name="T33" fmla="*/ 19 h 83"/>
                  <a:gd name="T34" fmla="*/ 41 w 60"/>
                  <a:gd name="T35" fmla="*/ 20 h 83"/>
                  <a:gd name="T36" fmla="*/ 42 w 60"/>
                  <a:gd name="T37" fmla="*/ 19 h 83"/>
                  <a:gd name="T38" fmla="*/ 43 w 60"/>
                  <a:gd name="T39" fmla="*/ 10 h 83"/>
                  <a:gd name="T40" fmla="*/ 34 w 60"/>
                  <a:gd name="T41" fmla="*/ 0 h 83"/>
                  <a:gd name="T42" fmla="*/ 24 w 60"/>
                  <a:gd name="T43" fmla="*/ 0 h 83"/>
                  <a:gd name="T44" fmla="*/ 21 w 60"/>
                  <a:gd name="T45" fmla="*/ 2 h 83"/>
                  <a:gd name="T46" fmla="*/ 16 w 60"/>
                  <a:gd name="T47" fmla="*/ 13 h 83"/>
                  <a:gd name="T48" fmla="*/ 16 w 60"/>
                  <a:gd name="T49" fmla="*/ 18 h 83"/>
                  <a:gd name="T50" fmla="*/ 19 w 60"/>
                  <a:gd name="T51" fmla="*/ 23 h 83"/>
                  <a:gd name="T52" fmla="*/ 19 w 60"/>
                  <a:gd name="T53" fmla="*/ 23 h 83"/>
                  <a:gd name="T54" fmla="*/ 19 w 60"/>
                  <a:gd name="T55" fmla="*/ 23 h 83"/>
                  <a:gd name="T56" fmla="*/ 20 w 60"/>
                  <a:gd name="T57" fmla="*/ 22 h 83"/>
                  <a:gd name="T58" fmla="*/ 19 w 60"/>
                  <a:gd name="T59" fmla="*/ 23 h 83"/>
                  <a:gd name="T60" fmla="*/ 19 w 60"/>
                  <a:gd name="T61" fmla="*/ 23 h 83"/>
                  <a:gd name="T62" fmla="*/ 19 w 60"/>
                  <a:gd name="T63" fmla="*/ 23 h 83"/>
                  <a:gd name="T64" fmla="*/ 20 w 60"/>
                  <a:gd name="T65" fmla="*/ 29 h 83"/>
                  <a:gd name="T66" fmla="*/ 19 w 60"/>
                  <a:gd name="T67" fmla="*/ 34 h 83"/>
                  <a:gd name="T68" fmla="*/ 15 w 60"/>
                  <a:gd name="T69" fmla="*/ 36 h 83"/>
                  <a:gd name="T70" fmla="*/ 9 w 60"/>
                  <a:gd name="T71" fmla="*/ 33 h 83"/>
                  <a:gd name="T72" fmla="*/ 5 w 60"/>
                  <a:gd name="T73" fmla="*/ 34 h 83"/>
                  <a:gd name="T74" fmla="*/ 2 w 60"/>
                  <a:gd name="T75" fmla="*/ 38 h 83"/>
                  <a:gd name="T76" fmla="*/ 7 w 60"/>
                  <a:gd name="T77"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83">
                    <a:moveTo>
                      <a:pt x="7" y="47"/>
                    </a:moveTo>
                    <a:cubicBezTo>
                      <a:pt x="10" y="47"/>
                      <a:pt x="13" y="47"/>
                      <a:pt x="16" y="49"/>
                    </a:cubicBezTo>
                    <a:cubicBezTo>
                      <a:pt x="16" y="49"/>
                      <a:pt x="16" y="49"/>
                      <a:pt x="16" y="50"/>
                    </a:cubicBezTo>
                    <a:cubicBezTo>
                      <a:pt x="16" y="50"/>
                      <a:pt x="16" y="49"/>
                      <a:pt x="16" y="49"/>
                    </a:cubicBezTo>
                    <a:cubicBezTo>
                      <a:pt x="17" y="51"/>
                      <a:pt x="19" y="52"/>
                      <a:pt x="20" y="53"/>
                    </a:cubicBezTo>
                    <a:cubicBezTo>
                      <a:pt x="27" y="58"/>
                      <a:pt x="31" y="64"/>
                      <a:pt x="26" y="73"/>
                    </a:cubicBezTo>
                    <a:cubicBezTo>
                      <a:pt x="25" y="75"/>
                      <a:pt x="26" y="78"/>
                      <a:pt x="29" y="80"/>
                    </a:cubicBezTo>
                    <a:cubicBezTo>
                      <a:pt x="31" y="82"/>
                      <a:pt x="35" y="83"/>
                      <a:pt x="38" y="81"/>
                    </a:cubicBezTo>
                    <a:cubicBezTo>
                      <a:pt x="42" y="78"/>
                      <a:pt x="45" y="74"/>
                      <a:pt x="46" y="69"/>
                    </a:cubicBezTo>
                    <a:cubicBezTo>
                      <a:pt x="47" y="63"/>
                      <a:pt x="49" y="57"/>
                      <a:pt x="55" y="52"/>
                    </a:cubicBezTo>
                    <a:cubicBezTo>
                      <a:pt x="56" y="51"/>
                      <a:pt x="57" y="49"/>
                      <a:pt x="58" y="47"/>
                    </a:cubicBezTo>
                    <a:cubicBezTo>
                      <a:pt x="60" y="42"/>
                      <a:pt x="60" y="38"/>
                      <a:pt x="56" y="34"/>
                    </a:cubicBezTo>
                    <a:cubicBezTo>
                      <a:pt x="55" y="33"/>
                      <a:pt x="54" y="31"/>
                      <a:pt x="55" y="29"/>
                    </a:cubicBezTo>
                    <a:cubicBezTo>
                      <a:pt x="55" y="28"/>
                      <a:pt x="55" y="27"/>
                      <a:pt x="55" y="25"/>
                    </a:cubicBezTo>
                    <a:cubicBezTo>
                      <a:pt x="55" y="18"/>
                      <a:pt x="52" y="15"/>
                      <a:pt x="45" y="18"/>
                    </a:cubicBezTo>
                    <a:cubicBezTo>
                      <a:pt x="44" y="18"/>
                      <a:pt x="43" y="19"/>
                      <a:pt x="42" y="19"/>
                    </a:cubicBezTo>
                    <a:cubicBezTo>
                      <a:pt x="42" y="19"/>
                      <a:pt x="42" y="19"/>
                      <a:pt x="42" y="19"/>
                    </a:cubicBezTo>
                    <a:cubicBezTo>
                      <a:pt x="42" y="21"/>
                      <a:pt x="42" y="21"/>
                      <a:pt x="41" y="20"/>
                    </a:cubicBezTo>
                    <a:cubicBezTo>
                      <a:pt x="42" y="20"/>
                      <a:pt x="42" y="19"/>
                      <a:pt x="42" y="19"/>
                    </a:cubicBezTo>
                    <a:cubicBezTo>
                      <a:pt x="43" y="16"/>
                      <a:pt x="43" y="13"/>
                      <a:pt x="43" y="10"/>
                    </a:cubicBezTo>
                    <a:cubicBezTo>
                      <a:pt x="43" y="4"/>
                      <a:pt x="39" y="0"/>
                      <a:pt x="34" y="0"/>
                    </a:cubicBezTo>
                    <a:cubicBezTo>
                      <a:pt x="30" y="0"/>
                      <a:pt x="27" y="1"/>
                      <a:pt x="24" y="0"/>
                    </a:cubicBezTo>
                    <a:cubicBezTo>
                      <a:pt x="23" y="0"/>
                      <a:pt x="22" y="1"/>
                      <a:pt x="21" y="2"/>
                    </a:cubicBezTo>
                    <a:cubicBezTo>
                      <a:pt x="18" y="5"/>
                      <a:pt x="15" y="8"/>
                      <a:pt x="16" y="13"/>
                    </a:cubicBezTo>
                    <a:cubicBezTo>
                      <a:pt x="17" y="14"/>
                      <a:pt x="16" y="16"/>
                      <a:pt x="16" y="18"/>
                    </a:cubicBezTo>
                    <a:cubicBezTo>
                      <a:pt x="15" y="21"/>
                      <a:pt x="15" y="21"/>
                      <a:pt x="19" y="23"/>
                    </a:cubicBezTo>
                    <a:cubicBezTo>
                      <a:pt x="19" y="23"/>
                      <a:pt x="19" y="23"/>
                      <a:pt x="19" y="23"/>
                    </a:cubicBezTo>
                    <a:cubicBezTo>
                      <a:pt x="19" y="23"/>
                      <a:pt x="19" y="23"/>
                      <a:pt x="19" y="23"/>
                    </a:cubicBezTo>
                    <a:cubicBezTo>
                      <a:pt x="20" y="22"/>
                      <a:pt x="20" y="22"/>
                      <a:pt x="20" y="22"/>
                    </a:cubicBezTo>
                    <a:cubicBezTo>
                      <a:pt x="21" y="22"/>
                      <a:pt x="20" y="22"/>
                      <a:pt x="19" y="23"/>
                    </a:cubicBezTo>
                    <a:cubicBezTo>
                      <a:pt x="19" y="23"/>
                      <a:pt x="19" y="23"/>
                      <a:pt x="19" y="23"/>
                    </a:cubicBezTo>
                    <a:cubicBezTo>
                      <a:pt x="19" y="23"/>
                      <a:pt x="19" y="23"/>
                      <a:pt x="19" y="23"/>
                    </a:cubicBezTo>
                    <a:cubicBezTo>
                      <a:pt x="19" y="25"/>
                      <a:pt x="20" y="27"/>
                      <a:pt x="20" y="29"/>
                    </a:cubicBezTo>
                    <a:cubicBezTo>
                      <a:pt x="20" y="31"/>
                      <a:pt x="19" y="32"/>
                      <a:pt x="19" y="34"/>
                    </a:cubicBezTo>
                    <a:cubicBezTo>
                      <a:pt x="18" y="36"/>
                      <a:pt x="16" y="37"/>
                      <a:pt x="15" y="36"/>
                    </a:cubicBezTo>
                    <a:cubicBezTo>
                      <a:pt x="13" y="35"/>
                      <a:pt x="11" y="34"/>
                      <a:pt x="9" y="33"/>
                    </a:cubicBezTo>
                    <a:cubicBezTo>
                      <a:pt x="8" y="32"/>
                      <a:pt x="6" y="33"/>
                      <a:pt x="5" y="34"/>
                    </a:cubicBezTo>
                    <a:cubicBezTo>
                      <a:pt x="4" y="35"/>
                      <a:pt x="3" y="37"/>
                      <a:pt x="2" y="38"/>
                    </a:cubicBezTo>
                    <a:cubicBezTo>
                      <a:pt x="0" y="42"/>
                      <a:pt x="2" y="46"/>
                      <a:pt x="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2" name="Freeform 291">
                <a:extLst>
                  <a:ext uri="{FF2B5EF4-FFF2-40B4-BE49-F238E27FC236}">
                    <a16:creationId xmlns:a16="http://schemas.microsoft.com/office/drawing/2014/main" id="{3F287EF1-F6A4-4B04-8E5E-144AE10D1252}"/>
                  </a:ext>
                </a:extLst>
              </p:cNvPr>
              <p:cNvSpPr>
                <a:spLocks/>
              </p:cNvSpPr>
              <p:nvPr/>
            </p:nvSpPr>
            <p:spPr bwMode="auto">
              <a:xfrm>
                <a:off x="16648" y="8563"/>
                <a:ext cx="630" cy="198"/>
              </a:xfrm>
              <a:custGeom>
                <a:avLst/>
                <a:gdLst>
                  <a:gd name="T0" fmla="*/ 93 w 134"/>
                  <a:gd name="T1" fmla="*/ 37 h 42"/>
                  <a:gd name="T2" fmla="*/ 112 w 134"/>
                  <a:gd name="T3" fmla="*/ 41 h 42"/>
                  <a:gd name="T4" fmla="*/ 119 w 134"/>
                  <a:gd name="T5" fmla="*/ 40 h 42"/>
                  <a:gd name="T6" fmla="*/ 124 w 134"/>
                  <a:gd name="T7" fmla="*/ 39 h 42"/>
                  <a:gd name="T8" fmla="*/ 130 w 134"/>
                  <a:gd name="T9" fmla="*/ 40 h 42"/>
                  <a:gd name="T10" fmla="*/ 134 w 134"/>
                  <a:gd name="T11" fmla="*/ 36 h 42"/>
                  <a:gd name="T12" fmla="*/ 131 w 134"/>
                  <a:gd name="T13" fmla="*/ 32 h 42"/>
                  <a:gd name="T14" fmla="*/ 115 w 134"/>
                  <a:gd name="T15" fmla="*/ 27 h 42"/>
                  <a:gd name="T16" fmla="*/ 112 w 134"/>
                  <a:gd name="T17" fmla="*/ 26 h 42"/>
                  <a:gd name="T18" fmla="*/ 105 w 134"/>
                  <a:gd name="T19" fmla="*/ 26 h 42"/>
                  <a:gd name="T20" fmla="*/ 101 w 134"/>
                  <a:gd name="T21" fmla="*/ 24 h 42"/>
                  <a:gd name="T22" fmla="*/ 104 w 134"/>
                  <a:gd name="T23" fmla="*/ 21 h 42"/>
                  <a:gd name="T24" fmla="*/ 107 w 134"/>
                  <a:gd name="T25" fmla="*/ 20 h 42"/>
                  <a:gd name="T26" fmla="*/ 111 w 134"/>
                  <a:gd name="T27" fmla="*/ 18 h 42"/>
                  <a:gd name="T28" fmla="*/ 107 w 134"/>
                  <a:gd name="T29" fmla="*/ 16 h 42"/>
                  <a:gd name="T30" fmla="*/ 87 w 134"/>
                  <a:gd name="T31" fmla="*/ 13 h 42"/>
                  <a:gd name="T32" fmla="*/ 78 w 134"/>
                  <a:gd name="T33" fmla="*/ 9 h 42"/>
                  <a:gd name="T34" fmla="*/ 67 w 134"/>
                  <a:gd name="T35" fmla="*/ 12 h 42"/>
                  <a:gd name="T36" fmla="*/ 61 w 134"/>
                  <a:gd name="T37" fmla="*/ 14 h 42"/>
                  <a:gd name="T38" fmla="*/ 53 w 134"/>
                  <a:gd name="T39" fmla="*/ 14 h 42"/>
                  <a:gd name="T40" fmla="*/ 40 w 134"/>
                  <a:gd name="T41" fmla="*/ 8 h 42"/>
                  <a:gd name="T42" fmla="*/ 23 w 134"/>
                  <a:gd name="T43" fmla="*/ 2 h 42"/>
                  <a:gd name="T44" fmla="*/ 6 w 134"/>
                  <a:gd name="T45" fmla="*/ 0 h 42"/>
                  <a:gd name="T46" fmla="*/ 1 w 134"/>
                  <a:gd name="T47" fmla="*/ 12 h 42"/>
                  <a:gd name="T48" fmla="*/ 2 w 134"/>
                  <a:gd name="T49" fmla="*/ 16 h 42"/>
                  <a:gd name="T50" fmla="*/ 12 w 134"/>
                  <a:gd name="T51" fmla="*/ 21 h 42"/>
                  <a:gd name="T52" fmla="*/ 18 w 134"/>
                  <a:gd name="T53" fmla="*/ 24 h 42"/>
                  <a:gd name="T54" fmla="*/ 30 w 134"/>
                  <a:gd name="T55" fmla="*/ 27 h 42"/>
                  <a:gd name="T56" fmla="*/ 40 w 134"/>
                  <a:gd name="T57" fmla="*/ 28 h 42"/>
                  <a:gd name="T58" fmla="*/ 61 w 134"/>
                  <a:gd name="T59" fmla="*/ 32 h 42"/>
                  <a:gd name="T60" fmla="*/ 81 w 134"/>
                  <a:gd name="T61" fmla="*/ 36 h 42"/>
                  <a:gd name="T62" fmla="*/ 93 w 134"/>
                  <a:gd name="T63"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42">
                    <a:moveTo>
                      <a:pt x="93" y="37"/>
                    </a:moveTo>
                    <a:cubicBezTo>
                      <a:pt x="99" y="37"/>
                      <a:pt x="106" y="38"/>
                      <a:pt x="112" y="41"/>
                    </a:cubicBezTo>
                    <a:cubicBezTo>
                      <a:pt x="114" y="42"/>
                      <a:pt x="117" y="42"/>
                      <a:pt x="119" y="40"/>
                    </a:cubicBezTo>
                    <a:cubicBezTo>
                      <a:pt x="120" y="38"/>
                      <a:pt x="122" y="39"/>
                      <a:pt x="124" y="39"/>
                    </a:cubicBezTo>
                    <a:cubicBezTo>
                      <a:pt x="126" y="40"/>
                      <a:pt x="128" y="40"/>
                      <a:pt x="130" y="40"/>
                    </a:cubicBezTo>
                    <a:cubicBezTo>
                      <a:pt x="132" y="40"/>
                      <a:pt x="134" y="38"/>
                      <a:pt x="134" y="36"/>
                    </a:cubicBezTo>
                    <a:cubicBezTo>
                      <a:pt x="134" y="34"/>
                      <a:pt x="133" y="32"/>
                      <a:pt x="131" y="32"/>
                    </a:cubicBezTo>
                    <a:cubicBezTo>
                      <a:pt x="125" y="32"/>
                      <a:pt x="120" y="31"/>
                      <a:pt x="115" y="27"/>
                    </a:cubicBezTo>
                    <a:cubicBezTo>
                      <a:pt x="114" y="26"/>
                      <a:pt x="113" y="26"/>
                      <a:pt x="112" y="26"/>
                    </a:cubicBezTo>
                    <a:cubicBezTo>
                      <a:pt x="109" y="26"/>
                      <a:pt x="107" y="26"/>
                      <a:pt x="105" y="26"/>
                    </a:cubicBezTo>
                    <a:cubicBezTo>
                      <a:pt x="103" y="26"/>
                      <a:pt x="102" y="25"/>
                      <a:pt x="101" y="24"/>
                    </a:cubicBezTo>
                    <a:cubicBezTo>
                      <a:pt x="100" y="23"/>
                      <a:pt x="102" y="21"/>
                      <a:pt x="104" y="21"/>
                    </a:cubicBezTo>
                    <a:cubicBezTo>
                      <a:pt x="105" y="21"/>
                      <a:pt x="106" y="21"/>
                      <a:pt x="107" y="20"/>
                    </a:cubicBezTo>
                    <a:cubicBezTo>
                      <a:pt x="109" y="20"/>
                      <a:pt x="111" y="20"/>
                      <a:pt x="111" y="18"/>
                    </a:cubicBezTo>
                    <a:cubicBezTo>
                      <a:pt x="111" y="17"/>
                      <a:pt x="108" y="16"/>
                      <a:pt x="107" y="16"/>
                    </a:cubicBezTo>
                    <a:cubicBezTo>
                      <a:pt x="100" y="15"/>
                      <a:pt x="94" y="15"/>
                      <a:pt x="87" y="13"/>
                    </a:cubicBezTo>
                    <a:cubicBezTo>
                      <a:pt x="84" y="12"/>
                      <a:pt x="81" y="11"/>
                      <a:pt x="78" y="9"/>
                    </a:cubicBezTo>
                    <a:cubicBezTo>
                      <a:pt x="74" y="7"/>
                      <a:pt x="70" y="7"/>
                      <a:pt x="67" y="12"/>
                    </a:cubicBezTo>
                    <a:cubicBezTo>
                      <a:pt x="66" y="14"/>
                      <a:pt x="63" y="14"/>
                      <a:pt x="61" y="14"/>
                    </a:cubicBezTo>
                    <a:cubicBezTo>
                      <a:pt x="58" y="14"/>
                      <a:pt x="56" y="14"/>
                      <a:pt x="53" y="14"/>
                    </a:cubicBezTo>
                    <a:cubicBezTo>
                      <a:pt x="48" y="13"/>
                      <a:pt x="44" y="12"/>
                      <a:pt x="40" y="8"/>
                    </a:cubicBezTo>
                    <a:cubicBezTo>
                      <a:pt x="36" y="3"/>
                      <a:pt x="29" y="2"/>
                      <a:pt x="23" y="2"/>
                    </a:cubicBezTo>
                    <a:cubicBezTo>
                      <a:pt x="17" y="2"/>
                      <a:pt x="12" y="0"/>
                      <a:pt x="6" y="0"/>
                    </a:cubicBezTo>
                    <a:cubicBezTo>
                      <a:pt x="5" y="5"/>
                      <a:pt x="3" y="8"/>
                      <a:pt x="1" y="12"/>
                    </a:cubicBezTo>
                    <a:cubicBezTo>
                      <a:pt x="0" y="13"/>
                      <a:pt x="1" y="15"/>
                      <a:pt x="2" y="16"/>
                    </a:cubicBezTo>
                    <a:cubicBezTo>
                      <a:pt x="6" y="17"/>
                      <a:pt x="10" y="17"/>
                      <a:pt x="12" y="21"/>
                    </a:cubicBezTo>
                    <a:cubicBezTo>
                      <a:pt x="13" y="23"/>
                      <a:pt x="16" y="24"/>
                      <a:pt x="18" y="24"/>
                    </a:cubicBezTo>
                    <a:cubicBezTo>
                      <a:pt x="22" y="24"/>
                      <a:pt x="26" y="25"/>
                      <a:pt x="30" y="27"/>
                    </a:cubicBezTo>
                    <a:cubicBezTo>
                      <a:pt x="33" y="29"/>
                      <a:pt x="36" y="29"/>
                      <a:pt x="40" y="28"/>
                    </a:cubicBezTo>
                    <a:cubicBezTo>
                      <a:pt x="47" y="28"/>
                      <a:pt x="54" y="28"/>
                      <a:pt x="61" y="32"/>
                    </a:cubicBezTo>
                    <a:cubicBezTo>
                      <a:pt x="67" y="35"/>
                      <a:pt x="74" y="36"/>
                      <a:pt x="81" y="36"/>
                    </a:cubicBezTo>
                    <a:cubicBezTo>
                      <a:pt x="85" y="37"/>
                      <a:pt x="89" y="37"/>
                      <a:pt x="9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3" name="Freeform 292">
                <a:extLst>
                  <a:ext uri="{FF2B5EF4-FFF2-40B4-BE49-F238E27FC236}">
                    <a16:creationId xmlns:a16="http://schemas.microsoft.com/office/drawing/2014/main" id="{23C2EA72-48BE-4F6D-AAFA-239174487C4E}"/>
                  </a:ext>
                </a:extLst>
              </p:cNvPr>
              <p:cNvSpPr>
                <a:spLocks/>
              </p:cNvSpPr>
              <p:nvPr/>
            </p:nvSpPr>
            <p:spPr bwMode="auto">
              <a:xfrm>
                <a:off x="17518" y="6893"/>
                <a:ext cx="305" cy="475"/>
              </a:xfrm>
              <a:custGeom>
                <a:avLst/>
                <a:gdLst>
                  <a:gd name="T0" fmla="*/ 28 w 65"/>
                  <a:gd name="T1" fmla="*/ 4 h 101"/>
                  <a:gd name="T2" fmla="*/ 17 w 65"/>
                  <a:gd name="T3" fmla="*/ 2 h 101"/>
                  <a:gd name="T4" fmla="*/ 7 w 65"/>
                  <a:gd name="T5" fmla="*/ 8 h 101"/>
                  <a:gd name="T6" fmla="*/ 6 w 65"/>
                  <a:gd name="T7" fmla="*/ 14 h 101"/>
                  <a:gd name="T8" fmla="*/ 4 w 65"/>
                  <a:gd name="T9" fmla="*/ 32 h 101"/>
                  <a:gd name="T10" fmla="*/ 1 w 65"/>
                  <a:gd name="T11" fmla="*/ 38 h 101"/>
                  <a:gd name="T12" fmla="*/ 0 w 65"/>
                  <a:gd name="T13" fmla="*/ 41 h 101"/>
                  <a:gd name="T14" fmla="*/ 4 w 65"/>
                  <a:gd name="T15" fmla="*/ 57 h 101"/>
                  <a:gd name="T16" fmla="*/ 12 w 65"/>
                  <a:gd name="T17" fmla="*/ 64 h 101"/>
                  <a:gd name="T18" fmla="*/ 12 w 65"/>
                  <a:gd name="T19" fmla="*/ 64 h 101"/>
                  <a:gd name="T20" fmla="*/ 13 w 65"/>
                  <a:gd name="T21" fmla="*/ 64 h 101"/>
                  <a:gd name="T22" fmla="*/ 12 w 65"/>
                  <a:gd name="T23" fmla="*/ 64 h 101"/>
                  <a:gd name="T24" fmla="*/ 12 w 65"/>
                  <a:gd name="T25" fmla="*/ 64 h 101"/>
                  <a:gd name="T26" fmla="*/ 19 w 65"/>
                  <a:gd name="T27" fmla="*/ 75 h 101"/>
                  <a:gd name="T28" fmla="*/ 22 w 65"/>
                  <a:gd name="T29" fmla="*/ 77 h 101"/>
                  <a:gd name="T30" fmla="*/ 22 w 65"/>
                  <a:gd name="T31" fmla="*/ 77 h 101"/>
                  <a:gd name="T32" fmla="*/ 23 w 65"/>
                  <a:gd name="T33" fmla="*/ 77 h 101"/>
                  <a:gd name="T34" fmla="*/ 22 w 65"/>
                  <a:gd name="T35" fmla="*/ 77 h 101"/>
                  <a:gd name="T36" fmla="*/ 29 w 65"/>
                  <a:gd name="T37" fmla="*/ 74 h 101"/>
                  <a:gd name="T38" fmla="*/ 33 w 65"/>
                  <a:gd name="T39" fmla="*/ 74 h 101"/>
                  <a:gd name="T40" fmla="*/ 36 w 65"/>
                  <a:gd name="T41" fmla="*/ 77 h 101"/>
                  <a:gd name="T42" fmla="*/ 46 w 65"/>
                  <a:gd name="T43" fmla="*/ 77 h 101"/>
                  <a:gd name="T44" fmla="*/ 45 w 65"/>
                  <a:gd name="T45" fmla="*/ 77 h 101"/>
                  <a:gd name="T46" fmla="*/ 46 w 65"/>
                  <a:gd name="T47" fmla="*/ 77 h 101"/>
                  <a:gd name="T48" fmla="*/ 46 w 65"/>
                  <a:gd name="T49" fmla="*/ 77 h 101"/>
                  <a:gd name="T50" fmla="*/ 46 w 65"/>
                  <a:gd name="T51" fmla="*/ 77 h 101"/>
                  <a:gd name="T52" fmla="*/ 49 w 65"/>
                  <a:gd name="T53" fmla="*/ 80 h 101"/>
                  <a:gd name="T54" fmla="*/ 56 w 65"/>
                  <a:gd name="T55" fmla="*/ 88 h 101"/>
                  <a:gd name="T56" fmla="*/ 56 w 65"/>
                  <a:gd name="T57" fmla="*/ 92 h 101"/>
                  <a:gd name="T58" fmla="*/ 57 w 65"/>
                  <a:gd name="T59" fmla="*/ 99 h 101"/>
                  <a:gd name="T60" fmla="*/ 61 w 65"/>
                  <a:gd name="T61" fmla="*/ 101 h 101"/>
                  <a:gd name="T62" fmla="*/ 64 w 65"/>
                  <a:gd name="T63" fmla="*/ 100 h 101"/>
                  <a:gd name="T64" fmla="*/ 65 w 65"/>
                  <a:gd name="T65" fmla="*/ 89 h 101"/>
                  <a:gd name="T66" fmla="*/ 63 w 65"/>
                  <a:gd name="T67" fmla="*/ 85 h 101"/>
                  <a:gd name="T68" fmla="*/ 59 w 65"/>
                  <a:gd name="T69" fmla="*/ 78 h 101"/>
                  <a:gd name="T70" fmla="*/ 51 w 65"/>
                  <a:gd name="T71" fmla="*/ 69 h 101"/>
                  <a:gd name="T72" fmla="*/ 45 w 65"/>
                  <a:gd name="T73" fmla="*/ 65 h 101"/>
                  <a:gd name="T74" fmla="*/ 39 w 65"/>
                  <a:gd name="T75" fmla="*/ 64 h 101"/>
                  <a:gd name="T76" fmla="*/ 36 w 65"/>
                  <a:gd name="T77" fmla="*/ 65 h 101"/>
                  <a:gd name="T78" fmla="*/ 34 w 65"/>
                  <a:gd name="T79" fmla="*/ 66 h 101"/>
                  <a:gd name="T80" fmla="*/ 31 w 65"/>
                  <a:gd name="T81" fmla="*/ 65 h 101"/>
                  <a:gd name="T82" fmla="*/ 31 w 65"/>
                  <a:gd name="T83" fmla="*/ 61 h 101"/>
                  <a:gd name="T84" fmla="*/ 29 w 65"/>
                  <a:gd name="T85" fmla="*/ 55 h 101"/>
                  <a:gd name="T86" fmla="*/ 26 w 65"/>
                  <a:gd name="T87" fmla="*/ 52 h 101"/>
                  <a:gd name="T88" fmla="*/ 29 w 65"/>
                  <a:gd name="T89" fmla="*/ 43 h 101"/>
                  <a:gd name="T90" fmla="*/ 32 w 65"/>
                  <a:gd name="T91" fmla="*/ 39 h 101"/>
                  <a:gd name="T92" fmla="*/ 34 w 65"/>
                  <a:gd name="T93" fmla="*/ 19 h 101"/>
                  <a:gd name="T94" fmla="*/ 32 w 65"/>
                  <a:gd name="T95" fmla="*/ 6 h 101"/>
                  <a:gd name="T96" fmla="*/ 28 w 65"/>
                  <a:gd name="T97"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 h="101">
                    <a:moveTo>
                      <a:pt x="28" y="4"/>
                    </a:moveTo>
                    <a:cubicBezTo>
                      <a:pt x="25" y="4"/>
                      <a:pt x="21" y="4"/>
                      <a:pt x="17" y="2"/>
                    </a:cubicBezTo>
                    <a:cubicBezTo>
                      <a:pt x="12" y="0"/>
                      <a:pt x="9" y="4"/>
                      <a:pt x="7" y="8"/>
                    </a:cubicBezTo>
                    <a:cubicBezTo>
                      <a:pt x="6" y="10"/>
                      <a:pt x="6" y="12"/>
                      <a:pt x="6" y="14"/>
                    </a:cubicBezTo>
                    <a:cubicBezTo>
                      <a:pt x="5" y="20"/>
                      <a:pt x="4" y="26"/>
                      <a:pt x="4" y="32"/>
                    </a:cubicBezTo>
                    <a:cubicBezTo>
                      <a:pt x="4" y="35"/>
                      <a:pt x="3" y="36"/>
                      <a:pt x="1" y="38"/>
                    </a:cubicBezTo>
                    <a:cubicBezTo>
                      <a:pt x="0" y="38"/>
                      <a:pt x="0" y="40"/>
                      <a:pt x="0" y="41"/>
                    </a:cubicBezTo>
                    <a:cubicBezTo>
                      <a:pt x="1" y="46"/>
                      <a:pt x="2" y="52"/>
                      <a:pt x="4" y="57"/>
                    </a:cubicBezTo>
                    <a:cubicBezTo>
                      <a:pt x="6" y="60"/>
                      <a:pt x="8" y="63"/>
                      <a:pt x="12" y="64"/>
                    </a:cubicBezTo>
                    <a:cubicBezTo>
                      <a:pt x="12" y="64"/>
                      <a:pt x="12" y="64"/>
                      <a:pt x="12" y="64"/>
                    </a:cubicBezTo>
                    <a:cubicBezTo>
                      <a:pt x="12" y="63"/>
                      <a:pt x="13" y="63"/>
                      <a:pt x="13" y="64"/>
                    </a:cubicBezTo>
                    <a:cubicBezTo>
                      <a:pt x="13" y="64"/>
                      <a:pt x="13" y="64"/>
                      <a:pt x="12" y="64"/>
                    </a:cubicBezTo>
                    <a:cubicBezTo>
                      <a:pt x="12" y="64"/>
                      <a:pt x="12" y="64"/>
                      <a:pt x="12" y="64"/>
                    </a:cubicBezTo>
                    <a:cubicBezTo>
                      <a:pt x="12" y="69"/>
                      <a:pt x="13" y="73"/>
                      <a:pt x="19" y="75"/>
                    </a:cubicBezTo>
                    <a:cubicBezTo>
                      <a:pt x="20" y="75"/>
                      <a:pt x="21" y="76"/>
                      <a:pt x="22" y="77"/>
                    </a:cubicBezTo>
                    <a:cubicBezTo>
                      <a:pt x="22" y="77"/>
                      <a:pt x="22" y="77"/>
                      <a:pt x="22" y="77"/>
                    </a:cubicBezTo>
                    <a:cubicBezTo>
                      <a:pt x="22" y="77"/>
                      <a:pt x="22" y="77"/>
                      <a:pt x="23" y="77"/>
                    </a:cubicBezTo>
                    <a:cubicBezTo>
                      <a:pt x="22" y="77"/>
                      <a:pt x="22" y="77"/>
                      <a:pt x="22" y="77"/>
                    </a:cubicBezTo>
                    <a:cubicBezTo>
                      <a:pt x="24" y="76"/>
                      <a:pt x="26" y="75"/>
                      <a:pt x="29" y="74"/>
                    </a:cubicBezTo>
                    <a:cubicBezTo>
                      <a:pt x="30" y="73"/>
                      <a:pt x="32" y="73"/>
                      <a:pt x="33" y="74"/>
                    </a:cubicBezTo>
                    <a:cubicBezTo>
                      <a:pt x="34" y="75"/>
                      <a:pt x="35" y="76"/>
                      <a:pt x="36" y="77"/>
                    </a:cubicBezTo>
                    <a:cubicBezTo>
                      <a:pt x="39" y="79"/>
                      <a:pt x="42" y="80"/>
                      <a:pt x="46" y="77"/>
                    </a:cubicBezTo>
                    <a:cubicBezTo>
                      <a:pt x="45" y="77"/>
                      <a:pt x="45" y="77"/>
                      <a:pt x="45" y="77"/>
                    </a:cubicBezTo>
                    <a:cubicBezTo>
                      <a:pt x="46" y="77"/>
                      <a:pt x="46" y="77"/>
                      <a:pt x="46" y="77"/>
                    </a:cubicBezTo>
                    <a:cubicBezTo>
                      <a:pt x="46" y="77"/>
                      <a:pt x="46" y="77"/>
                      <a:pt x="46" y="77"/>
                    </a:cubicBezTo>
                    <a:cubicBezTo>
                      <a:pt x="46" y="77"/>
                      <a:pt x="46" y="77"/>
                      <a:pt x="46" y="77"/>
                    </a:cubicBezTo>
                    <a:cubicBezTo>
                      <a:pt x="47" y="78"/>
                      <a:pt x="49" y="79"/>
                      <a:pt x="49" y="80"/>
                    </a:cubicBezTo>
                    <a:cubicBezTo>
                      <a:pt x="50" y="84"/>
                      <a:pt x="52" y="87"/>
                      <a:pt x="56" y="88"/>
                    </a:cubicBezTo>
                    <a:cubicBezTo>
                      <a:pt x="58" y="89"/>
                      <a:pt x="57" y="90"/>
                      <a:pt x="56" y="92"/>
                    </a:cubicBezTo>
                    <a:cubicBezTo>
                      <a:pt x="51" y="96"/>
                      <a:pt x="51" y="97"/>
                      <a:pt x="57" y="99"/>
                    </a:cubicBezTo>
                    <a:cubicBezTo>
                      <a:pt x="58" y="100"/>
                      <a:pt x="60" y="101"/>
                      <a:pt x="61" y="101"/>
                    </a:cubicBezTo>
                    <a:cubicBezTo>
                      <a:pt x="62" y="101"/>
                      <a:pt x="64" y="100"/>
                      <a:pt x="64" y="100"/>
                    </a:cubicBezTo>
                    <a:cubicBezTo>
                      <a:pt x="63" y="96"/>
                      <a:pt x="65" y="93"/>
                      <a:pt x="65" y="89"/>
                    </a:cubicBezTo>
                    <a:cubicBezTo>
                      <a:pt x="65" y="88"/>
                      <a:pt x="64" y="86"/>
                      <a:pt x="63" y="85"/>
                    </a:cubicBezTo>
                    <a:cubicBezTo>
                      <a:pt x="61" y="83"/>
                      <a:pt x="59" y="81"/>
                      <a:pt x="59" y="78"/>
                    </a:cubicBezTo>
                    <a:cubicBezTo>
                      <a:pt x="58" y="73"/>
                      <a:pt x="55" y="71"/>
                      <a:pt x="51" y="69"/>
                    </a:cubicBezTo>
                    <a:cubicBezTo>
                      <a:pt x="49" y="68"/>
                      <a:pt x="47" y="66"/>
                      <a:pt x="45" y="65"/>
                    </a:cubicBezTo>
                    <a:cubicBezTo>
                      <a:pt x="43" y="64"/>
                      <a:pt x="41" y="64"/>
                      <a:pt x="39" y="64"/>
                    </a:cubicBezTo>
                    <a:cubicBezTo>
                      <a:pt x="38" y="65"/>
                      <a:pt x="37" y="65"/>
                      <a:pt x="36" y="65"/>
                    </a:cubicBezTo>
                    <a:cubicBezTo>
                      <a:pt x="35" y="66"/>
                      <a:pt x="35" y="66"/>
                      <a:pt x="34" y="66"/>
                    </a:cubicBezTo>
                    <a:cubicBezTo>
                      <a:pt x="33" y="66"/>
                      <a:pt x="32" y="65"/>
                      <a:pt x="31" y="65"/>
                    </a:cubicBezTo>
                    <a:cubicBezTo>
                      <a:pt x="30" y="64"/>
                      <a:pt x="30" y="63"/>
                      <a:pt x="31" y="61"/>
                    </a:cubicBezTo>
                    <a:cubicBezTo>
                      <a:pt x="34" y="56"/>
                      <a:pt x="34" y="56"/>
                      <a:pt x="29" y="55"/>
                    </a:cubicBezTo>
                    <a:cubicBezTo>
                      <a:pt x="27" y="55"/>
                      <a:pt x="26" y="54"/>
                      <a:pt x="26" y="52"/>
                    </a:cubicBezTo>
                    <a:cubicBezTo>
                      <a:pt x="26" y="49"/>
                      <a:pt x="26" y="45"/>
                      <a:pt x="29" y="43"/>
                    </a:cubicBezTo>
                    <a:cubicBezTo>
                      <a:pt x="29" y="41"/>
                      <a:pt x="31" y="40"/>
                      <a:pt x="32" y="39"/>
                    </a:cubicBezTo>
                    <a:cubicBezTo>
                      <a:pt x="36" y="33"/>
                      <a:pt x="38" y="26"/>
                      <a:pt x="34" y="19"/>
                    </a:cubicBezTo>
                    <a:cubicBezTo>
                      <a:pt x="32" y="15"/>
                      <a:pt x="31" y="11"/>
                      <a:pt x="32" y="6"/>
                    </a:cubicBezTo>
                    <a:cubicBezTo>
                      <a:pt x="32" y="5"/>
                      <a:pt x="31"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4" name="Freeform 293">
                <a:extLst>
                  <a:ext uri="{FF2B5EF4-FFF2-40B4-BE49-F238E27FC236}">
                    <a16:creationId xmlns:a16="http://schemas.microsoft.com/office/drawing/2014/main" id="{B0974005-F57A-4C6D-8E64-508FD631BDD6}"/>
                  </a:ext>
                </a:extLst>
              </p:cNvPr>
              <p:cNvSpPr>
                <a:spLocks/>
              </p:cNvSpPr>
              <p:nvPr/>
            </p:nvSpPr>
            <p:spPr bwMode="auto">
              <a:xfrm>
                <a:off x="18711" y="11339"/>
                <a:ext cx="245" cy="306"/>
              </a:xfrm>
              <a:custGeom>
                <a:avLst/>
                <a:gdLst>
                  <a:gd name="T0" fmla="*/ 46 w 52"/>
                  <a:gd name="T1" fmla="*/ 7 h 65"/>
                  <a:gd name="T2" fmla="*/ 30 w 52"/>
                  <a:gd name="T3" fmla="*/ 10 h 65"/>
                  <a:gd name="T4" fmla="*/ 18 w 52"/>
                  <a:gd name="T5" fmla="*/ 7 h 65"/>
                  <a:gd name="T6" fmla="*/ 11 w 52"/>
                  <a:gd name="T7" fmla="*/ 1 h 65"/>
                  <a:gd name="T8" fmla="*/ 6 w 52"/>
                  <a:gd name="T9" fmla="*/ 0 h 65"/>
                  <a:gd name="T10" fmla="*/ 2 w 52"/>
                  <a:gd name="T11" fmla="*/ 5 h 65"/>
                  <a:gd name="T12" fmla="*/ 2 w 52"/>
                  <a:gd name="T13" fmla="*/ 8 h 65"/>
                  <a:gd name="T14" fmla="*/ 0 w 52"/>
                  <a:gd name="T15" fmla="*/ 37 h 65"/>
                  <a:gd name="T16" fmla="*/ 0 w 52"/>
                  <a:gd name="T17" fmla="*/ 42 h 65"/>
                  <a:gd name="T18" fmla="*/ 2 w 52"/>
                  <a:gd name="T19" fmla="*/ 55 h 65"/>
                  <a:gd name="T20" fmla="*/ 12 w 52"/>
                  <a:gd name="T21" fmla="*/ 64 h 65"/>
                  <a:gd name="T22" fmla="*/ 16 w 52"/>
                  <a:gd name="T23" fmla="*/ 64 h 65"/>
                  <a:gd name="T24" fmla="*/ 22 w 52"/>
                  <a:gd name="T25" fmla="*/ 59 h 65"/>
                  <a:gd name="T26" fmla="*/ 31 w 52"/>
                  <a:gd name="T27" fmla="*/ 56 h 65"/>
                  <a:gd name="T28" fmla="*/ 36 w 52"/>
                  <a:gd name="T29" fmla="*/ 53 h 65"/>
                  <a:gd name="T30" fmla="*/ 45 w 52"/>
                  <a:gd name="T31" fmla="*/ 34 h 65"/>
                  <a:gd name="T32" fmla="*/ 46 w 52"/>
                  <a:gd name="T33" fmla="*/ 31 h 65"/>
                  <a:gd name="T34" fmla="*/ 51 w 52"/>
                  <a:gd name="T35" fmla="*/ 15 h 65"/>
                  <a:gd name="T36" fmla="*/ 51 w 52"/>
                  <a:gd name="T37" fmla="*/ 12 h 65"/>
                  <a:gd name="T38" fmla="*/ 46 w 52"/>
                  <a:gd name="T39"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5">
                    <a:moveTo>
                      <a:pt x="46" y="7"/>
                    </a:moveTo>
                    <a:cubicBezTo>
                      <a:pt x="41" y="8"/>
                      <a:pt x="36" y="8"/>
                      <a:pt x="30" y="10"/>
                    </a:cubicBezTo>
                    <a:cubicBezTo>
                      <a:pt x="26" y="11"/>
                      <a:pt x="22" y="10"/>
                      <a:pt x="18" y="7"/>
                    </a:cubicBezTo>
                    <a:cubicBezTo>
                      <a:pt x="16" y="5"/>
                      <a:pt x="13" y="3"/>
                      <a:pt x="11" y="1"/>
                    </a:cubicBezTo>
                    <a:cubicBezTo>
                      <a:pt x="9" y="0"/>
                      <a:pt x="7" y="0"/>
                      <a:pt x="6" y="0"/>
                    </a:cubicBezTo>
                    <a:cubicBezTo>
                      <a:pt x="4" y="0"/>
                      <a:pt x="2" y="3"/>
                      <a:pt x="2" y="5"/>
                    </a:cubicBezTo>
                    <a:cubicBezTo>
                      <a:pt x="2" y="6"/>
                      <a:pt x="2" y="7"/>
                      <a:pt x="2" y="8"/>
                    </a:cubicBezTo>
                    <a:cubicBezTo>
                      <a:pt x="1" y="18"/>
                      <a:pt x="3" y="28"/>
                      <a:pt x="0" y="37"/>
                    </a:cubicBezTo>
                    <a:cubicBezTo>
                      <a:pt x="0" y="38"/>
                      <a:pt x="0" y="39"/>
                      <a:pt x="0" y="42"/>
                    </a:cubicBezTo>
                    <a:cubicBezTo>
                      <a:pt x="0" y="45"/>
                      <a:pt x="1" y="50"/>
                      <a:pt x="2" y="55"/>
                    </a:cubicBezTo>
                    <a:cubicBezTo>
                      <a:pt x="3" y="61"/>
                      <a:pt x="7" y="63"/>
                      <a:pt x="12" y="64"/>
                    </a:cubicBezTo>
                    <a:cubicBezTo>
                      <a:pt x="13" y="65"/>
                      <a:pt x="15" y="65"/>
                      <a:pt x="16" y="64"/>
                    </a:cubicBezTo>
                    <a:cubicBezTo>
                      <a:pt x="18" y="63"/>
                      <a:pt x="20" y="61"/>
                      <a:pt x="22" y="59"/>
                    </a:cubicBezTo>
                    <a:cubicBezTo>
                      <a:pt x="24" y="56"/>
                      <a:pt x="27" y="55"/>
                      <a:pt x="31" y="56"/>
                    </a:cubicBezTo>
                    <a:cubicBezTo>
                      <a:pt x="33" y="56"/>
                      <a:pt x="35" y="55"/>
                      <a:pt x="36" y="53"/>
                    </a:cubicBezTo>
                    <a:cubicBezTo>
                      <a:pt x="38" y="46"/>
                      <a:pt x="39" y="39"/>
                      <a:pt x="45" y="34"/>
                    </a:cubicBezTo>
                    <a:cubicBezTo>
                      <a:pt x="46" y="33"/>
                      <a:pt x="46" y="32"/>
                      <a:pt x="46" y="31"/>
                    </a:cubicBezTo>
                    <a:cubicBezTo>
                      <a:pt x="48" y="26"/>
                      <a:pt x="49" y="20"/>
                      <a:pt x="51" y="15"/>
                    </a:cubicBezTo>
                    <a:cubicBezTo>
                      <a:pt x="51" y="14"/>
                      <a:pt x="51" y="13"/>
                      <a:pt x="51" y="12"/>
                    </a:cubicBezTo>
                    <a:cubicBezTo>
                      <a:pt x="52" y="9"/>
                      <a:pt x="49" y="6"/>
                      <a:pt x="4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5" name="Freeform 294">
                <a:extLst>
                  <a:ext uri="{FF2B5EF4-FFF2-40B4-BE49-F238E27FC236}">
                    <a16:creationId xmlns:a16="http://schemas.microsoft.com/office/drawing/2014/main" id="{2FDAB46B-5628-4EF9-A4E3-983B1C883684}"/>
                  </a:ext>
                </a:extLst>
              </p:cNvPr>
              <p:cNvSpPr>
                <a:spLocks/>
              </p:cNvSpPr>
              <p:nvPr/>
            </p:nvSpPr>
            <p:spPr bwMode="auto">
              <a:xfrm>
                <a:off x="4521" y="6606"/>
                <a:ext cx="667" cy="259"/>
              </a:xfrm>
              <a:custGeom>
                <a:avLst/>
                <a:gdLst>
                  <a:gd name="T0" fmla="*/ 139 w 142"/>
                  <a:gd name="T1" fmla="*/ 49 h 55"/>
                  <a:gd name="T2" fmla="*/ 140 w 142"/>
                  <a:gd name="T3" fmla="*/ 43 h 55"/>
                  <a:gd name="T4" fmla="*/ 135 w 142"/>
                  <a:gd name="T5" fmla="*/ 39 h 55"/>
                  <a:gd name="T6" fmla="*/ 103 w 142"/>
                  <a:gd name="T7" fmla="*/ 24 h 55"/>
                  <a:gd name="T8" fmla="*/ 92 w 142"/>
                  <a:gd name="T9" fmla="*/ 19 h 55"/>
                  <a:gd name="T10" fmla="*/ 80 w 142"/>
                  <a:gd name="T11" fmla="*/ 13 h 55"/>
                  <a:gd name="T12" fmla="*/ 75 w 142"/>
                  <a:gd name="T13" fmla="*/ 10 h 55"/>
                  <a:gd name="T14" fmla="*/ 58 w 142"/>
                  <a:gd name="T15" fmla="*/ 4 h 55"/>
                  <a:gd name="T16" fmla="*/ 45 w 142"/>
                  <a:gd name="T17" fmla="*/ 2 h 55"/>
                  <a:gd name="T18" fmla="*/ 37 w 142"/>
                  <a:gd name="T19" fmla="*/ 0 h 55"/>
                  <a:gd name="T20" fmla="*/ 15 w 142"/>
                  <a:gd name="T21" fmla="*/ 6 h 55"/>
                  <a:gd name="T22" fmla="*/ 0 w 142"/>
                  <a:gd name="T23" fmla="*/ 21 h 55"/>
                  <a:gd name="T24" fmla="*/ 2 w 142"/>
                  <a:gd name="T25" fmla="*/ 22 h 55"/>
                  <a:gd name="T26" fmla="*/ 8 w 142"/>
                  <a:gd name="T27" fmla="*/ 21 h 55"/>
                  <a:gd name="T28" fmla="*/ 32 w 142"/>
                  <a:gd name="T29" fmla="*/ 11 h 55"/>
                  <a:gd name="T30" fmla="*/ 38 w 142"/>
                  <a:gd name="T31" fmla="*/ 12 h 55"/>
                  <a:gd name="T32" fmla="*/ 44 w 142"/>
                  <a:gd name="T33" fmla="*/ 17 h 55"/>
                  <a:gd name="T34" fmla="*/ 55 w 142"/>
                  <a:gd name="T35" fmla="*/ 20 h 55"/>
                  <a:gd name="T36" fmla="*/ 63 w 142"/>
                  <a:gd name="T37" fmla="*/ 22 h 55"/>
                  <a:gd name="T38" fmla="*/ 78 w 142"/>
                  <a:gd name="T39" fmla="*/ 26 h 55"/>
                  <a:gd name="T40" fmla="*/ 85 w 142"/>
                  <a:gd name="T41" fmla="*/ 31 h 55"/>
                  <a:gd name="T42" fmla="*/ 97 w 142"/>
                  <a:gd name="T43" fmla="*/ 40 h 55"/>
                  <a:gd name="T44" fmla="*/ 99 w 142"/>
                  <a:gd name="T45" fmla="*/ 41 h 55"/>
                  <a:gd name="T46" fmla="*/ 100 w 142"/>
                  <a:gd name="T47" fmla="*/ 45 h 55"/>
                  <a:gd name="T48" fmla="*/ 98 w 142"/>
                  <a:gd name="T49" fmla="*/ 48 h 55"/>
                  <a:gd name="T50" fmla="*/ 100 w 142"/>
                  <a:gd name="T51" fmla="*/ 52 h 55"/>
                  <a:gd name="T52" fmla="*/ 115 w 142"/>
                  <a:gd name="T53" fmla="*/ 52 h 55"/>
                  <a:gd name="T54" fmla="*/ 139 w 142"/>
                  <a:gd name="T55"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55">
                    <a:moveTo>
                      <a:pt x="139" y="49"/>
                    </a:moveTo>
                    <a:cubicBezTo>
                      <a:pt x="141" y="48"/>
                      <a:pt x="142" y="45"/>
                      <a:pt x="140" y="43"/>
                    </a:cubicBezTo>
                    <a:cubicBezTo>
                      <a:pt x="139" y="42"/>
                      <a:pt x="137" y="40"/>
                      <a:pt x="135" y="39"/>
                    </a:cubicBezTo>
                    <a:cubicBezTo>
                      <a:pt x="124" y="34"/>
                      <a:pt x="114" y="28"/>
                      <a:pt x="103" y="24"/>
                    </a:cubicBezTo>
                    <a:cubicBezTo>
                      <a:pt x="99" y="23"/>
                      <a:pt x="95" y="21"/>
                      <a:pt x="92" y="19"/>
                    </a:cubicBezTo>
                    <a:cubicBezTo>
                      <a:pt x="88" y="17"/>
                      <a:pt x="85" y="15"/>
                      <a:pt x="80" y="13"/>
                    </a:cubicBezTo>
                    <a:cubicBezTo>
                      <a:pt x="78" y="13"/>
                      <a:pt x="76" y="12"/>
                      <a:pt x="75" y="10"/>
                    </a:cubicBezTo>
                    <a:cubicBezTo>
                      <a:pt x="70" y="6"/>
                      <a:pt x="64" y="4"/>
                      <a:pt x="58" y="4"/>
                    </a:cubicBezTo>
                    <a:cubicBezTo>
                      <a:pt x="53" y="4"/>
                      <a:pt x="49" y="3"/>
                      <a:pt x="45" y="2"/>
                    </a:cubicBezTo>
                    <a:cubicBezTo>
                      <a:pt x="43" y="1"/>
                      <a:pt x="40" y="0"/>
                      <a:pt x="37" y="0"/>
                    </a:cubicBezTo>
                    <a:cubicBezTo>
                      <a:pt x="30" y="2"/>
                      <a:pt x="22" y="3"/>
                      <a:pt x="15" y="6"/>
                    </a:cubicBezTo>
                    <a:cubicBezTo>
                      <a:pt x="8" y="9"/>
                      <a:pt x="5" y="15"/>
                      <a:pt x="0" y="21"/>
                    </a:cubicBezTo>
                    <a:cubicBezTo>
                      <a:pt x="0" y="21"/>
                      <a:pt x="1" y="22"/>
                      <a:pt x="2" y="22"/>
                    </a:cubicBezTo>
                    <a:cubicBezTo>
                      <a:pt x="4" y="22"/>
                      <a:pt x="6" y="22"/>
                      <a:pt x="8" y="21"/>
                    </a:cubicBezTo>
                    <a:cubicBezTo>
                      <a:pt x="16" y="17"/>
                      <a:pt x="25" y="16"/>
                      <a:pt x="32" y="11"/>
                    </a:cubicBezTo>
                    <a:cubicBezTo>
                      <a:pt x="33" y="10"/>
                      <a:pt x="37" y="11"/>
                      <a:pt x="38" y="12"/>
                    </a:cubicBezTo>
                    <a:cubicBezTo>
                      <a:pt x="39" y="15"/>
                      <a:pt x="41" y="17"/>
                      <a:pt x="44" y="17"/>
                    </a:cubicBezTo>
                    <a:cubicBezTo>
                      <a:pt x="47" y="18"/>
                      <a:pt x="51" y="19"/>
                      <a:pt x="55" y="20"/>
                    </a:cubicBezTo>
                    <a:cubicBezTo>
                      <a:pt x="58" y="20"/>
                      <a:pt x="60" y="21"/>
                      <a:pt x="63" y="22"/>
                    </a:cubicBezTo>
                    <a:cubicBezTo>
                      <a:pt x="68" y="25"/>
                      <a:pt x="73" y="26"/>
                      <a:pt x="78" y="26"/>
                    </a:cubicBezTo>
                    <a:cubicBezTo>
                      <a:pt x="81" y="27"/>
                      <a:pt x="84" y="28"/>
                      <a:pt x="85" y="31"/>
                    </a:cubicBezTo>
                    <a:cubicBezTo>
                      <a:pt x="87" y="37"/>
                      <a:pt x="91" y="39"/>
                      <a:pt x="97" y="40"/>
                    </a:cubicBezTo>
                    <a:cubicBezTo>
                      <a:pt x="98" y="40"/>
                      <a:pt x="98" y="41"/>
                      <a:pt x="99" y="41"/>
                    </a:cubicBezTo>
                    <a:cubicBezTo>
                      <a:pt x="100" y="41"/>
                      <a:pt x="101" y="43"/>
                      <a:pt x="100" y="45"/>
                    </a:cubicBezTo>
                    <a:cubicBezTo>
                      <a:pt x="99" y="46"/>
                      <a:pt x="99" y="47"/>
                      <a:pt x="98" y="48"/>
                    </a:cubicBezTo>
                    <a:cubicBezTo>
                      <a:pt x="97" y="50"/>
                      <a:pt x="98" y="52"/>
                      <a:pt x="100" y="52"/>
                    </a:cubicBezTo>
                    <a:cubicBezTo>
                      <a:pt x="104" y="53"/>
                      <a:pt x="108" y="52"/>
                      <a:pt x="115" y="52"/>
                    </a:cubicBezTo>
                    <a:cubicBezTo>
                      <a:pt x="122" y="55"/>
                      <a:pt x="130" y="51"/>
                      <a:pt x="13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6" name="Freeform 295">
                <a:extLst>
                  <a:ext uri="{FF2B5EF4-FFF2-40B4-BE49-F238E27FC236}">
                    <a16:creationId xmlns:a16="http://schemas.microsoft.com/office/drawing/2014/main" id="{D0B514FA-A339-4B58-978F-DCB261D71D29}"/>
                  </a:ext>
                </a:extLst>
              </p:cNvPr>
              <p:cNvSpPr>
                <a:spLocks/>
              </p:cNvSpPr>
              <p:nvPr/>
            </p:nvSpPr>
            <p:spPr bwMode="auto">
              <a:xfrm>
                <a:off x="13993" y="508"/>
                <a:ext cx="268" cy="316"/>
              </a:xfrm>
              <a:custGeom>
                <a:avLst/>
                <a:gdLst>
                  <a:gd name="T0" fmla="*/ 9 w 57"/>
                  <a:gd name="T1" fmla="*/ 28 h 67"/>
                  <a:gd name="T2" fmla="*/ 9 w 57"/>
                  <a:gd name="T3" fmla="*/ 30 h 67"/>
                  <a:gd name="T4" fmla="*/ 9 w 57"/>
                  <a:gd name="T5" fmla="*/ 37 h 67"/>
                  <a:gd name="T6" fmla="*/ 13 w 57"/>
                  <a:gd name="T7" fmla="*/ 55 h 67"/>
                  <a:gd name="T8" fmla="*/ 19 w 57"/>
                  <a:gd name="T9" fmla="*/ 66 h 67"/>
                  <a:gd name="T10" fmla="*/ 22 w 57"/>
                  <a:gd name="T11" fmla="*/ 67 h 67"/>
                  <a:gd name="T12" fmla="*/ 25 w 57"/>
                  <a:gd name="T13" fmla="*/ 65 h 67"/>
                  <a:gd name="T14" fmla="*/ 43 w 57"/>
                  <a:gd name="T15" fmla="*/ 49 h 67"/>
                  <a:gd name="T16" fmla="*/ 52 w 57"/>
                  <a:gd name="T17" fmla="*/ 42 h 67"/>
                  <a:gd name="T18" fmla="*/ 56 w 57"/>
                  <a:gd name="T19" fmla="*/ 35 h 67"/>
                  <a:gd name="T20" fmla="*/ 56 w 57"/>
                  <a:gd name="T21" fmla="*/ 30 h 67"/>
                  <a:gd name="T22" fmla="*/ 52 w 57"/>
                  <a:gd name="T23" fmla="*/ 23 h 67"/>
                  <a:gd name="T24" fmla="*/ 44 w 57"/>
                  <a:gd name="T25" fmla="*/ 15 h 67"/>
                  <a:gd name="T26" fmla="*/ 29 w 57"/>
                  <a:gd name="T27" fmla="*/ 9 h 67"/>
                  <a:gd name="T28" fmla="*/ 14 w 57"/>
                  <a:gd name="T29" fmla="*/ 2 h 67"/>
                  <a:gd name="T30" fmla="*/ 8 w 57"/>
                  <a:gd name="T31" fmla="*/ 0 h 67"/>
                  <a:gd name="T32" fmla="*/ 5 w 57"/>
                  <a:gd name="T33" fmla="*/ 1 h 67"/>
                  <a:gd name="T34" fmla="*/ 4 w 57"/>
                  <a:gd name="T35" fmla="*/ 17 h 67"/>
                  <a:gd name="T36" fmla="*/ 9 w 57"/>
                  <a:gd name="T37"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67">
                    <a:moveTo>
                      <a:pt x="9" y="28"/>
                    </a:moveTo>
                    <a:cubicBezTo>
                      <a:pt x="9" y="29"/>
                      <a:pt x="9" y="31"/>
                      <a:pt x="9" y="30"/>
                    </a:cubicBezTo>
                    <a:cubicBezTo>
                      <a:pt x="9" y="34"/>
                      <a:pt x="8" y="36"/>
                      <a:pt x="9" y="37"/>
                    </a:cubicBezTo>
                    <a:cubicBezTo>
                      <a:pt x="10" y="43"/>
                      <a:pt x="11" y="49"/>
                      <a:pt x="13" y="55"/>
                    </a:cubicBezTo>
                    <a:cubicBezTo>
                      <a:pt x="14" y="59"/>
                      <a:pt x="16" y="63"/>
                      <a:pt x="19" y="66"/>
                    </a:cubicBezTo>
                    <a:cubicBezTo>
                      <a:pt x="20" y="67"/>
                      <a:pt x="21" y="67"/>
                      <a:pt x="22" y="67"/>
                    </a:cubicBezTo>
                    <a:cubicBezTo>
                      <a:pt x="23" y="66"/>
                      <a:pt x="24" y="66"/>
                      <a:pt x="25" y="65"/>
                    </a:cubicBezTo>
                    <a:cubicBezTo>
                      <a:pt x="31" y="56"/>
                      <a:pt x="31" y="56"/>
                      <a:pt x="43" y="49"/>
                    </a:cubicBezTo>
                    <a:cubicBezTo>
                      <a:pt x="46" y="47"/>
                      <a:pt x="49" y="44"/>
                      <a:pt x="52" y="42"/>
                    </a:cubicBezTo>
                    <a:cubicBezTo>
                      <a:pt x="53" y="40"/>
                      <a:pt x="55" y="37"/>
                      <a:pt x="56" y="35"/>
                    </a:cubicBezTo>
                    <a:cubicBezTo>
                      <a:pt x="57" y="33"/>
                      <a:pt x="57" y="31"/>
                      <a:pt x="56" y="30"/>
                    </a:cubicBezTo>
                    <a:cubicBezTo>
                      <a:pt x="55" y="27"/>
                      <a:pt x="54" y="25"/>
                      <a:pt x="52" y="23"/>
                    </a:cubicBezTo>
                    <a:cubicBezTo>
                      <a:pt x="51" y="19"/>
                      <a:pt x="48" y="16"/>
                      <a:pt x="44" y="15"/>
                    </a:cubicBezTo>
                    <a:cubicBezTo>
                      <a:pt x="39" y="14"/>
                      <a:pt x="34" y="11"/>
                      <a:pt x="29" y="9"/>
                    </a:cubicBezTo>
                    <a:cubicBezTo>
                      <a:pt x="24" y="7"/>
                      <a:pt x="19" y="6"/>
                      <a:pt x="14" y="2"/>
                    </a:cubicBezTo>
                    <a:cubicBezTo>
                      <a:pt x="13" y="1"/>
                      <a:pt x="10" y="1"/>
                      <a:pt x="8" y="0"/>
                    </a:cubicBezTo>
                    <a:cubicBezTo>
                      <a:pt x="7" y="0"/>
                      <a:pt x="6" y="1"/>
                      <a:pt x="5" y="1"/>
                    </a:cubicBezTo>
                    <a:cubicBezTo>
                      <a:pt x="3" y="6"/>
                      <a:pt x="0" y="11"/>
                      <a:pt x="4" y="17"/>
                    </a:cubicBezTo>
                    <a:cubicBezTo>
                      <a:pt x="6" y="20"/>
                      <a:pt x="7" y="24"/>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7" name="Freeform 296">
                <a:extLst>
                  <a:ext uri="{FF2B5EF4-FFF2-40B4-BE49-F238E27FC236}">
                    <a16:creationId xmlns:a16="http://schemas.microsoft.com/office/drawing/2014/main" id="{7598573C-63B9-4AEF-AC11-7D012ED93FD0}"/>
                  </a:ext>
                </a:extLst>
              </p:cNvPr>
              <p:cNvSpPr>
                <a:spLocks/>
              </p:cNvSpPr>
              <p:nvPr/>
            </p:nvSpPr>
            <p:spPr bwMode="auto">
              <a:xfrm>
                <a:off x="17701" y="7495"/>
                <a:ext cx="305" cy="297"/>
              </a:xfrm>
              <a:custGeom>
                <a:avLst/>
                <a:gdLst>
                  <a:gd name="T0" fmla="*/ 47 w 65"/>
                  <a:gd name="T1" fmla="*/ 0 h 63"/>
                  <a:gd name="T2" fmla="*/ 47 w 65"/>
                  <a:gd name="T3" fmla="*/ 2 h 63"/>
                  <a:gd name="T4" fmla="*/ 44 w 65"/>
                  <a:gd name="T5" fmla="*/ 11 h 63"/>
                  <a:gd name="T6" fmla="*/ 37 w 65"/>
                  <a:gd name="T7" fmla="*/ 18 h 63"/>
                  <a:gd name="T8" fmla="*/ 33 w 65"/>
                  <a:gd name="T9" fmla="*/ 21 h 63"/>
                  <a:gd name="T10" fmla="*/ 30 w 65"/>
                  <a:gd name="T11" fmla="*/ 24 h 63"/>
                  <a:gd name="T12" fmla="*/ 26 w 65"/>
                  <a:gd name="T13" fmla="*/ 23 h 63"/>
                  <a:gd name="T14" fmla="*/ 15 w 65"/>
                  <a:gd name="T15" fmla="*/ 23 h 63"/>
                  <a:gd name="T16" fmla="*/ 5 w 65"/>
                  <a:gd name="T17" fmla="*/ 29 h 63"/>
                  <a:gd name="T18" fmla="*/ 0 w 65"/>
                  <a:gd name="T19" fmla="*/ 39 h 63"/>
                  <a:gd name="T20" fmla="*/ 0 w 65"/>
                  <a:gd name="T21" fmla="*/ 40 h 63"/>
                  <a:gd name="T22" fmla="*/ 1 w 65"/>
                  <a:gd name="T23" fmla="*/ 43 h 63"/>
                  <a:gd name="T24" fmla="*/ 4 w 65"/>
                  <a:gd name="T25" fmla="*/ 43 h 63"/>
                  <a:gd name="T26" fmla="*/ 8 w 65"/>
                  <a:gd name="T27" fmla="*/ 38 h 63"/>
                  <a:gd name="T28" fmla="*/ 23 w 65"/>
                  <a:gd name="T29" fmla="*/ 37 h 63"/>
                  <a:gd name="T30" fmla="*/ 28 w 65"/>
                  <a:gd name="T31" fmla="*/ 41 h 63"/>
                  <a:gd name="T32" fmla="*/ 28 w 65"/>
                  <a:gd name="T33" fmla="*/ 47 h 63"/>
                  <a:gd name="T34" fmla="*/ 39 w 65"/>
                  <a:gd name="T35" fmla="*/ 62 h 63"/>
                  <a:gd name="T36" fmla="*/ 47 w 65"/>
                  <a:gd name="T37" fmla="*/ 63 h 63"/>
                  <a:gd name="T38" fmla="*/ 51 w 65"/>
                  <a:gd name="T39" fmla="*/ 61 h 63"/>
                  <a:gd name="T40" fmla="*/ 53 w 65"/>
                  <a:gd name="T41" fmla="*/ 55 h 63"/>
                  <a:gd name="T42" fmla="*/ 51 w 65"/>
                  <a:gd name="T43" fmla="*/ 46 h 63"/>
                  <a:gd name="T44" fmla="*/ 53 w 65"/>
                  <a:gd name="T45" fmla="*/ 44 h 63"/>
                  <a:gd name="T46" fmla="*/ 56 w 65"/>
                  <a:gd name="T47" fmla="*/ 46 h 63"/>
                  <a:gd name="T48" fmla="*/ 60 w 65"/>
                  <a:gd name="T49" fmla="*/ 47 h 63"/>
                  <a:gd name="T50" fmla="*/ 64 w 65"/>
                  <a:gd name="T51" fmla="*/ 36 h 63"/>
                  <a:gd name="T52" fmla="*/ 60 w 65"/>
                  <a:gd name="T53" fmla="*/ 20 h 63"/>
                  <a:gd name="T54" fmla="*/ 56 w 65"/>
                  <a:gd name="T55" fmla="*/ 11 h 63"/>
                  <a:gd name="T56" fmla="*/ 49 w 65"/>
                  <a:gd name="T57" fmla="*/ 2 h 63"/>
                  <a:gd name="T58" fmla="*/ 47 w 65"/>
                  <a:gd name="T5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63">
                    <a:moveTo>
                      <a:pt x="47" y="0"/>
                    </a:moveTo>
                    <a:cubicBezTo>
                      <a:pt x="47" y="1"/>
                      <a:pt x="47" y="1"/>
                      <a:pt x="47" y="2"/>
                    </a:cubicBezTo>
                    <a:cubicBezTo>
                      <a:pt x="46" y="5"/>
                      <a:pt x="46" y="9"/>
                      <a:pt x="44" y="11"/>
                    </a:cubicBezTo>
                    <a:cubicBezTo>
                      <a:pt x="42" y="14"/>
                      <a:pt x="39" y="15"/>
                      <a:pt x="37" y="18"/>
                    </a:cubicBezTo>
                    <a:cubicBezTo>
                      <a:pt x="35" y="19"/>
                      <a:pt x="35" y="20"/>
                      <a:pt x="33" y="21"/>
                    </a:cubicBezTo>
                    <a:cubicBezTo>
                      <a:pt x="32" y="22"/>
                      <a:pt x="31" y="23"/>
                      <a:pt x="30" y="24"/>
                    </a:cubicBezTo>
                    <a:cubicBezTo>
                      <a:pt x="28" y="26"/>
                      <a:pt x="27" y="25"/>
                      <a:pt x="26" y="23"/>
                    </a:cubicBezTo>
                    <a:cubicBezTo>
                      <a:pt x="22" y="20"/>
                      <a:pt x="20" y="18"/>
                      <a:pt x="15" y="23"/>
                    </a:cubicBezTo>
                    <a:cubicBezTo>
                      <a:pt x="12" y="26"/>
                      <a:pt x="9" y="28"/>
                      <a:pt x="5" y="29"/>
                    </a:cubicBezTo>
                    <a:cubicBezTo>
                      <a:pt x="1" y="31"/>
                      <a:pt x="0" y="35"/>
                      <a:pt x="0" y="39"/>
                    </a:cubicBezTo>
                    <a:cubicBezTo>
                      <a:pt x="0" y="39"/>
                      <a:pt x="0" y="40"/>
                      <a:pt x="0" y="40"/>
                    </a:cubicBezTo>
                    <a:cubicBezTo>
                      <a:pt x="0" y="42"/>
                      <a:pt x="0" y="43"/>
                      <a:pt x="1" y="43"/>
                    </a:cubicBezTo>
                    <a:cubicBezTo>
                      <a:pt x="1" y="44"/>
                      <a:pt x="3" y="43"/>
                      <a:pt x="4" y="43"/>
                    </a:cubicBezTo>
                    <a:cubicBezTo>
                      <a:pt x="5" y="41"/>
                      <a:pt x="7" y="40"/>
                      <a:pt x="8" y="38"/>
                    </a:cubicBezTo>
                    <a:cubicBezTo>
                      <a:pt x="13" y="39"/>
                      <a:pt x="18" y="39"/>
                      <a:pt x="23" y="37"/>
                    </a:cubicBezTo>
                    <a:cubicBezTo>
                      <a:pt x="24" y="37"/>
                      <a:pt x="28" y="39"/>
                      <a:pt x="28" y="41"/>
                    </a:cubicBezTo>
                    <a:cubicBezTo>
                      <a:pt x="28" y="43"/>
                      <a:pt x="28" y="45"/>
                      <a:pt x="28" y="47"/>
                    </a:cubicBezTo>
                    <a:cubicBezTo>
                      <a:pt x="28" y="55"/>
                      <a:pt x="32" y="60"/>
                      <a:pt x="39" y="62"/>
                    </a:cubicBezTo>
                    <a:cubicBezTo>
                      <a:pt x="42" y="63"/>
                      <a:pt x="45" y="63"/>
                      <a:pt x="47" y="63"/>
                    </a:cubicBezTo>
                    <a:cubicBezTo>
                      <a:pt x="49" y="63"/>
                      <a:pt x="50" y="62"/>
                      <a:pt x="51" y="61"/>
                    </a:cubicBezTo>
                    <a:cubicBezTo>
                      <a:pt x="53" y="60"/>
                      <a:pt x="53" y="57"/>
                      <a:pt x="53" y="55"/>
                    </a:cubicBezTo>
                    <a:cubicBezTo>
                      <a:pt x="52" y="52"/>
                      <a:pt x="50" y="49"/>
                      <a:pt x="51" y="46"/>
                    </a:cubicBezTo>
                    <a:cubicBezTo>
                      <a:pt x="51" y="45"/>
                      <a:pt x="53" y="44"/>
                      <a:pt x="53" y="44"/>
                    </a:cubicBezTo>
                    <a:cubicBezTo>
                      <a:pt x="54" y="44"/>
                      <a:pt x="55" y="46"/>
                      <a:pt x="56" y="46"/>
                    </a:cubicBezTo>
                    <a:cubicBezTo>
                      <a:pt x="58" y="49"/>
                      <a:pt x="58" y="49"/>
                      <a:pt x="60" y="47"/>
                    </a:cubicBezTo>
                    <a:cubicBezTo>
                      <a:pt x="64" y="44"/>
                      <a:pt x="65" y="40"/>
                      <a:pt x="64" y="36"/>
                    </a:cubicBezTo>
                    <a:cubicBezTo>
                      <a:pt x="62" y="30"/>
                      <a:pt x="61" y="25"/>
                      <a:pt x="60" y="20"/>
                    </a:cubicBezTo>
                    <a:cubicBezTo>
                      <a:pt x="59" y="16"/>
                      <a:pt x="58" y="13"/>
                      <a:pt x="56" y="11"/>
                    </a:cubicBezTo>
                    <a:cubicBezTo>
                      <a:pt x="53" y="8"/>
                      <a:pt x="50" y="6"/>
                      <a:pt x="49" y="2"/>
                    </a:cubicBezTo>
                    <a:cubicBezTo>
                      <a:pt x="49" y="0"/>
                      <a:pt x="48"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8" name="Freeform 297">
                <a:extLst>
                  <a:ext uri="{FF2B5EF4-FFF2-40B4-BE49-F238E27FC236}">
                    <a16:creationId xmlns:a16="http://schemas.microsoft.com/office/drawing/2014/main" id="{BFC17435-B479-488C-8B95-B756CC5EFC4A}"/>
                  </a:ext>
                </a:extLst>
              </p:cNvPr>
              <p:cNvSpPr>
                <a:spLocks/>
              </p:cNvSpPr>
              <p:nvPr/>
            </p:nvSpPr>
            <p:spPr bwMode="auto">
              <a:xfrm>
                <a:off x="5174" y="6827"/>
                <a:ext cx="385" cy="174"/>
              </a:xfrm>
              <a:custGeom>
                <a:avLst/>
                <a:gdLst>
                  <a:gd name="T0" fmla="*/ 7 w 82"/>
                  <a:gd name="T1" fmla="*/ 30 h 37"/>
                  <a:gd name="T2" fmla="*/ 16 w 82"/>
                  <a:gd name="T3" fmla="*/ 29 h 37"/>
                  <a:gd name="T4" fmla="*/ 28 w 82"/>
                  <a:gd name="T5" fmla="*/ 31 h 37"/>
                  <a:gd name="T6" fmla="*/ 36 w 82"/>
                  <a:gd name="T7" fmla="*/ 36 h 37"/>
                  <a:gd name="T8" fmla="*/ 39 w 82"/>
                  <a:gd name="T9" fmla="*/ 36 h 37"/>
                  <a:gd name="T10" fmla="*/ 41 w 82"/>
                  <a:gd name="T11" fmla="*/ 34 h 37"/>
                  <a:gd name="T12" fmla="*/ 52 w 82"/>
                  <a:gd name="T13" fmla="*/ 29 h 37"/>
                  <a:gd name="T14" fmla="*/ 57 w 82"/>
                  <a:gd name="T15" fmla="*/ 29 h 37"/>
                  <a:gd name="T16" fmla="*/ 76 w 82"/>
                  <a:gd name="T17" fmla="*/ 27 h 37"/>
                  <a:gd name="T18" fmla="*/ 79 w 82"/>
                  <a:gd name="T19" fmla="*/ 27 h 37"/>
                  <a:gd name="T20" fmla="*/ 82 w 82"/>
                  <a:gd name="T21" fmla="*/ 23 h 37"/>
                  <a:gd name="T22" fmla="*/ 81 w 82"/>
                  <a:gd name="T23" fmla="*/ 20 h 37"/>
                  <a:gd name="T24" fmla="*/ 64 w 82"/>
                  <a:gd name="T25" fmla="*/ 8 h 37"/>
                  <a:gd name="T26" fmla="*/ 58 w 82"/>
                  <a:gd name="T27" fmla="*/ 5 h 37"/>
                  <a:gd name="T28" fmla="*/ 35 w 82"/>
                  <a:gd name="T29" fmla="*/ 4 h 37"/>
                  <a:gd name="T30" fmla="*/ 27 w 82"/>
                  <a:gd name="T31" fmla="*/ 3 h 37"/>
                  <a:gd name="T32" fmla="*/ 25 w 82"/>
                  <a:gd name="T33" fmla="*/ 1 h 37"/>
                  <a:gd name="T34" fmla="*/ 18 w 82"/>
                  <a:gd name="T35" fmla="*/ 4 h 37"/>
                  <a:gd name="T36" fmla="*/ 19 w 82"/>
                  <a:gd name="T37" fmla="*/ 8 h 37"/>
                  <a:gd name="T38" fmla="*/ 23 w 82"/>
                  <a:gd name="T39" fmla="*/ 18 h 37"/>
                  <a:gd name="T40" fmla="*/ 20 w 82"/>
                  <a:gd name="T41" fmla="*/ 20 h 37"/>
                  <a:gd name="T42" fmla="*/ 15 w 82"/>
                  <a:gd name="T43" fmla="*/ 21 h 37"/>
                  <a:gd name="T44" fmla="*/ 2 w 82"/>
                  <a:gd name="T45" fmla="*/ 23 h 37"/>
                  <a:gd name="T46" fmla="*/ 1 w 82"/>
                  <a:gd name="T47" fmla="*/ 25 h 37"/>
                  <a:gd name="T48" fmla="*/ 7 w 82"/>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37">
                    <a:moveTo>
                      <a:pt x="7" y="30"/>
                    </a:moveTo>
                    <a:cubicBezTo>
                      <a:pt x="10" y="30"/>
                      <a:pt x="13" y="29"/>
                      <a:pt x="16" y="29"/>
                    </a:cubicBezTo>
                    <a:cubicBezTo>
                      <a:pt x="20" y="30"/>
                      <a:pt x="24" y="30"/>
                      <a:pt x="28" y="31"/>
                    </a:cubicBezTo>
                    <a:cubicBezTo>
                      <a:pt x="31" y="31"/>
                      <a:pt x="33" y="35"/>
                      <a:pt x="36" y="36"/>
                    </a:cubicBezTo>
                    <a:cubicBezTo>
                      <a:pt x="36" y="37"/>
                      <a:pt x="38" y="37"/>
                      <a:pt x="39" y="36"/>
                    </a:cubicBezTo>
                    <a:cubicBezTo>
                      <a:pt x="40" y="36"/>
                      <a:pt x="40" y="35"/>
                      <a:pt x="41" y="34"/>
                    </a:cubicBezTo>
                    <a:cubicBezTo>
                      <a:pt x="44" y="30"/>
                      <a:pt x="47" y="28"/>
                      <a:pt x="52" y="29"/>
                    </a:cubicBezTo>
                    <a:cubicBezTo>
                      <a:pt x="54" y="29"/>
                      <a:pt x="56" y="29"/>
                      <a:pt x="57" y="29"/>
                    </a:cubicBezTo>
                    <a:cubicBezTo>
                      <a:pt x="63" y="25"/>
                      <a:pt x="70" y="26"/>
                      <a:pt x="76" y="27"/>
                    </a:cubicBezTo>
                    <a:cubicBezTo>
                      <a:pt x="77" y="27"/>
                      <a:pt x="78" y="27"/>
                      <a:pt x="79" y="27"/>
                    </a:cubicBezTo>
                    <a:cubicBezTo>
                      <a:pt x="80" y="26"/>
                      <a:pt x="82" y="24"/>
                      <a:pt x="82" y="23"/>
                    </a:cubicBezTo>
                    <a:cubicBezTo>
                      <a:pt x="82" y="22"/>
                      <a:pt x="82" y="21"/>
                      <a:pt x="81" y="20"/>
                    </a:cubicBezTo>
                    <a:cubicBezTo>
                      <a:pt x="75" y="16"/>
                      <a:pt x="69" y="12"/>
                      <a:pt x="64" y="8"/>
                    </a:cubicBezTo>
                    <a:cubicBezTo>
                      <a:pt x="62" y="6"/>
                      <a:pt x="60" y="6"/>
                      <a:pt x="58" y="5"/>
                    </a:cubicBezTo>
                    <a:cubicBezTo>
                      <a:pt x="50" y="3"/>
                      <a:pt x="43" y="2"/>
                      <a:pt x="35" y="4"/>
                    </a:cubicBezTo>
                    <a:cubicBezTo>
                      <a:pt x="33" y="5"/>
                      <a:pt x="30" y="4"/>
                      <a:pt x="27" y="3"/>
                    </a:cubicBezTo>
                    <a:cubicBezTo>
                      <a:pt x="27" y="2"/>
                      <a:pt x="26" y="1"/>
                      <a:pt x="25" y="1"/>
                    </a:cubicBezTo>
                    <a:cubicBezTo>
                      <a:pt x="23" y="0"/>
                      <a:pt x="20" y="1"/>
                      <a:pt x="18" y="4"/>
                    </a:cubicBezTo>
                    <a:cubicBezTo>
                      <a:pt x="17" y="6"/>
                      <a:pt x="17" y="7"/>
                      <a:pt x="19" y="8"/>
                    </a:cubicBezTo>
                    <a:cubicBezTo>
                      <a:pt x="22" y="11"/>
                      <a:pt x="22" y="15"/>
                      <a:pt x="23" y="18"/>
                    </a:cubicBezTo>
                    <a:cubicBezTo>
                      <a:pt x="24" y="20"/>
                      <a:pt x="23" y="21"/>
                      <a:pt x="20" y="20"/>
                    </a:cubicBezTo>
                    <a:cubicBezTo>
                      <a:pt x="17" y="18"/>
                      <a:pt x="16" y="21"/>
                      <a:pt x="15" y="21"/>
                    </a:cubicBezTo>
                    <a:cubicBezTo>
                      <a:pt x="10" y="22"/>
                      <a:pt x="6" y="22"/>
                      <a:pt x="2" y="23"/>
                    </a:cubicBezTo>
                    <a:cubicBezTo>
                      <a:pt x="1" y="23"/>
                      <a:pt x="0" y="25"/>
                      <a:pt x="1" y="25"/>
                    </a:cubicBezTo>
                    <a:cubicBezTo>
                      <a:pt x="2" y="28"/>
                      <a:pt x="4" y="3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9" name="Freeform 298">
                <a:extLst>
                  <a:ext uri="{FF2B5EF4-FFF2-40B4-BE49-F238E27FC236}">
                    <a16:creationId xmlns:a16="http://schemas.microsoft.com/office/drawing/2014/main" id="{66B62EAE-EF11-40B5-9688-9EB279FBAA79}"/>
                  </a:ext>
                </a:extLst>
              </p:cNvPr>
              <p:cNvSpPr>
                <a:spLocks/>
              </p:cNvSpPr>
              <p:nvPr/>
            </p:nvSpPr>
            <p:spPr bwMode="auto">
              <a:xfrm>
                <a:off x="6005" y="1718"/>
                <a:ext cx="202" cy="188"/>
              </a:xfrm>
              <a:custGeom>
                <a:avLst/>
                <a:gdLst>
                  <a:gd name="T0" fmla="*/ 1 w 43"/>
                  <a:gd name="T1" fmla="*/ 16 h 40"/>
                  <a:gd name="T2" fmla="*/ 1 w 43"/>
                  <a:gd name="T3" fmla="*/ 26 h 40"/>
                  <a:gd name="T4" fmla="*/ 12 w 43"/>
                  <a:gd name="T5" fmla="*/ 38 h 40"/>
                  <a:gd name="T6" fmla="*/ 21 w 43"/>
                  <a:gd name="T7" fmla="*/ 37 h 40"/>
                  <a:gd name="T8" fmla="*/ 28 w 43"/>
                  <a:gd name="T9" fmla="*/ 39 h 40"/>
                  <a:gd name="T10" fmla="*/ 39 w 43"/>
                  <a:gd name="T11" fmla="*/ 40 h 40"/>
                  <a:gd name="T12" fmla="*/ 43 w 43"/>
                  <a:gd name="T13" fmla="*/ 37 h 40"/>
                  <a:gd name="T14" fmla="*/ 40 w 43"/>
                  <a:gd name="T15" fmla="*/ 19 h 40"/>
                  <a:gd name="T16" fmla="*/ 28 w 43"/>
                  <a:gd name="T17" fmla="*/ 7 h 40"/>
                  <a:gd name="T18" fmla="*/ 11 w 43"/>
                  <a:gd name="T19" fmla="*/ 1 h 40"/>
                  <a:gd name="T20" fmla="*/ 6 w 43"/>
                  <a:gd name="T21" fmla="*/ 3 h 40"/>
                  <a:gd name="T22" fmla="*/ 2 w 43"/>
                  <a:gd name="T23" fmla="*/ 9 h 40"/>
                  <a:gd name="T24" fmla="*/ 1 w 43"/>
                  <a:gd name="T25"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0">
                    <a:moveTo>
                      <a:pt x="1" y="16"/>
                    </a:moveTo>
                    <a:cubicBezTo>
                      <a:pt x="3" y="19"/>
                      <a:pt x="2" y="23"/>
                      <a:pt x="1" y="26"/>
                    </a:cubicBezTo>
                    <a:cubicBezTo>
                      <a:pt x="0" y="33"/>
                      <a:pt x="7" y="38"/>
                      <a:pt x="12" y="38"/>
                    </a:cubicBezTo>
                    <a:cubicBezTo>
                      <a:pt x="15" y="38"/>
                      <a:pt x="18" y="37"/>
                      <a:pt x="21" y="37"/>
                    </a:cubicBezTo>
                    <a:cubicBezTo>
                      <a:pt x="24" y="36"/>
                      <a:pt x="26" y="37"/>
                      <a:pt x="28" y="39"/>
                    </a:cubicBezTo>
                    <a:cubicBezTo>
                      <a:pt x="32" y="39"/>
                      <a:pt x="36" y="40"/>
                      <a:pt x="39" y="40"/>
                    </a:cubicBezTo>
                    <a:cubicBezTo>
                      <a:pt x="41" y="40"/>
                      <a:pt x="43" y="38"/>
                      <a:pt x="43" y="37"/>
                    </a:cubicBezTo>
                    <a:cubicBezTo>
                      <a:pt x="42" y="31"/>
                      <a:pt x="42" y="25"/>
                      <a:pt x="40" y="19"/>
                    </a:cubicBezTo>
                    <a:cubicBezTo>
                      <a:pt x="38" y="13"/>
                      <a:pt x="34" y="8"/>
                      <a:pt x="28" y="7"/>
                    </a:cubicBezTo>
                    <a:cubicBezTo>
                      <a:pt x="22" y="6"/>
                      <a:pt x="16" y="4"/>
                      <a:pt x="11" y="1"/>
                    </a:cubicBezTo>
                    <a:cubicBezTo>
                      <a:pt x="9" y="0"/>
                      <a:pt x="7" y="1"/>
                      <a:pt x="6" y="3"/>
                    </a:cubicBezTo>
                    <a:cubicBezTo>
                      <a:pt x="4" y="5"/>
                      <a:pt x="3" y="7"/>
                      <a:pt x="2" y="9"/>
                    </a:cubicBezTo>
                    <a:cubicBezTo>
                      <a:pt x="2" y="11"/>
                      <a:pt x="1"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0" name="Freeform 299">
                <a:extLst>
                  <a:ext uri="{FF2B5EF4-FFF2-40B4-BE49-F238E27FC236}">
                    <a16:creationId xmlns:a16="http://schemas.microsoft.com/office/drawing/2014/main" id="{E1195A80-EBFB-4503-A375-1E64BBDFEBCC}"/>
                  </a:ext>
                </a:extLst>
              </p:cNvPr>
              <p:cNvSpPr>
                <a:spLocks/>
              </p:cNvSpPr>
              <p:nvPr/>
            </p:nvSpPr>
            <p:spPr bwMode="auto">
              <a:xfrm>
                <a:off x="6010" y="1760"/>
                <a:ext cx="5" cy="5"/>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1"/>
                      <a:pt x="0" y="1"/>
                    </a:cubicBez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1" name="Freeform 300">
                <a:extLst>
                  <a:ext uri="{FF2B5EF4-FFF2-40B4-BE49-F238E27FC236}">
                    <a16:creationId xmlns:a16="http://schemas.microsoft.com/office/drawing/2014/main" id="{A5976EF8-F735-45DB-A3A3-03BCAC2F8C57}"/>
                  </a:ext>
                </a:extLst>
              </p:cNvPr>
              <p:cNvSpPr>
                <a:spLocks/>
              </p:cNvSpPr>
              <p:nvPr/>
            </p:nvSpPr>
            <p:spPr bwMode="auto">
              <a:xfrm>
                <a:off x="14976" y="7524"/>
                <a:ext cx="159" cy="263"/>
              </a:xfrm>
              <a:custGeom>
                <a:avLst/>
                <a:gdLst>
                  <a:gd name="T0" fmla="*/ 11 w 34"/>
                  <a:gd name="T1" fmla="*/ 2 h 56"/>
                  <a:gd name="T2" fmla="*/ 6 w 34"/>
                  <a:gd name="T3" fmla="*/ 0 h 56"/>
                  <a:gd name="T4" fmla="*/ 4 w 34"/>
                  <a:gd name="T5" fmla="*/ 1 h 56"/>
                  <a:gd name="T6" fmla="*/ 5 w 34"/>
                  <a:gd name="T7" fmla="*/ 6 h 56"/>
                  <a:gd name="T8" fmla="*/ 1 w 34"/>
                  <a:gd name="T9" fmla="*/ 25 h 56"/>
                  <a:gd name="T10" fmla="*/ 6 w 34"/>
                  <a:gd name="T11" fmla="*/ 50 h 56"/>
                  <a:gd name="T12" fmla="*/ 15 w 34"/>
                  <a:gd name="T13" fmla="*/ 56 h 56"/>
                  <a:gd name="T14" fmla="*/ 30 w 34"/>
                  <a:gd name="T15" fmla="*/ 32 h 56"/>
                  <a:gd name="T16" fmla="*/ 11 w 34"/>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11" y="2"/>
                    </a:moveTo>
                    <a:cubicBezTo>
                      <a:pt x="10" y="1"/>
                      <a:pt x="8" y="0"/>
                      <a:pt x="6" y="0"/>
                    </a:cubicBezTo>
                    <a:cubicBezTo>
                      <a:pt x="5" y="0"/>
                      <a:pt x="4" y="0"/>
                      <a:pt x="4" y="1"/>
                    </a:cubicBezTo>
                    <a:cubicBezTo>
                      <a:pt x="4" y="3"/>
                      <a:pt x="6" y="5"/>
                      <a:pt x="5" y="6"/>
                    </a:cubicBezTo>
                    <a:cubicBezTo>
                      <a:pt x="1" y="12"/>
                      <a:pt x="2" y="20"/>
                      <a:pt x="1" y="25"/>
                    </a:cubicBezTo>
                    <a:cubicBezTo>
                      <a:pt x="0" y="35"/>
                      <a:pt x="2" y="43"/>
                      <a:pt x="6" y="50"/>
                    </a:cubicBezTo>
                    <a:cubicBezTo>
                      <a:pt x="7" y="54"/>
                      <a:pt x="11" y="56"/>
                      <a:pt x="15" y="56"/>
                    </a:cubicBezTo>
                    <a:cubicBezTo>
                      <a:pt x="26" y="55"/>
                      <a:pt x="34" y="43"/>
                      <a:pt x="30" y="32"/>
                    </a:cubicBezTo>
                    <a:cubicBezTo>
                      <a:pt x="26" y="20"/>
                      <a:pt x="19" y="1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2" name="Freeform 301">
                <a:extLst>
                  <a:ext uri="{FF2B5EF4-FFF2-40B4-BE49-F238E27FC236}">
                    <a16:creationId xmlns:a16="http://schemas.microsoft.com/office/drawing/2014/main" id="{C51B04BD-F9E1-4141-BE31-93171FB891B2}"/>
                  </a:ext>
                </a:extLst>
              </p:cNvPr>
              <p:cNvSpPr>
                <a:spLocks/>
              </p:cNvSpPr>
              <p:nvPr/>
            </p:nvSpPr>
            <p:spPr bwMode="auto">
              <a:xfrm>
                <a:off x="5662" y="654"/>
                <a:ext cx="165" cy="217"/>
              </a:xfrm>
              <a:custGeom>
                <a:avLst/>
                <a:gdLst>
                  <a:gd name="T0" fmla="*/ 2 w 35"/>
                  <a:gd name="T1" fmla="*/ 40 h 46"/>
                  <a:gd name="T2" fmla="*/ 6 w 35"/>
                  <a:gd name="T3" fmla="*/ 44 h 46"/>
                  <a:gd name="T4" fmla="*/ 24 w 35"/>
                  <a:gd name="T5" fmla="*/ 45 h 46"/>
                  <a:gd name="T6" fmla="*/ 28 w 35"/>
                  <a:gd name="T7" fmla="*/ 42 h 46"/>
                  <a:gd name="T8" fmla="*/ 32 w 35"/>
                  <a:gd name="T9" fmla="*/ 34 h 46"/>
                  <a:gd name="T10" fmla="*/ 32 w 35"/>
                  <a:gd name="T11" fmla="*/ 34 h 46"/>
                  <a:gd name="T12" fmla="*/ 32 w 35"/>
                  <a:gd name="T13" fmla="*/ 33 h 46"/>
                  <a:gd name="T14" fmla="*/ 31 w 35"/>
                  <a:gd name="T15" fmla="*/ 34 h 46"/>
                  <a:gd name="T16" fmla="*/ 32 w 35"/>
                  <a:gd name="T17" fmla="*/ 22 h 46"/>
                  <a:gd name="T18" fmla="*/ 24 w 35"/>
                  <a:gd name="T19" fmla="*/ 7 h 46"/>
                  <a:gd name="T20" fmla="*/ 21 w 35"/>
                  <a:gd name="T21" fmla="*/ 3 h 46"/>
                  <a:gd name="T22" fmla="*/ 14 w 35"/>
                  <a:gd name="T23" fmla="*/ 2 h 46"/>
                  <a:gd name="T24" fmla="*/ 4 w 35"/>
                  <a:gd name="T25" fmla="*/ 23 h 46"/>
                  <a:gd name="T26" fmla="*/ 1 w 35"/>
                  <a:gd name="T27" fmla="*/ 32 h 46"/>
                  <a:gd name="T28" fmla="*/ 2 w 35"/>
                  <a:gd name="T29"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6">
                    <a:moveTo>
                      <a:pt x="2" y="40"/>
                    </a:moveTo>
                    <a:cubicBezTo>
                      <a:pt x="2" y="43"/>
                      <a:pt x="4" y="44"/>
                      <a:pt x="6" y="44"/>
                    </a:cubicBezTo>
                    <a:cubicBezTo>
                      <a:pt x="12" y="46"/>
                      <a:pt x="18" y="46"/>
                      <a:pt x="24" y="45"/>
                    </a:cubicBezTo>
                    <a:cubicBezTo>
                      <a:pt x="25" y="45"/>
                      <a:pt x="27" y="43"/>
                      <a:pt x="28" y="42"/>
                    </a:cubicBezTo>
                    <a:cubicBezTo>
                      <a:pt x="30" y="40"/>
                      <a:pt x="29" y="36"/>
                      <a:pt x="32" y="34"/>
                    </a:cubicBezTo>
                    <a:cubicBezTo>
                      <a:pt x="32" y="34"/>
                      <a:pt x="32" y="34"/>
                      <a:pt x="32" y="34"/>
                    </a:cubicBezTo>
                    <a:cubicBezTo>
                      <a:pt x="32" y="34"/>
                      <a:pt x="32" y="34"/>
                      <a:pt x="32" y="33"/>
                    </a:cubicBezTo>
                    <a:cubicBezTo>
                      <a:pt x="31" y="34"/>
                      <a:pt x="31" y="34"/>
                      <a:pt x="31" y="34"/>
                    </a:cubicBezTo>
                    <a:cubicBezTo>
                      <a:pt x="34" y="30"/>
                      <a:pt x="35" y="26"/>
                      <a:pt x="32" y="22"/>
                    </a:cubicBezTo>
                    <a:cubicBezTo>
                      <a:pt x="28" y="17"/>
                      <a:pt x="26" y="12"/>
                      <a:pt x="24" y="7"/>
                    </a:cubicBezTo>
                    <a:cubicBezTo>
                      <a:pt x="23" y="6"/>
                      <a:pt x="22" y="4"/>
                      <a:pt x="21" y="3"/>
                    </a:cubicBezTo>
                    <a:cubicBezTo>
                      <a:pt x="20" y="1"/>
                      <a:pt x="16" y="0"/>
                      <a:pt x="14" y="2"/>
                    </a:cubicBezTo>
                    <a:cubicBezTo>
                      <a:pt x="8" y="8"/>
                      <a:pt x="3" y="14"/>
                      <a:pt x="4" y="23"/>
                    </a:cubicBezTo>
                    <a:cubicBezTo>
                      <a:pt x="4" y="27"/>
                      <a:pt x="2" y="29"/>
                      <a:pt x="1" y="32"/>
                    </a:cubicBezTo>
                    <a:cubicBezTo>
                      <a:pt x="0" y="35"/>
                      <a:pt x="1" y="38"/>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3" name="Freeform 302">
                <a:extLst>
                  <a:ext uri="{FF2B5EF4-FFF2-40B4-BE49-F238E27FC236}">
                    <a16:creationId xmlns:a16="http://schemas.microsoft.com/office/drawing/2014/main" id="{1628C4E2-4DBD-4135-90D8-3C948FC8EA4C}"/>
                  </a:ext>
                </a:extLst>
              </p:cNvPr>
              <p:cNvSpPr>
                <a:spLocks/>
              </p:cNvSpPr>
              <p:nvPr/>
            </p:nvSpPr>
            <p:spPr bwMode="auto">
              <a:xfrm>
                <a:off x="11686" y="734"/>
                <a:ext cx="174" cy="212"/>
              </a:xfrm>
              <a:custGeom>
                <a:avLst/>
                <a:gdLst>
                  <a:gd name="T0" fmla="*/ 6 w 37"/>
                  <a:gd name="T1" fmla="*/ 20 h 45"/>
                  <a:gd name="T2" fmla="*/ 0 w 37"/>
                  <a:gd name="T3" fmla="*/ 27 h 45"/>
                  <a:gd name="T4" fmla="*/ 4 w 37"/>
                  <a:gd name="T5" fmla="*/ 31 h 45"/>
                  <a:gd name="T6" fmla="*/ 3 w 37"/>
                  <a:gd name="T7" fmla="*/ 36 h 45"/>
                  <a:gd name="T8" fmla="*/ 10 w 37"/>
                  <a:gd name="T9" fmla="*/ 44 h 45"/>
                  <a:gd name="T10" fmla="*/ 15 w 37"/>
                  <a:gd name="T11" fmla="*/ 45 h 45"/>
                  <a:gd name="T12" fmla="*/ 20 w 37"/>
                  <a:gd name="T13" fmla="*/ 42 h 45"/>
                  <a:gd name="T14" fmla="*/ 24 w 37"/>
                  <a:gd name="T15" fmla="*/ 35 h 45"/>
                  <a:gd name="T16" fmla="*/ 26 w 37"/>
                  <a:gd name="T17" fmla="*/ 29 h 45"/>
                  <a:gd name="T18" fmla="*/ 35 w 37"/>
                  <a:gd name="T19" fmla="*/ 17 h 45"/>
                  <a:gd name="T20" fmla="*/ 35 w 37"/>
                  <a:gd name="T21" fmla="*/ 10 h 45"/>
                  <a:gd name="T22" fmla="*/ 28 w 37"/>
                  <a:gd name="T23" fmla="*/ 1 h 45"/>
                  <a:gd name="T24" fmla="*/ 25 w 37"/>
                  <a:gd name="T25" fmla="*/ 0 h 45"/>
                  <a:gd name="T26" fmla="*/ 19 w 37"/>
                  <a:gd name="T27" fmla="*/ 8 h 45"/>
                  <a:gd name="T28" fmla="*/ 13 w 37"/>
                  <a:gd name="T29" fmla="*/ 17 h 45"/>
                  <a:gd name="T30" fmla="*/ 13 w 37"/>
                  <a:gd name="T31" fmla="*/ 17 h 45"/>
                  <a:gd name="T32" fmla="*/ 13 w 37"/>
                  <a:gd name="T33" fmla="*/ 17 h 45"/>
                  <a:gd name="T34" fmla="*/ 13 w 37"/>
                  <a:gd name="T35" fmla="*/ 17 h 45"/>
                  <a:gd name="T36" fmla="*/ 6 w 37"/>
                  <a:gd name="T3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5">
                    <a:moveTo>
                      <a:pt x="6" y="20"/>
                    </a:moveTo>
                    <a:cubicBezTo>
                      <a:pt x="1" y="20"/>
                      <a:pt x="0" y="23"/>
                      <a:pt x="0" y="27"/>
                    </a:cubicBezTo>
                    <a:cubicBezTo>
                      <a:pt x="4" y="28"/>
                      <a:pt x="4" y="28"/>
                      <a:pt x="4" y="31"/>
                    </a:cubicBezTo>
                    <a:cubicBezTo>
                      <a:pt x="4" y="33"/>
                      <a:pt x="3" y="34"/>
                      <a:pt x="3" y="36"/>
                    </a:cubicBezTo>
                    <a:cubicBezTo>
                      <a:pt x="3" y="40"/>
                      <a:pt x="6" y="43"/>
                      <a:pt x="10" y="44"/>
                    </a:cubicBezTo>
                    <a:cubicBezTo>
                      <a:pt x="12" y="44"/>
                      <a:pt x="13" y="45"/>
                      <a:pt x="15" y="45"/>
                    </a:cubicBezTo>
                    <a:cubicBezTo>
                      <a:pt x="17" y="45"/>
                      <a:pt x="19" y="44"/>
                      <a:pt x="20" y="42"/>
                    </a:cubicBezTo>
                    <a:cubicBezTo>
                      <a:pt x="22" y="40"/>
                      <a:pt x="24" y="38"/>
                      <a:pt x="24" y="35"/>
                    </a:cubicBezTo>
                    <a:cubicBezTo>
                      <a:pt x="24" y="33"/>
                      <a:pt x="24" y="30"/>
                      <a:pt x="26" y="29"/>
                    </a:cubicBezTo>
                    <a:cubicBezTo>
                      <a:pt x="30" y="26"/>
                      <a:pt x="31" y="20"/>
                      <a:pt x="35" y="17"/>
                    </a:cubicBezTo>
                    <a:cubicBezTo>
                      <a:pt x="37" y="15"/>
                      <a:pt x="37" y="12"/>
                      <a:pt x="35" y="10"/>
                    </a:cubicBezTo>
                    <a:cubicBezTo>
                      <a:pt x="33" y="7"/>
                      <a:pt x="31" y="4"/>
                      <a:pt x="28" y="1"/>
                    </a:cubicBezTo>
                    <a:cubicBezTo>
                      <a:pt x="28" y="0"/>
                      <a:pt x="26" y="0"/>
                      <a:pt x="25" y="0"/>
                    </a:cubicBezTo>
                    <a:cubicBezTo>
                      <a:pt x="20" y="1"/>
                      <a:pt x="19" y="2"/>
                      <a:pt x="19" y="8"/>
                    </a:cubicBezTo>
                    <a:cubicBezTo>
                      <a:pt x="19" y="12"/>
                      <a:pt x="17" y="15"/>
                      <a:pt x="13" y="17"/>
                    </a:cubicBezTo>
                    <a:cubicBezTo>
                      <a:pt x="13" y="17"/>
                      <a:pt x="13" y="17"/>
                      <a:pt x="13" y="17"/>
                    </a:cubicBezTo>
                    <a:cubicBezTo>
                      <a:pt x="13" y="17"/>
                      <a:pt x="13" y="17"/>
                      <a:pt x="13" y="17"/>
                    </a:cubicBezTo>
                    <a:cubicBezTo>
                      <a:pt x="13" y="17"/>
                      <a:pt x="13" y="17"/>
                      <a:pt x="13" y="17"/>
                    </a:cubicBezTo>
                    <a:cubicBezTo>
                      <a:pt x="11" y="19"/>
                      <a:pt x="9" y="19"/>
                      <a:pt x="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4" name="Freeform 303">
                <a:extLst>
                  <a:ext uri="{FF2B5EF4-FFF2-40B4-BE49-F238E27FC236}">
                    <a16:creationId xmlns:a16="http://schemas.microsoft.com/office/drawing/2014/main" id="{498C1352-63BB-4D7B-BBE0-92208CFC17F3}"/>
                  </a:ext>
                </a:extLst>
              </p:cNvPr>
              <p:cNvSpPr>
                <a:spLocks/>
              </p:cNvSpPr>
              <p:nvPr/>
            </p:nvSpPr>
            <p:spPr bwMode="auto">
              <a:xfrm>
                <a:off x="17475" y="6394"/>
                <a:ext cx="113" cy="264"/>
              </a:xfrm>
              <a:custGeom>
                <a:avLst/>
                <a:gdLst>
                  <a:gd name="T0" fmla="*/ 18 w 24"/>
                  <a:gd name="T1" fmla="*/ 1 h 56"/>
                  <a:gd name="T2" fmla="*/ 15 w 24"/>
                  <a:gd name="T3" fmla="*/ 1 h 56"/>
                  <a:gd name="T4" fmla="*/ 8 w 24"/>
                  <a:gd name="T5" fmla="*/ 8 h 56"/>
                  <a:gd name="T6" fmla="*/ 3 w 24"/>
                  <a:gd name="T7" fmla="*/ 18 h 56"/>
                  <a:gd name="T8" fmla="*/ 0 w 24"/>
                  <a:gd name="T9" fmla="*/ 31 h 56"/>
                  <a:gd name="T10" fmla="*/ 8 w 24"/>
                  <a:gd name="T11" fmla="*/ 50 h 56"/>
                  <a:gd name="T12" fmla="*/ 12 w 24"/>
                  <a:gd name="T13" fmla="*/ 55 h 56"/>
                  <a:gd name="T14" fmla="*/ 15 w 24"/>
                  <a:gd name="T15" fmla="*/ 54 h 56"/>
                  <a:gd name="T16" fmla="*/ 17 w 24"/>
                  <a:gd name="T17" fmla="*/ 46 h 56"/>
                  <a:gd name="T18" fmla="*/ 22 w 24"/>
                  <a:gd name="T19" fmla="*/ 26 h 56"/>
                  <a:gd name="T20" fmla="*/ 24 w 24"/>
                  <a:gd name="T21" fmla="*/ 9 h 56"/>
                  <a:gd name="T22" fmla="*/ 18 w 24"/>
                  <a:gd name="T2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6">
                    <a:moveTo>
                      <a:pt x="18" y="1"/>
                    </a:moveTo>
                    <a:cubicBezTo>
                      <a:pt x="17" y="0"/>
                      <a:pt x="15" y="0"/>
                      <a:pt x="15" y="1"/>
                    </a:cubicBezTo>
                    <a:cubicBezTo>
                      <a:pt x="12" y="3"/>
                      <a:pt x="10" y="5"/>
                      <a:pt x="8" y="8"/>
                    </a:cubicBezTo>
                    <a:cubicBezTo>
                      <a:pt x="6" y="11"/>
                      <a:pt x="4" y="15"/>
                      <a:pt x="3" y="18"/>
                    </a:cubicBezTo>
                    <a:cubicBezTo>
                      <a:pt x="1" y="22"/>
                      <a:pt x="0" y="27"/>
                      <a:pt x="0" y="31"/>
                    </a:cubicBezTo>
                    <a:cubicBezTo>
                      <a:pt x="0" y="39"/>
                      <a:pt x="1" y="45"/>
                      <a:pt x="8" y="50"/>
                    </a:cubicBezTo>
                    <a:cubicBezTo>
                      <a:pt x="10" y="52"/>
                      <a:pt x="11" y="54"/>
                      <a:pt x="12" y="55"/>
                    </a:cubicBezTo>
                    <a:cubicBezTo>
                      <a:pt x="13" y="56"/>
                      <a:pt x="14" y="56"/>
                      <a:pt x="15" y="54"/>
                    </a:cubicBezTo>
                    <a:cubicBezTo>
                      <a:pt x="16" y="52"/>
                      <a:pt x="16" y="48"/>
                      <a:pt x="17" y="46"/>
                    </a:cubicBezTo>
                    <a:cubicBezTo>
                      <a:pt x="21" y="40"/>
                      <a:pt x="21" y="33"/>
                      <a:pt x="22" y="26"/>
                    </a:cubicBezTo>
                    <a:cubicBezTo>
                      <a:pt x="22" y="20"/>
                      <a:pt x="23" y="15"/>
                      <a:pt x="24" y="9"/>
                    </a:cubicBezTo>
                    <a:cubicBezTo>
                      <a:pt x="24" y="6"/>
                      <a:pt x="22" y="2"/>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5" name="Freeform 304">
                <a:extLst>
                  <a:ext uri="{FF2B5EF4-FFF2-40B4-BE49-F238E27FC236}">
                    <a16:creationId xmlns:a16="http://schemas.microsoft.com/office/drawing/2014/main" id="{3E071AC6-0174-4F13-BF72-91E2FF860005}"/>
                  </a:ext>
                </a:extLst>
              </p:cNvPr>
              <p:cNvSpPr>
                <a:spLocks noEditPoints="1"/>
              </p:cNvSpPr>
              <p:nvPr/>
            </p:nvSpPr>
            <p:spPr bwMode="auto">
              <a:xfrm>
                <a:off x="11949" y="532"/>
                <a:ext cx="174" cy="245"/>
              </a:xfrm>
              <a:custGeom>
                <a:avLst/>
                <a:gdLst>
                  <a:gd name="T0" fmla="*/ 7 w 37"/>
                  <a:gd name="T1" fmla="*/ 38 h 52"/>
                  <a:gd name="T2" fmla="*/ 10 w 37"/>
                  <a:gd name="T3" fmla="*/ 40 h 52"/>
                  <a:gd name="T4" fmla="*/ 10 w 37"/>
                  <a:gd name="T5" fmla="*/ 39 h 52"/>
                  <a:gd name="T6" fmla="*/ 10 w 37"/>
                  <a:gd name="T7" fmla="*/ 40 h 52"/>
                  <a:gd name="T8" fmla="*/ 10 w 37"/>
                  <a:gd name="T9" fmla="*/ 40 h 52"/>
                  <a:gd name="T10" fmla="*/ 10 w 37"/>
                  <a:gd name="T11" fmla="*/ 40 h 52"/>
                  <a:gd name="T12" fmla="*/ 4 w 37"/>
                  <a:gd name="T13" fmla="*/ 42 h 52"/>
                  <a:gd name="T14" fmla="*/ 2 w 37"/>
                  <a:gd name="T15" fmla="*/ 44 h 52"/>
                  <a:gd name="T16" fmla="*/ 4 w 37"/>
                  <a:gd name="T17" fmla="*/ 47 h 52"/>
                  <a:gd name="T18" fmla="*/ 18 w 37"/>
                  <a:gd name="T19" fmla="*/ 51 h 52"/>
                  <a:gd name="T20" fmla="*/ 22 w 37"/>
                  <a:gd name="T21" fmla="*/ 51 h 52"/>
                  <a:gd name="T22" fmla="*/ 25 w 37"/>
                  <a:gd name="T23" fmla="*/ 49 h 52"/>
                  <a:gd name="T24" fmla="*/ 35 w 37"/>
                  <a:gd name="T25" fmla="*/ 38 h 52"/>
                  <a:gd name="T26" fmla="*/ 34 w 37"/>
                  <a:gd name="T27" fmla="*/ 31 h 52"/>
                  <a:gd name="T28" fmla="*/ 33 w 37"/>
                  <a:gd name="T29" fmla="*/ 30 h 52"/>
                  <a:gd name="T30" fmla="*/ 34 w 37"/>
                  <a:gd name="T31" fmla="*/ 30 h 52"/>
                  <a:gd name="T32" fmla="*/ 33 w 37"/>
                  <a:gd name="T33" fmla="*/ 30 h 52"/>
                  <a:gd name="T34" fmla="*/ 33 w 37"/>
                  <a:gd name="T35" fmla="*/ 30 h 52"/>
                  <a:gd name="T36" fmla="*/ 30 w 37"/>
                  <a:gd name="T37" fmla="*/ 30 h 52"/>
                  <a:gd name="T38" fmla="*/ 30 w 37"/>
                  <a:gd name="T39" fmla="*/ 30 h 52"/>
                  <a:gd name="T40" fmla="*/ 30 w 37"/>
                  <a:gd name="T41" fmla="*/ 30 h 52"/>
                  <a:gd name="T42" fmla="*/ 30 w 37"/>
                  <a:gd name="T43" fmla="*/ 30 h 52"/>
                  <a:gd name="T44" fmla="*/ 24 w 37"/>
                  <a:gd name="T45" fmla="*/ 28 h 52"/>
                  <a:gd name="T46" fmla="*/ 22 w 37"/>
                  <a:gd name="T47" fmla="*/ 25 h 52"/>
                  <a:gd name="T48" fmla="*/ 21 w 37"/>
                  <a:gd name="T49" fmla="*/ 6 h 52"/>
                  <a:gd name="T50" fmla="*/ 20 w 37"/>
                  <a:gd name="T51" fmla="*/ 3 h 52"/>
                  <a:gd name="T52" fmla="*/ 10 w 37"/>
                  <a:gd name="T53" fmla="*/ 7 h 52"/>
                  <a:gd name="T54" fmla="*/ 6 w 37"/>
                  <a:gd name="T55" fmla="*/ 23 h 52"/>
                  <a:gd name="T56" fmla="*/ 8 w 37"/>
                  <a:gd name="T57" fmla="*/ 27 h 52"/>
                  <a:gd name="T58" fmla="*/ 9 w 37"/>
                  <a:gd name="T59" fmla="*/ 28 h 52"/>
                  <a:gd name="T60" fmla="*/ 7 w 37"/>
                  <a:gd name="T61" fmla="*/ 30 h 52"/>
                  <a:gd name="T62" fmla="*/ 1 w 37"/>
                  <a:gd name="T63" fmla="*/ 33 h 52"/>
                  <a:gd name="T64" fmla="*/ 7 w 37"/>
                  <a:gd name="T65" fmla="*/ 38 h 52"/>
                  <a:gd name="T66" fmla="*/ 20 w 37"/>
                  <a:gd name="T67" fmla="*/ 34 h 52"/>
                  <a:gd name="T68" fmla="*/ 20 w 37"/>
                  <a:gd name="T69" fmla="*/ 34 h 52"/>
                  <a:gd name="T70" fmla="*/ 19 w 37"/>
                  <a:gd name="T71" fmla="*/ 34 h 52"/>
                  <a:gd name="T72" fmla="*/ 19 w 37"/>
                  <a:gd name="T73" fmla="*/ 33 h 52"/>
                  <a:gd name="T74" fmla="*/ 20 w 37"/>
                  <a:gd name="T75"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52">
                    <a:moveTo>
                      <a:pt x="7" y="38"/>
                    </a:moveTo>
                    <a:cubicBezTo>
                      <a:pt x="8" y="38"/>
                      <a:pt x="9" y="39"/>
                      <a:pt x="10" y="40"/>
                    </a:cubicBezTo>
                    <a:cubicBezTo>
                      <a:pt x="10" y="40"/>
                      <a:pt x="10" y="40"/>
                      <a:pt x="10" y="39"/>
                    </a:cubicBezTo>
                    <a:cubicBezTo>
                      <a:pt x="10" y="40"/>
                      <a:pt x="10" y="40"/>
                      <a:pt x="10" y="40"/>
                    </a:cubicBezTo>
                    <a:cubicBezTo>
                      <a:pt x="10" y="40"/>
                      <a:pt x="10" y="40"/>
                      <a:pt x="10" y="40"/>
                    </a:cubicBezTo>
                    <a:cubicBezTo>
                      <a:pt x="10" y="40"/>
                      <a:pt x="10" y="40"/>
                      <a:pt x="10" y="40"/>
                    </a:cubicBezTo>
                    <a:cubicBezTo>
                      <a:pt x="8" y="40"/>
                      <a:pt x="6" y="41"/>
                      <a:pt x="4" y="42"/>
                    </a:cubicBezTo>
                    <a:cubicBezTo>
                      <a:pt x="3" y="42"/>
                      <a:pt x="2" y="43"/>
                      <a:pt x="2" y="44"/>
                    </a:cubicBezTo>
                    <a:cubicBezTo>
                      <a:pt x="2" y="45"/>
                      <a:pt x="3" y="46"/>
                      <a:pt x="4" y="47"/>
                    </a:cubicBezTo>
                    <a:cubicBezTo>
                      <a:pt x="8" y="49"/>
                      <a:pt x="13" y="48"/>
                      <a:pt x="18" y="51"/>
                    </a:cubicBezTo>
                    <a:cubicBezTo>
                      <a:pt x="19" y="52"/>
                      <a:pt x="21" y="51"/>
                      <a:pt x="22" y="51"/>
                    </a:cubicBezTo>
                    <a:cubicBezTo>
                      <a:pt x="23" y="50"/>
                      <a:pt x="25" y="50"/>
                      <a:pt x="25" y="49"/>
                    </a:cubicBezTo>
                    <a:cubicBezTo>
                      <a:pt x="27" y="44"/>
                      <a:pt x="31" y="41"/>
                      <a:pt x="35" y="38"/>
                    </a:cubicBezTo>
                    <a:cubicBezTo>
                      <a:pt x="37" y="37"/>
                      <a:pt x="37" y="35"/>
                      <a:pt x="34" y="31"/>
                    </a:cubicBezTo>
                    <a:cubicBezTo>
                      <a:pt x="34" y="31"/>
                      <a:pt x="34" y="31"/>
                      <a:pt x="33" y="30"/>
                    </a:cubicBezTo>
                    <a:cubicBezTo>
                      <a:pt x="34" y="30"/>
                      <a:pt x="34" y="30"/>
                      <a:pt x="34" y="30"/>
                    </a:cubicBezTo>
                    <a:cubicBezTo>
                      <a:pt x="33" y="30"/>
                      <a:pt x="33" y="30"/>
                      <a:pt x="33" y="30"/>
                    </a:cubicBezTo>
                    <a:cubicBezTo>
                      <a:pt x="33" y="30"/>
                      <a:pt x="33" y="30"/>
                      <a:pt x="33" y="30"/>
                    </a:cubicBezTo>
                    <a:cubicBezTo>
                      <a:pt x="32" y="31"/>
                      <a:pt x="31" y="31"/>
                      <a:pt x="30" y="30"/>
                    </a:cubicBezTo>
                    <a:cubicBezTo>
                      <a:pt x="30" y="30"/>
                      <a:pt x="30" y="30"/>
                      <a:pt x="30" y="30"/>
                    </a:cubicBezTo>
                    <a:cubicBezTo>
                      <a:pt x="30" y="30"/>
                      <a:pt x="30" y="30"/>
                      <a:pt x="30" y="30"/>
                    </a:cubicBezTo>
                    <a:cubicBezTo>
                      <a:pt x="30" y="30"/>
                      <a:pt x="30" y="30"/>
                      <a:pt x="30" y="30"/>
                    </a:cubicBezTo>
                    <a:cubicBezTo>
                      <a:pt x="28" y="29"/>
                      <a:pt x="26" y="29"/>
                      <a:pt x="24" y="28"/>
                    </a:cubicBezTo>
                    <a:cubicBezTo>
                      <a:pt x="23" y="27"/>
                      <a:pt x="22" y="26"/>
                      <a:pt x="22" y="25"/>
                    </a:cubicBezTo>
                    <a:cubicBezTo>
                      <a:pt x="24" y="18"/>
                      <a:pt x="19" y="12"/>
                      <a:pt x="21" y="6"/>
                    </a:cubicBezTo>
                    <a:cubicBezTo>
                      <a:pt x="22" y="5"/>
                      <a:pt x="21" y="4"/>
                      <a:pt x="20" y="3"/>
                    </a:cubicBezTo>
                    <a:cubicBezTo>
                      <a:pt x="15" y="0"/>
                      <a:pt x="10" y="2"/>
                      <a:pt x="10" y="7"/>
                    </a:cubicBezTo>
                    <a:cubicBezTo>
                      <a:pt x="10" y="13"/>
                      <a:pt x="10" y="18"/>
                      <a:pt x="6" y="23"/>
                    </a:cubicBezTo>
                    <a:cubicBezTo>
                      <a:pt x="5" y="25"/>
                      <a:pt x="6" y="26"/>
                      <a:pt x="8" y="27"/>
                    </a:cubicBezTo>
                    <a:cubicBezTo>
                      <a:pt x="9" y="27"/>
                      <a:pt x="9" y="27"/>
                      <a:pt x="9" y="28"/>
                    </a:cubicBezTo>
                    <a:cubicBezTo>
                      <a:pt x="10" y="29"/>
                      <a:pt x="9" y="29"/>
                      <a:pt x="7" y="30"/>
                    </a:cubicBezTo>
                    <a:cubicBezTo>
                      <a:pt x="5" y="30"/>
                      <a:pt x="1" y="29"/>
                      <a:pt x="1" y="33"/>
                    </a:cubicBezTo>
                    <a:cubicBezTo>
                      <a:pt x="0" y="37"/>
                      <a:pt x="5" y="37"/>
                      <a:pt x="7" y="38"/>
                    </a:cubicBezTo>
                    <a:close/>
                    <a:moveTo>
                      <a:pt x="20" y="34"/>
                    </a:moveTo>
                    <a:cubicBezTo>
                      <a:pt x="20" y="34"/>
                      <a:pt x="20" y="34"/>
                      <a:pt x="20" y="34"/>
                    </a:cubicBezTo>
                    <a:cubicBezTo>
                      <a:pt x="19" y="34"/>
                      <a:pt x="19" y="34"/>
                      <a:pt x="19" y="34"/>
                    </a:cubicBezTo>
                    <a:cubicBezTo>
                      <a:pt x="19" y="33"/>
                      <a:pt x="19" y="33"/>
                      <a:pt x="19" y="33"/>
                    </a:cubicBezTo>
                    <a:lnTo>
                      <a:pt x="2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6" name="Freeform 305">
                <a:extLst>
                  <a:ext uri="{FF2B5EF4-FFF2-40B4-BE49-F238E27FC236}">
                    <a16:creationId xmlns:a16="http://schemas.microsoft.com/office/drawing/2014/main" id="{0030E0FB-7727-4E90-AE56-E31185C3CA05}"/>
                  </a:ext>
                </a:extLst>
              </p:cNvPr>
              <p:cNvSpPr>
                <a:spLocks/>
              </p:cNvSpPr>
              <p:nvPr/>
            </p:nvSpPr>
            <p:spPr bwMode="auto">
              <a:xfrm>
                <a:off x="5404" y="1261"/>
                <a:ext cx="150" cy="174"/>
              </a:xfrm>
              <a:custGeom>
                <a:avLst/>
                <a:gdLst>
                  <a:gd name="T0" fmla="*/ 3 w 32"/>
                  <a:gd name="T1" fmla="*/ 14 h 37"/>
                  <a:gd name="T2" fmla="*/ 3 w 32"/>
                  <a:gd name="T3" fmla="*/ 24 h 37"/>
                  <a:gd name="T4" fmla="*/ 15 w 32"/>
                  <a:gd name="T5" fmla="*/ 34 h 37"/>
                  <a:gd name="T6" fmla="*/ 18 w 32"/>
                  <a:gd name="T7" fmla="*/ 36 h 37"/>
                  <a:gd name="T8" fmla="*/ 26 w 32"/>
                  <a:gd name="T9" fmla="*/ 33 h 37"/>
                  <a:gd name="T10" fmla="*/ 31 w 32"/>
                  <a:gd name="T11" fmla="*/ 20 h 37"/>
                  <a:gd name="T12" fmla="*/ 32 w 32"/>
                  <a:gd name="T13" fmla="*/ 14 h 37"/>
                  <a:gd name="T14" fmla="*/ 27 w 32"/>
                  <a:gd name="T15" fmla="*/ 2 h 37"/>
                  <a:gd name="T16" fmla="*/ 19 w 32"/>
                  <a:gd name="T17" fmla="*/ 0 h 37"/>
                  <a:gd name="T18" fmla="*/ 14 w 32"/>
                  <a:gd name="T19" fmla="*/ 1 h 37"/>
                  <a:gd name="T20" fmla="*/ 3 w 32"/>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7">
                    <a:moveTo>
                      <a:pt x="3" y="14"/>
                    </a:moveTo>
                    <a:cubicBezTo>
                      <a:pt x="0" y="16"/>
                      <a:pt x="0" y="21"/>
                      <a:pt x="3" y="24"/>
                    </a:cubicBezTo>
                    <a:cubicBezTo>
                      <a:pt x="7" y="27"/>
                      <a:pt x="11" y="31"/>
                      <a:pt x="15" y="34"/>
                    </a:cubicBezTo>
                    <a:cubicBezTo>
                      <a:pt x="16" y="35"/>
                      <a:pt x="17" y="35"/>
                      <a:pt x="18" y="36"/>
                    </a:cubicBezTo>
                    <a:cubicBezTo>
                      <a:pt x="21" y="37"/>
                      <a:pt x="25" y="36"/>
                      <a:pt x="26" y="33"/>
                    </a:cubicBezTo>
                    <a:cubicBezTo>
                      <a:pt x="28" y="29"/>
                      <a:pt x="29" y="24"/>
                      <a:pt x="31" y="20"/>
                    </a:cubicBezTo>
                    <a:cubicBezTo>
                      <a:pt x="31" y="18"/>
                      <a:pt x="32" y="16"/>
                      <a:pt x="32" y="14"/>
                    </a:cubicBezTo>
                    <a:cubicBezTo>
                      <a:pt x="32" y="9"/>
                      <a:pt x="30" y="5"/>
                      <a:pt x="27" y="2"/>
                    </a:cubicBezTo>
                    <a:cubicBezTo>
                      <a:pt x="25" y="0"/>
                      <a:pt x="22" y="0"/>
                      <a:pt x="19" y="0"/>
                    </a:cubicBezTo>
                    <a:cubicBezTo>
                      <a:pt x="17" y="1"/>
                      <a:pt x="16" y="1"/>
                      <a:pt x="14" y="1"/>
                    </a:cubicBezTo>
                    <a:cubicBezTo>
                      <a:pt x="11" y="6"/>
                      <a:pt x="7" y="10"/>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7" name="Freeform 306">
                <a:extLst>
                  <a:ext uri="{FF2B5EF4-FFF2-40B4-BE49-F238E27FC236}">
                    <a16:creationId xmlns:a16="http://schemas.microsoft.com/office/drawing/2014/main" id="{70BB5289-637F-4EA4-BB15-138976CC3FFF}"/>
                  </a:ext>
                </a:extLst>
              </p:cNvPr>
              <p:cNvSpPr>
                <a:spLocks/>
              </p:cNvSpPr>
              <p:nvPr/>
            </p:nvSpPr>
            <p:spPr bwMode="auto">
              <a:xfrm>
                <a:off x="5470" y="1261"/>
                <a:ext cx="0" cy="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8" name="Freeform 307">
                <a:extLst>
                  <a:ext uri="{FF2B5EF4-FFF2-40B4-BE49-F238E27FC236}">
                    <a16:creationId xmlns:a16="http://schemas.microsoft.com/office/drawing/2014/main" id="{479EBF1C-BF4D-44F1-B357-CCD7FE0CA66C}"/>
                  </a:ext>
                </a:extLst>
              </p:cNvPr>
              <p:cNvSpPr>
                <a:spLocks/>
              </p:cNvSpPr>
              <p:nvPr/>
            </p:nvSpPr>
            <p:spPr bwMode="auto">
              <a:xfrm>
                <a:off x="16460" y="494"/>
                <a:ext cx="231" cy="99"/>
              </a:xfrm>
              <a:custGeom>
                <a:avLst/>
                <a:gdLst>
                  <a:gd name="T0" fmla="*/ 8 w 49"/>
                  <a:gd name="T1" fmla="*/ 15 h 21"/>
                  <a:gd name="T2" fmla="*/ 33 w 49"/>
                  <a:gd name="T3" fmla="*/ 21 h 21"/>
                  <a:gd name="T4" fmla="*/ 40 w 49"/>
                  <a:gd name="T5" fmla="*/ 20 h 21"/>
                  <a:gd name="T6" fmla="*/ 49 w 49"/>
                  <a:gd name="T7" fmla="*/ 12 h 21"/>
                  <a:gd name="T8" fmla="*/ 49 w 49"/>
                  <a:gd name="T9" fmla="*/ 7 h 21"/>
                  <a:gd name="T10" fmla="*/ 37 w 49"/>
                  <a:gd name="T11" fmla="*/ 0 h 21"/>
                  <a:gd name="T12" fmla="*/ 26 w 49"/>
                  <a:gd name="T13" fmla="*/ 2 h 21"/>
                  <a:gd name="T14" fmla="*/ 13 w 49"/>
                  <a:gd name="T15" fmla="*/ 1 h 21"/>
                  <a:gd name="T16" fmla="*/ 10 w 49"/>
                  <a:gd name="T17" fmla="*/ 2 h 21"/>
                  <a:gd name="T18" fmla="*/ 2 w 49"/>
                  <a:gd name="T19" fmla="*/ 3 h 21"/>
                  <a:gd name="T20" fmla="*/ 0 w 49"/>
                  <a:gd name="T21" fmla="*/ 7 h 21"/>
                  <a:gd name="T22" fmla="*/ 8 w 49"/>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1">
                    <a:moveTo>
                      <a:pt x="8" y="15"/>
                    </a:moveTo>
                    <a:cubicBezTo>
                      <a:pt x="16" y="19"/>
                      <a:pt x="25" y="20"/>
                      <a:pt x="33" y="21"/>
                    </a:cubicBezTo>
                    <a:cubicBezTo>
                      <a:pt x="35" y="21"/>
                      <a:pt x="38" y="21"/>
                      <a:pt x="40" y="20"/>
                    </a:cubicBezTo>
                    <a:cubicBezTo>
                      <a:pt x="44" y="19"/>
                      <a:pt x="48" y="17"/>
                      <a:pt x="49" y="12"/>
                    </a:cubicBezTo>
                    <a:cubicBezTo>
                      <a:pt x="49" y="11"/>
                      <a:pt x="49" y="8"/>
                      <a:pt x="49" y="7"/>
                    </a:cubicBezTo>
                    <a:cubicBezTo>
                      <a:pt x="46" y="3"/>
                      <a:pt x="42" y="0"/>
                      <a:pt x="37" y="0"/>
                    </a:cubicBezTo>
                    <a:cubicBezTo>
                      <a:pt x="33" y="0"/>
                      <a:pt x="30" y="2"/>
                      <a:pt x="26" y="2"/>
                    </a:cubicBezTo>
                    <a:cubicBezTo>
                      <a:pt x="22" y="2"/>
                      <a:pt x="17" y="2"/>
                      <a:pt x="13" y="1"/>
                    </a:cubicBezTo>
                    <a:cubicBezTo>
                      <a:pt x="12" y="1"/>
                      <a:pt x="11" y="2"/>
                      <a:pt x="10" y="2"/>
                    </a:cubicBezTo>
                    <a:cubicBezTo>
                      <a:pt x="7" y="4"/>
                      <a:pt x="5" y="4"/>
                      <a:pt x="2" y="3"/>
                    </a:cubicBezTo>
                    <a:cubicBezTo>
                      <a:pt x="1" y="3"/>
                      <a:pt x="0" y="6"/>
                      <a:pt x="0" y="7"/>
                    </a:cubicBezTo>
                    <a:cubicBezTo>
                      <a:pt x="2" y="10"/>
                      <a:pt x="4" y="14"/>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9" name="Freeform 308">
                <a:extLst>
                  <a:ext uri="{FF2B5EF4-FFF2-40B4-BE49-F238E27FC236}">
                    <a16:creationId xmlns:a16="http://schemas.microsoft.com/office/drawing/2014/main" id="{FA4B6F61-E3C8-4C72-BF23-2A9FEFDBF69D}"/>
                  </a:ext>
                </a:extLst>
              </p:cNvPr>
              <p:cNvSpPr>
                <a:spLocks/>
              </p:cNvSpPr>
              <p:nvPr/>
            </p:nvSpPr>
            <p:spPr bwMode="auto">
              <a:xfrm>
                <a:off x="19402" y="8450"/>
                <a:ext cx="277" cy="151"/>
              </a:xfrm>
              <a:custGeom>
                <a:avLst/>
                <a:gdLst>
                  <a:gd name="T0" fmla="*/ 53 w 59"/>
                  <a:gd name="T1" fmla="*/ 1 h 32"/>
                  <a:gd name="T2" fmla="*/ 45 w 59"/>
                  <a:gd name="T3" fmla="*/ 6 h 32"/>
                  <a:gd name="T4" fmla="*/ 34 w 59"/>
                  <a:gd name="T5" fmla="*/ 17 h 32"/>
                  <a:gd name="T6" fmla="*/ 25 w 59"/>
                  <a:gd name="T7" fmla="*/ 15 h 32"/>
                  <a:gd name="T8" fmla="*/ 25 w 59"/>
                  <a:gd name="T9" fmla="*/ 14 h 32"/>
                  <a:gd name="T10" fmla="*/ 25 w 59"/>
                  <a:gd name="T11" fmla="*/ 14 h 32"/>
                  <a:gd name="T12" fmla="*/ 25 w 59"/>
                  <a:gd name="T13" fmla="*/ 15 h 32"/>
                  <a:gd name="T14" fmla="*/ 9 w 59"/>
                  <a:gd name="T15" fmla="*/ 17 h 32"/>
                  <a:gd name="T16" fmla="*/ 6 w 59"/>
                  <a:gd name="T17" fmla="*/ 17 h 32"/>
                  <a:gd name="T18" fmla="*/ 3 w 59"/>
                  <a:gd name="T19" fmla="*/ 18 h 32"/>
                  <a:gd name="T20" fmla="*/ 0 w 59"/>
                  <a:gd name="T21" fmla="*/ 20 h 32"/>
                  <a:gd name="T22" fmla="*/ 1 w 59"/>
                  <a:gd name="T23" fmla="*/ 23 h 32"/>
                  <a:gd name="T24" fmla="*/ 35 w 59"/>
                  <a:gd name="T25" fmla="*/ 30 h 32"/>
                  <a:gd name="T26" fmla="*/ 38 w 59"/>
                  <a:gd name="T27" fmla="*/ 29 h 32"/>
                  <a:gd name="T28" fmla="*/ 51 w 59"/>
                  <a:gd name="T29" fmla="*/ 19 h 32"/>
                  <a:gd name="T30" fmla="*/ 53 w 59"/>
                  <a:gd name="T31" fmla="*/ 17 h 32"/>
                  <a:gd name="T32" fmla="*/ 57 w 59"/>
                  <a:gd name="T33" fmla="*/ 8 h 32"/>
                  <a:gd name="T34" fmla="*/ 53 w 59"/>
                  <a:gd name="T3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2">
                    <a:moveTo>
                      <a:pt x="53" y="1"/>
                    </a:moveTo>
                    <a:cubicBezTo>
                      <a:pt x="49" y="0"/>
                      <a:pt x="46" y="1"/>
                      <a:pt x="45" y="6"/>
                    </a:cubicBezTo>
                    <a:cubicBezTo>
                      <a:pt x="43" y="12"/>
                      <a:pt x="39" y="15"/>
                      <a:pt x="34" y="17"/>
                    </a:cubicBezTo>
                    <a:cubicBezTo>
                      <a:pt x="31" y="18"/>
                      <a:pt x="27" y="17"/>
                      <a:pt x="25" y="15"/>
                    </a:cubicBezTo>
                    <a:cubicBezTo>
                      <a:pt x="25" y="14"/>
                      <a:pt x="25" y="14"/>
                      <a:pt x="25" y="14"/>
                    </a:cubicBezTo>
                    <a:cubicBezTo>
                      <a:pt x="25" y="14"/>
                      <a:pt x="25" y="14"/>
                      <a:pt x="25" y="14"/>
                    </a:cubicBezTo>
                    <a:cubicBezTo>
                      <a:pt x="25" y="15"/>
                      <a:pt x="25" y="15"/>
                      <a:pt x="25" y="15"/>
                    </a:cubicBezTo>
                    <a:cubicBezTo>
                      <a:pt x="20" y="16"/>
                      <a:pt x="15" y="18"/>
                      <a:pt x="9" y="17"/>
                    </a:cubicBezTo>
                    <a:cubicBezTo>
                      <a:pt x="8" y="17"/>
                      <a:pt x="7" y="17"/>
                      <a:pt x="6" y="17"/>
                    </a:cubicBezTo>
                    <a:cubicBezTo>
                      <a:pt x="5" y="17"/>
                      <a:pt x="4" y="17"/>
                      <a:pt x="3" y="18"/>
                    </a:cubicBezTo>
                    <a:cubicBezTo>
                      <a:pt x="2" y="18"/>
                      <a:pt x="1" y="19"/>
                      <a:pt x="0" y="20"/>
                    </a:cubicBezTo>
                    <a:cubicBezTo>
                      <a:pt x="0" y="21"/>
                      <a:pt x="0" y="22"/>
                      <a:pt x="1" y="23"/>
                    </a:cubicBezTo>
                    <a:cubicBezTo>
                      <a:pt x="11" y="31"/>
                      <a:pt x="23" y="32"/>
                      <a:pt x="35" y="30"/>
                    </a:cubicBezTo>
                    <a:cubicBezTo>
                      <a:pt x="36" y="30"/>
                      <a:pt x="37" y="29"/>
                      <a:pt x="38" y="29"/>
                    </a:cubicBezTo>
                    <a:cubicBezTo>
                      <a:pt x="43" y="26"/>
                      <a:pt x="46" y="21"/>
                      <a:pt x="51" y="19"/>
                    </a:cubicBezTo>
                    <a:cubicBezTo>
                      <a:pt x="52" y="19"/>
                      <a:pt x="53" y="17"/>
                      <a:pt x="53" y="17"/>
                    </a:cubicBezTo>
                    <a:cubicBezTo>
                      <a:pt x="53" y="13"/>
                      <a:pt x="56" y="11"/>
                      <a:pt x="57" y="8"/>
                    </a:cubicBezTo>
                    <a:cubicBezTo>
                      <a:pt x="59" y="5"/>
                      <a:pt x="57" y="1"/>
                      <a:pt x="5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0" name="Freeform 309">
                <a:extLst>
                  <a:ext uri="{FF2B5EF4-FFF2-40B4-BE49-F238E27FC236}">
                    <a16:creationId xmlns:a16="http://schemas.microsoft.com/office/drawing/2014/main" id="{8E71B0EC-9BF3-4FE5-96AB-8197D79A2EF7}"/>
                  </a:ext>
                </a:extLst>
              </p:cNvPr>
              <p:cNvSpPr>
                <a:spLocks/>
              </p:cNvSpPr>
              <p:nvPr/>
            </p:nvSpPr>
            <p:spPr bwMode="auto">
              <a:xfrm>
                <a:off x="5042" y="489"/>
                <a:ext cx="188" cy="132"/>
              </a:xfrm>
              <a:custGeom>
                <a:avLst/>
                <a:gdLst>
                  <a:gd name="T0" fmla="*/ 2 w 40"/>
                  <a:gd name="T1" fmla="*/ 11 h 28"/>
                  <a:gd name="T2" fmla="*/ 13 w 40"/>
                  <a:gd name="T3" fmla="*/ 18 h 28"/>
                  <a:gd name="T4" fmla="*/ 22 w 40"/>
                  <a:gd name="T5" fmla="*/ 24 h 28"/>
                  <a:gd name="T6" fmla="*/ 38 w 40"/>
                  <a:gd name="T7" fmla="*/ 17 h 28"/>
                  <a:gd name="T8" fmla="*/ 39 w 40"/>
                  <a:gd name="T9" fmla="*/ 10 h 28"/>
                  <a:gd name="T10" fmla="*/ 39 w 40"/>
                  <a:gd name="T11" fmla="*/ 9 h 28"/>
                  <a:gd name="T12" fmla="*/ 32 w 40"/>
                  <a:gd name="T13" fmla="*/ 1 h 28"/>
                  <a:gd name="T14" fmla="*/ 17 w 40"/>
                  <a:gd name="T15" fmla="*/ 2 h 28"/>
                  <a:gd name="T16" fmla="*/ 6 w 40"/>
                  <a:gd name="T17" fmla="*/ 4 h 28"/>
                  <a:gd name="T18" fmla="*/ 2 w 40"/>
                  <a:gd name="T19" fmla="*/ 6 h 28"/>
                  <a:gd name="T20" fmla="*/ 0 w 40"/>
                  <a:gd name="T21" fmla="*/ 9 h 28"/>
                  <a:gd name="T22" fmla="*/ 2 w 40"/>
                  <a:gd name="T2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8">
                    <a:moveTo>
                      <a:pt x="2" y="11"/>
                    </a:moveTo>
                    <a:cubicBezTo>
                      <a:pt x="6" y="12"/>
                      <a:pt x="10" y="14"/>
                      <a:pt x="13" y="18"/>
                    </a:cubicBezTo>
                    <a:cubicBezTo>
                      <a:pt x="17" y="18"/>
                      <a:pt x="19" y="22"/>
                      <a:pt x="22" y="24"/>
                    </a:cubicBezTo>
                    <a:cubicBezTo>
                      <a:pt x="29" y="28"/>
                      <a:pt x="37" y="24"/>
                      <a:pt x="38" y="17"/>
                    </a:cubicBezTo>
                    <a:cubicBezTo>
                      <a:pt x="39" y="15"/>
                      <a:pt x="39" y="12"/>
                      <a:pt x="39" y="10"/>
                    </a:cubicBezTo>
                    <a:cubicBezTo>
                      <a:pt x="39" y="10"/>
                      <a:pt x="39" y="9"/>
                      <a:pt x="39" y="9"/>
                    </a:cubicBezTo>
                    <a:cubicBezTo>
                      <a:pt x="40" y="3"/>
                      <a:pt x="37" y="0"/>
                      <a:pt x="32" y="1"/>
                    </a:cubicBezTo>
                    <a:cubicBezTo>
                      <a:pt x="27" y="2"/>
                      <a:pt x="22" y="3"/>
                      <a:pt x="17" y="2"/>
                    </a:cubicBezTo>
                    <a:cubicBezTo>
                      <a:pt x="13" y="2"/>
                      <a:pt x="10" y="3"/>
                      <a:pt x="6" y="4"/>
                    </a:cubicBezTo>
                    <a:cubicBezTo>
                      <a:pt x="4" y="4"/>
                      <a:pt x="3" y="5"/>
                      <a:pt x="2" y="6"/>
                    </a:cubicBezTo>
                    <a:cubicBezTo>
                      <a:pt x="1" y="7"/>
                      <a:pt x="0" y="8"/>
                      <a:pt x="0" y="9"/>
                    </a:cubicBezTo>
                    <a:cubicBezTo>
                      <a:pt x="1" y="10"/>
                      <a:pt x="1"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1" name="Freeform 310">
                <a:extLst>
                  <a:ext uri="{FF2B5EF4-FFF2-40B4-BE49-F238E27FC236}">
                    <a16:creationId xmlns:a16="http://schemas.microsoft.com/office/drawing/2014/main" id="{803B5AF4-6AFF-4030-8006-ED3E841E577C}"/>
                  </a:ext>
                </a:extLst>
              </p:cNvPr>
              <p:cNvSpPr>
                <a:spLocks/>
              </p:cNvSpPr>
              <p:nvPr/>
            </p:nvSpPr>
            <p:spPr bwMode="auto">
              <a:xfrm>
                <a:off x="16404" y="871"/>
                <a:ext cx="188" cy="122"/>
              </a:xfrm>
              <a:custGeom>
                <a:avLst/>
                <a:gdLst>
                  <a:gd name="T0" fmla="*/ 1 w 40"/>
                  <a:gd name="T1" fmla="*/ 26 h 26"/>
                  <a:gd name="T2" fmla="*/ 3 w 40"/>
                  <a:gd name="T3" fmla="*/ 26 h 26"/>
                  <a:gd name="T4" fmla="*/ 18 w 40"/>
                  <a:gd name="T5" fmla="*/ 22 h 26"/>
                  <a:gd name="T6" fmla="*/ 36 w 40"/>
                  <a:gd name="T7" fmla="*/ 20 h 26"/>
                  <a:gd name="T8" fmla="*/ 38 w 40"/>
                  <a:gd name="T9" fmla="*/ 14 h 26"/>
                  <a:gd name="T10" fmla="*/ 26 w 40"/>
                  <a:gd name="T11" fmla="*/ 4 h 26"/>
                  <a:gd name="T12" fmla="*/ 18 w 40"/>
                  <a:gd name="T13" fmla="*/ 1 h 26"/>
                  <a:gd name="T14" fmla="*/ 10 w 40"/>
                  <a:gd name="T15" fmla="*/ 0 h 26"/>
                  <a:gd name="T16" fmla="*/ 4 w 40"/>
                  <a:gd name="T17" fmla="*/ 5 h 26"/>
                  <a:gd name="T18" fmla="*/ 2 w 40"/>
                  <a:gd name="T19" fmla="*/ 18 h 26"/>
                  <a:gd name="T20" fmla="*/ 0 w 40"/>
                  <a:gd name="T21" fmla="*/ 25 h 26"/>
                  <a:gd name="T22" fmla="*/ 1 w 40"/>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6">
                    <a:moveTo>
                      <a:pt x="1" y="26"/>
                    </a:moveTo>
                    <a:cubicBezTo>
                      <a:pt x="1" y="26"/>
                      <a:pt x="2" y="26"/>
                      <a:pt x="3" y="26"/>
                    </a:cubicBezTo>
                    <a:cubicBezTo>
                      <a:pt x="7" y="23"/>
                      <a:pt x="12" y="22"/>
                      <a:pt x="18" y="22"/>
                    </a:cubicBezTo>
                    <a:cubicBezTo>
                      <a:pt x="24" y="22"/>
                      <a:pt x="30" y="21"/>
                      <a:pt x="36" y="20"/>
                    </a:cubicBezTo>
                    <a:cubicBezTo>
                      <a:pt x="39" y="20"/>
                      <a:pt x="40" y="16"/>
                      <a:pt x="38" y="14"/>
                    </a:cubicBezTo>
                    <a:cubicBezTo>
                      <a:pt x="35" y="9"/>
                      <a:pt x="32" y="5"/>
                      <a:pt x="26" y="4"/>
                    </a:cubicBezTo>
                    <a:cubicBezTo>
                      <a:pt x="23" y="3"/>
                      <a:pt x="21" y="1"/>
                      <a:pt x="18" y="1"/>
                    </a:cubicBezTo>
                    <a:cubicBezTo>
                      <a:pt x="16" y="0"/>
                      <a:pt x="13" y="0"/>
                      <a:pt x="10" y="0"/>
                    </a:cubicBezTo>
                    <a:cubicBezTo>
                      <a:pt x="8" y="1"/>
                      <a:pt x="4" y="3"/>
                      <a:pt x="4" y="5"/>
                    </a:cubicBezTo>
                    <a:cubicBezTo>
                      <a:pt x="3" y="9"/>
                      <a:pt x="3" y="12"/>
                      <a:pt x="2" y="18"/>
                    </a:cubicBezTo>
                    <a:cubicBezTo>
                      <a:pt x="2" y="18"/>
                      <a:pt x="1" y="21"/>
                      <a:pt x="0" y="25"/>
                    </a:cubicBezTo>
                    <a:cubicBezTo>
                      <a:pt x="0" y="25"/>
                      <a:pt x="1" y="26"/>
                      <a:pt x="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2" name="Freeform 311">
                <a:extLst>
                  <a:ext uri="{FF2B5EF4-FFF2-40B4-BE49-F238E27FC236}">
                    <a16:creationId xmlns:a16="http://schemas.microsoft.com/office/drawing/2014/main" id="{25E8BC17-E909-4F55-8796-8AFA8D0BEF5A}"/>
                  </a:ext>
                </a:extLst>
              </p:cNvPr>
              <p:cNvSpPr>
                <a:spLocks/>
              </p:cNvSpPr>
              <p:nvPr/>
            </p:nvSpPr>
            <p:spPr bwMode="auto">
              <a:xfrm>
                <a:off x="16780" y="6799"/>
                <a:ext cx="155" cy="136"/>
              </a:xfrm>
              <a:custGeom>
                <a:avLst/>
                <a:gdLst>
                  <a:gd name="T0" fmla="*/ 32 w 33"/>
                  <a:gd name="T1" fmla="*/ 6 h 29"/>
                  <a:gd name="T2" fmla="*/ 30 w 33"/>
                  <a:gd name="T3" fmla="*/ 2 h 29"/>
                  <a:gd name="T4" fmla="*/ 25 w 33"/>
                  <a:gd name="T5" fmla="*/ 0 h 29"/>
                  <a:gd name="T6" fmla="*/ 22 w 33"/>
                  <a:gd name="T7" fmla="*/ 0 h 29"/>
                  <a:gd name="T8" fmla="*/ 2 w 33"/>
                  <a:gd name="T9" fmla="*/ 10 h 29"/>
                  <a:gd name="T10" fmla="*/ 1 w 33"/>
                  <a:gd name="T11" fmla="*/ 13 h 29"/>
                  <a:gd name="T12" fmla="*/ 9 w 33"/>
                  <a:gd name="T13" fmla="*/ 27 h 29"/>
                  <a:gd name="T14" fmla="*/ 26 w 33"/>
                  <a:gd name="T15" fmla="*/ 21 h 29"/>
                  <a:gd name="T16" fmla="*/ 32 w 3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9">
                    <a:moveTo>
                      <a:pt x="32" y="6"/>
                    </a:moveTo>
                    <a:cubicBezTo>
                      <a:pt x="33" y="5"/>
                      <a:pt x="31" y="3"/>
                      <a:pt x="30" y="2"/>
                    </a:cubicBezTo>
                    <a:cubicBezTo>
                      <a:pt x="28" y="1"/>
                      <a:pt x="26" y="1"/>
                      <a:pt x="25" y="0"/>
                    </a:cubicBezTo>
                    <a:cubicBezTo>
                      <a:pt x="23" y="0"/>
                      <a:pt x="23" y="0"/>
                      <a:pt x="22" y="0"/>
                    </a:cubicBezTo>
                    <a:cubicBezTo>
                      <a:pt x="14" y="0"/>
                      <a:pt x="8" y="3"/>
                      <a:pt x="2" y="10"/>
                    </a:cubicBezTo>
                    <a:cubicBezTo>
                      <a:pt x="2" y="11"/>
                      <a:pt x="1" y="12"/>
                      <a:pt x="1" y="13"/>
                    </a:cubicBezTo>
                    <a:cubicBezTo>
                      <a:pt x="0" y="19"/>
                      <a:pt x="3" y="25"/>
                      <a:pt x="9" y="27"/>
                    </a:cubicBezTo>
                    <a:cubicBezTo>
                      <a:pt x="14" y="29"/>
                      <a:pt x="23" y="27"/>
                      <a:pt x="26" y="21"/>
                    </a:cubicBezTo>
                    <a:cubicBezTo>
                      <a:pt x="29" y="17"/>
                      <a:pt x="32" y="12"/>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3" name="Freeform 312">
                <a:extLst>
                  <a:ext uri="{FF2B5EF4-FFF2-40B4-BE49-F238E27FC236}">
                    <a16:creationId xmlns:a16="http://schemas.microsoft.com/office/drawing/2014/main" id="{95C2745F-97BD-40AD-8C9A-216C9AE7BF8D}"/>
                  </a:ext>
                </a:extLst>
              </p:cNvPr>
              <p:cNvSpPr>
                <a:spLocks/>
              </p:cNvSpPr>
              <p:nvPr/>
            </p:nvSpPr>
            <p:spPr bwMode="auto">
              <a:xfrm>
                <a:off x="10333" y="5326"/>
                <a:ext cx="99" cy="207"/>
              </a:xfrm>
              <a:custGeom>
                <a:avLst/>
                <a:gdLst>
                  <a:gd name="T0" fmla="*/ 0 w 21"/>
                  <a:gd name="T1" fmla="*/ 13 h 44"/>
                  <a:gd name="T2" fmla="*/ 3 w 21"/>
                  <a:gd name="T3" fmla="*/ 32 h 44"/>
                  <a:gd name="T4" fmla="*/ 17 w 21"/>
                  <a:gd name="T5" fmla="*/ 39 h 44"/>
                  <a:gd name="T6" fmla="*/ 20 w 21"/>
                  <a:gd name="T7" fmla="*/ 33 h 44"/>
                  <a:gd name="T8" fmla="*/ 20 w 21"/>
                  <a:gd name="T9" fmla="*/ 24 h 44"/>
                  <a:gd name="T10" fmla="*/ 21 w 21"/>
                  <a:gd name="T11" fmla="*/ 24 h 44"/>
                  <a:gd name="T12" fmla="*/ 20 w 21"/>
                  <a:gd name="T13" fmla="*/ 17 h 44"/>
                  <a:gd name="T14" fmla="*/ 20 w 21"/>
                  <a:gd name="T15" fmla="*/ 12 h 44"/>
                  <a:gd name="T16" fmla="*/ 7 w 21"/>
                  <a:gd name="T17" fmla="*/ 5 h 44"/>
                  <a:gd name="T18" fmla="*/ 2 w 21"/>
                  <a:gd name="T19" fmla="*/ 9 h 44"/>
                  <a:gd name="T20" fmla="*/ 0 w 21"/>
                  <a:gd name="T21"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4">
                    <a:moveTo>
                      <a:pt x="0" y="13"/>
                    </a:moveTo>
                    <a:cubicBezTo>
                      <a:pt x="3" y="19"/>
                      <a:pt x="3" y="26"/>
                      <a:pt x="3" y="32"/>
                    </a:cubicBezTo>
                    <a:cubicBezTo>
                      <a:pt x="3" y="42"/>
                      <a:pt x="8" y="44"/>
                      <a:pt x="17" y="39"/>
                    </a:cubicBezTo>
                    <a:cubicBezTo>
                      <a:pt x="19" y="37"/>
                      <a:pt x="20" y="36"/>
                      <a:pt x="20" y="33"/>
                    </a:cubicBezTo>
                    <a:cubicBezTo>
                      <a:pt x="20" y="30"/>
                      <a:pt x="20" y="27"/>
                      <a:pt x="20" y="24"/>
                    </a:cubicBezTo>
                    <a:cubicBezTo>
                      <a:pt x="20" y="24"/>
                      <a:pt x="20" y="24"/>
                      <a:pt x="21" y="24"/>
                    </a:cubicBezTo>
                    <a:cubicBezTo>
                      <a:pt x="20" y="21"/>
                      <a:pt x="20" y="19"/>
                      <a:pt x="20" y="17"/>
                    </a:cubicBezTo>
                    <a:cubicBezTo>
                      <a:pt x="20" y="15"/>
                      <a:pt x="20" y="14"/>
                      <a:pt x="20" y="12"/>
                    </a:cubicBezTo>
                    <a:cubicBezTo>
                      <a:pt x="20" y="7"/>
                      <a:pt x="14" y="0"/>
                      <a:pt x="7" y="5"/>
                    </a:cubicBezTo>
                    <a:cubicBezTo>
                      <a:pt x="6" y="6"/>
                      <a:pt x="4" y="7"/>
                      <a:pt x="2" y="9"/>
                    </a:cubicBezTo>
                    <a:cubicBezTo>
                      <a:pt x="0" y="10"/>
                      <a:pt x="0" y="11"/>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4" name="Freeform 313">
                <a:extLst>
                  <a:ext uri="{FF2B5EF4-FFF2-40B4-BE49-F238E27FC236}">
                    <a16:creationId xmlns:a16="http://schemas.microsoft.com/office/drawing/2014/main" id="{9D9CC28F-DE2E-45A3-883D-F9B93DE1F00E}"/>
                  </a:ext>
                </a:extLst>
              </p:cNvPr>
              <p:cNvSpPr>
                <a:spLocks/>
              </p:cNvSpPr>
              <p:nvPr/>
            </p:nvSpPr>
            <p:spPr bwMode="auto">
              <a:xfrm>
                <a:off x="5869" y="2517"/>
                <a:ext cx="146" cy="142"/>
              </a:xfrm>
              <a:custGeom>
                <a:avLst/>
                <a:gdLst>
                  <a:gd name="T0" fmla="*/ 1 w 31"/>
                  <a:gd name="T1" fmla="*/ 20 h 30"/>
                  <a:gd name="T2" fmla="*/ 8 w 31"/>
                  <a:gd name="T3" fmla="*/ 29 h 30"/>
                  <a:gd name="T4" fmla="*/ 27 w 31"/>
                  <a:gd name="T5" fmla="*/ 17 h 30"/>
                  <a:gd name="T6" fmla="*/ 30 w 31"/>
                  <a:gd name="T7" fmla="*/ 10 h 30"/>
                  <a:gd name="T8" fmla="*/ 27 w 31"/>
                  <a:gd name="T9" fmla="*/ 3 h 30"/>
                  <a:gd name="T10" fmla="*/ 15 w 31"/>
                  <a:gd name="T11" fmla="*/ 2 h 30"/>
                  <a:gd name="T12" fmla="*/ 1 w 31"/>
                  <a:gd name="T13" fmla="*/ 19 h 30"/>
                  <a:gd name="T14" fmla="*/ 1 w 31"/>
                  <a:gd name="T15" fmla="*/ 2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1" y="20"/>
                    </a:moveTo>
                    <a:cubicBezTo>
                      <a:pt x="0" y="25"/>
                      <a:pt x="3" y="29"/>
                      <a:pt x="8" y="29"/>
                    </a:cubicBezTo>
                    <a:cubicBezTo>
                      <a:pt x="17" y="30"/>
                      <a:pt x="24" y="26"/>
                      <a:pt x="27" y="17"/>
                    </a:cubicBezTo>
                    <a:cubicBezTo>
                      <a:pt x="28" y="15"/>
                      <a:pt x="29" y="12"/>
                      <a:pt x="30" y="10"/>
                    </a:cubicBezTo>
                    <a:cubicBezTo>
                      <a:pt x="31" y="8"/>
                      <a:pt x="29" y="4"/>
                      <a:pt x="27" y="3"/>
                    </a:cubicBezTo>
                    <a:cubicBezTo>
                      <a:pt x="23" y="0"/>
                      <a:pt x="18" y="0"/>
                      <a:pt x="15" y="2"/>
                    </a:cubicBezTo>
                    <a:cubicBezTo>
                      <a:pt x="9" y="6"/>
                      <a:pt x="4" y="12"/>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5" name="Freeform 314">
                <a:extLst>
                  <a:ext uri="{FF2B5EF4-FFF2-40B4-BE49-F238E27FC236}">
                    <a16:creationId xmlns:a16="http://schemas.microsoft.com/office/drawing/2014/main" id="{45EA2828-412F-4299-A382-B7F27ADE83CD}"/>
                  </a:ext>
                </a:extLst>
              </p:cNvPr>
              <p:cNvSpPr>
                <a:spLocks/>
              </p:cNvSpPr>
              <p:nvPr/>
            </p:nvSpPr>
            <p:spPr bwMode="auto">
              <a:xfrm>
                <a:off x="2143" y="3708"/>
                <a:ext cx="89" cy="230"/>
              </a:xfrm>
              <a:custGeom>
                <a:avLst/>
                <a:gdLst>
                  <a:gd name="T0" fmla="*/ 9 w 19"/>
                  <a:gd name="T1" fmla="*/ 0 h 49"/>
                  <a:gd name="T2" fmla="*/ 3 w 19"/>
                  <a:gd name="T3" fmla="*/ 2 h 49"/>
                  <a:gd name="T4" fmla="*/ 0 w 19"/>
                  <a:gd name="T5" fmla="*/ 10 h 49"/>
                  <a:gd name="T6" fmla="*/ 1 w 19"/>
                  <a:gd name="T7" fmla="*/ 20 h 49"/>
                  <a:gd name="T8" fmla="*/ 1 w 19"/>
                  <a:gd name="T9" fmla="*/ 20 h 49"/>
                  <a:gd name="T10" fmla="*/ 2 w 19"/>
                  <a:gd name="T11" fmla="*/ 28 h 49"/>
                  <a:gd name="T12" fmla="*/ 7 w 19"/>
                  <a:gd name="T13" fmla="*/ 46 h 49"/>
                  <a:gd name="T14" fmla="*/ 9 w 19"/>
                  <a:gd name="T15" fmla="*/ 48 h 49"/>
                  <a:gd name="T16" fmla="*/ 11 w 19"/>
                  <a:gd name="T17" fmla="*/ 48 h 49"/>
                  <a:gd name="T18" fmla="*/ 12 w 19"/>
                  <a:gd name="T19" fmla="*/ 47 h 49"/>
                  <a:gd name="T20" fmla="*/ 14 w 19"/>
                  <a:gd name="T21" fmla="*/ 22 h 49"/>
                  <a:gd name="T22" fmla="*/ 19 w 19"/>
                  <a:gd name="T23" fmla="*/ 8 h 49"/>
                  <a:gd name="T24" fmla="*/ 18 w 19"/>
                  <a:gd name="T25" fmla="*/ 5 h 49"/>
                  <a:gd name="T26" fmla="*/ 9 w 1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9">
                    <a:moveTo>
                      <a:pt x="9" y="0"/>
                    </a:moveTo>
                    <a:cubicBezTo>
                      <a:pt x="7" y="0"/>
                      <a:pt x="4" y="1"/>
                      <a:pt x="3" y="2"/>
                    </a:cubicBezTo>
                    <a:cubicBezTo>
                      <a:pt x="1" y="5"/>
                      <a:pt x="0" y="7"/>
                      <a:pt x="0" y="10"/>
                    </a:cubicBezTo>
                    <a:cubicBezTo>
                      <a:pt x="0" y="13"/>
                      <a:pt x="1" y="16"/>
                      <a:pt x="1" y="20"/>
                    </a:cubicBezTo>
                    <a:cubicBezTo>
                      <a:pt x="1" y="20"/>
                      <a:pt x="1" y="20"/>
                      <a:pt x="1" y="20"/>
                    </a:cubicBezTo>
                    <a:cubicBezTo>
                      <a:pt x="1" y="22"/>
                      <a:pt x="2" y="25"/>
                      <a:pt x="2" y="28"/>
                    </a:cubicBezTo>
                    <a:cubicBezTo>
                      <a:pt x="1" y="35"/>
                      <a:pt x="4" y="41"/>
                      <a:pt x="7" y="46"/>
                    </a:cubicBezTo>
                    <a:cubicBezTo>
                      <a:pt x="7" y="47"/>
                      <a:pt x="8" y="48"/>
                      <a:pt x="9" y="48"/>
                    </a:cubicBezTo>
                    <a:cubicBezTo>
                      <a:pt x="10" y="49"/>
                      <a:pt x="10" y="49"/>
                      <a:pt x="11" y="48"/>
                    </a:cubicBezTo>
                    <a:cubicBezTo>
                      <a:pt x="11" y="48"/>
                      <a:pt x="12" y="47"/>
                      <a:pt x="12" y="47"/>
                    </a:cubicBezTo>
                    <a:cubicBezTo>
                      <a:pt x="9" y="38"/>
                      <a:pt x="11" y="30"/>
                      <a:pt x="14" y="22"/>
                    </a:cubicBezTo>
                    <a:cubicBezTo>
                      <a:pt x="15" y="17"/>
                      <a:pt x="17" y="12"/>
                      <a:pt x="19" y="8"/>
                    </a:cubicBezTo>
                    <a:cubicBezTo>
                      <a:pt x="19" y="7"/>
                      <a:pt x="18" y="5"/>
                      <a:pt x="18" y="5"/>
                    </a:cubicBezTo>
                    <a:cubicBezTo>
                      <a:pt x="15" y="3"/>
                      <a:pt x="12" y="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6" name="Freeform 315">
                <a:extLst>
                  <a:ext uri="{FF2B5EF4-FFF2-40B4-BE49-F238E27FC236}">
                    <a16:creationId xmlns:a16="http://schemas.microsoft.com/office/drawing/2014/main" id="{7978F29E-3A6F-45DE-B19E-F65359A23075}"/>
                  </a:ext>
                </a:extLst>
              </p:cNvPr>
              <p:cNvSpPr>
                <a:spLocks/>
              </p:cNvSpPr>
              <p:nvPr/>
            </p:nvSpPr>
            <p:spPr bwMode="auto">
              <a:xfrm>
                <a:off x="17781" y="8747"/>
                <a:ext cx="235" cy="132"/>
              </a:xfrm>
              <a:custGeom>
                <a:avLst/>
                <a:gdLst>
                  <a:gd name="T0" fmla="*/ 4 w 50"/>
                  <a:gd name="T1" fmla="*/ 27 h 28"/>
                  <a:gd name="T2" fmla="*/ 20 w 50"/>
                  <a:gd name="T3" fmla="*/ 19 h 28"/>
                  <a:gd name="T4" fmla="*/ 37 w 50"/>
                  <a:gd name="T5" fmla="*/ 10 h 28"/>
                  <a:gd name="T6" fmla="*/ 45 w 50"/>
                  <a:gd name="T7" fmla="*/ 7 h 28"/>
                  <a:gd name="T8" fmla="*/ 49 w 50"/>
                  <a:gd name="T9" fmla="*/ 2 h 28"/>
                  <a:gd name="T10" fmla="*/ 44 w 50"/>
                  <a:gd name="T11" fmla="*/ 0 h 28"/>
                  <a:gd name="T12" fmla="*/ 19 w 50"/>
                  <a:gd name="T13" fmla="*/ 6 h 28"/>
                  <a:gd name="T14" fmla="*/ 11 w 50"/>
                  <a:gd name="T15" fmla="*/ 9 h 28"/>
                  <a:gd name="T16" fmla="*/ 5 w 50"/>
                  <a:gd name="T17" fmla="*/ 14 h 28"/>
                  <a:gd name="T18" fmla="*/ 0 w 50"/>
                  <a:gd name="T19" fmla="*/ 27 h 28"/>
                  <a:gd name="T20" fmla="*/ 4 w 50"/>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8">
                    <a:moveTo>
                      <a:pt x="4" y="27"/>
                    </a:moveTo>
                    <a:cubicBezTo>
                      <a:pt x="10" y="25"/>
                      <a:pt x="16" y="24"/>
                      <a:pt x="20" y="19"/>
                    </a:cubicBezTo>
                    <a:cubicBezTo>
                      <a:pt x="25" y="14"/>
                      <a:pt x="31" y="11"/>
                      <a:pt x="37" y="10"/>
                    </a:cubicBezTo>
                    <a:cubicBezTo>
                      <a:pt x="40" y="10"/>
                      <a:pt x="43" y="8"/>
                      <a:pt x="45" y="7"/>
                    </a:cubicBezTo>
                    <a:cubicBezTo>
                      <a:pt x="47" y="6"/>
                      <a:pt x="49" y="5"/>
                      <a:pt x="49" y="2"/>
                    </a:cubicBezTo>
                    <a:cubicBezTo>
                      <a:pt x="50" y="1"/>
                      <a:pt x="47" y="0"/>
                      <a:pt x="44" y="0"/>
                    </a:cubicBezTo>
                    <a:cubicBezTo>
                      <a:pt x="35" y="0"/>
                      <a:pt x="27" y="0"/>
                      <a:pt x="19" y="6"/>
                    </a:cubicBezTo>
                    <a:cubicBezTo>
                      <a:pt x="17" y="7"/>
                      <a:pt x="14" y="7"/>
                      <a:pt x="11" y="9"/>
                    </a:cubicBezTo>
                    <a:cubicBezTo>
                      <a:pt x="9" y="10"/>
                      <a:pt x="7" y="12"/>
                      <a:pt x="5" y="14"/>
                    </a:cubicBezTo>
                    <a:cubicBezTo>
                      <a:pt x="2" y="18"/>
                      <a:pt x="0" y="22"/>
                      <a:pt x="0" y="27"/>
                    </a:cubicBezTo>
                    <a:cubicBezTo>
                      <a:pt x="1" y="27"/>
                      <a:pt x="3" y="28"/>
                      <a:pt x="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7" name="Freeform 316">
                <a:extLst>
                  <a:ext uri="{FF2B5EF4-FFF2-40B4-BE49-F238E27FC236}">
                    <a16:creationId xmlns:a16="http://schemas.microsoft.com/office/drawing/2014/main" id="{BC35D5BE-D0E8-4A0D-9AF0-BC33CA91FAC0}"/>
                  </a:ext>
                </a:extLst>
              </p:cNvPr>
              <p:cNvSpPr>
                <a:spLocks/>
              </p:cNvSpPr>
              <p:nvPr/>
            </p:nvSpPr>
            <p:spPr bwMode="auto">
              <a:xfrm>
                <a:off x="559" y="1957"/>
                <a:ext cx="151" cy="146"/>
              </a:xfrm>
              <a:custGeom>
                <a:avLst/>
                <a:gdLst>
                  <a:gd name="T0" fmla="*/ 2 w 32"/>
                  <a:gd name="T1" fmla="*/ 13 h 31"/>
                  <a:gd name="T2" fmla="*/ 6 w 32"/>
                  <a:gd name="T3" fmla="*/ 15 h 31"/>
                  <a:gd name="T4" fmla="*/ 14 w 32"/>
                  <a:gd name="T5" fmla="*/ 20 h 31"/>
                  <a:gd name="T6" fmla="*/ 17 w 32"/>
                  <a:gd name="T7" fmla="*/ 29 h 31"/>
                  <a:gd name="T8" fmla="*/ 21 w 32"/>
                  <a:gd name="T9" fmla="*/ 30 h 31"/>
                  <a:gd name="T10" fmla="*/ 31 w 32"/>
                  <a:gd name="T11" fmla="*/ 28 h 31"/>
                  <a:gd name="T12" fmla="*/ 32 w 32"/>
                  <a:gd name="T13" fmla="*/ 27 h 31"/>
                  <a:gd name="T14" fmla="*/ 32 w 32"/>
                  <a:gd name="T15" fmla="*/ 25 h 31"/>
                  <a:gd name="T16" fmla="*/ 26 w 32"/>
                  <a:gd name="T17" fmla="*/ 13 h 31"/>
                  <a:gd name="T18" fmla="*/ 16 w 32"/>
                  <a:gd name="T19" fmla="*/ 5 h 31"/>
                  <a:gd name="T20" fmla="*/ 9 w 32"/>
                  <a:gd name="T21" fmla="*/ 1 h 31"/>
                  <a:gd name="T22" fmla="*/ 6 w 32"/>
                  <a:gd name="T23" fmla="*/ 1 h 31"/>
                  <a:gd name="T24" fmla="*/ 0 w 32"/>
                  <a:gd name="T25" fmla="*/ 9 h 31"/>
                  <a:gd name="T26" fmla="*/ 2 w 32"/>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2" y="13"/>
                    </a:moveTo>
                    <a:cubicBezTo>
                      <a:pt x="3" y="14"/>
                      <a:pt x="5" y="15"/>
                      <a:pt x="6" y="15"/>
                    </a:cubicBezTo>
                    <a:cubicBezTo>
                      <a:pt x="10" y="15"/>
                      <a:pt x="12" y="16"/>
                      <a:pt x="14" y="20"/>
                    </a:cubicBezTo>
                    <a:cubicBezTo>
                      <a:pt x="15" y="23"/>
                      <a:pt x="16" y="26"/>
                      <a:pt x="17" y="29"/>
                    </a:cubicBezTo>
                    <a:cubicBezTo>
                      <a:pt x="18" y="30"/>
                      <a:pt x="20" y="31"/>
                      <a:pt x="21" y="30"/>
                    </a:cubicBezTo>
                    <a:cubicBezTo>
                      <a:pt x="24" y="30"/>
                      <a:pt x="27" y="29"/>
                      <a:pt x="31" y="28"/>
                    </a:cubicBezTo>
                    <a:cubicBezTo>
                      <a:pt x="31" y="28"/>
                      <a:pt x="31" y="27"/>
                      <a:pt x="32" y="27"/>
                    </a:cubicBezTo>
                    <a:cubicBezTo>
                      <a:pt x="32" y="26"/>
                      <a:pt x="32" y="25"/>
                      <a:pt x="32" y="25"/>
                    </a:cubicBezTo>
                    <a:cubicBezTo>
                      <a:pt x="30" y="21"/>
                      <a:pt x="27" y="18"/>
                      <a:pt x="26" y="13"/>
                    </a:cubicBezTo>
                    <a:cubicBezTo>
                      <a:pt x="24" y="8"/>
                      <a:pt x="21" y="6"/>
                      <a:pt x="16" y="5"/>
                    </a:cubicBezTo>
                    <a:cubicBezTo>
                      <a:pt x="13" y="4"/>
                      <a:pt x="11" y="2"/>
                      <a:pt x="9" y="1"/>
                    </a:cubicBezTo>
                    <a:cubicBezTo>
                      <a:pt x="8" y="0"/>
                      <a:pt x="7" y="1"/>
                      <a:pt x="6" y="1"/>
                    </a:cubicBezTo>
                    <a:cubicBezTo>
                      <a:pt x="4" y="3"/>
                      <a:pt x="1" y="5"/>
                      <a:pt x="0" y="9"/>
                    </a:cubicBezTo>
                    <a:cubicBezTo>
                      <a:pt x="0" y="10"/>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8" name="Freeform 317">
                <a:extLst>
                  <a:ext uri="{FF2B5EF4-FFF2-40B4-BE49-F238E27FC236}">
                    <a16:creationId xmlns:a16="http://schemas.microsoft.com/office/drawing/2014/main" id="{72E10FD8-FFA4-4B31-9564-5DEA540C5E7C}"/>
                  </a:ext>
                </a:extLst>
              </p:cNvPr>
              <p:cNvSpPr>
                <a:spLocks/>
              </p:cNvSpPr>
              <p:nvPr/>
            </p:nvSpPr>
            <p:spPr bwMode="auto">
              <a:xfrm>
                <a:off x="5658" y="889"/>
                <a:ext cx="155" cy="95"/>
              </a:xfrm>
              <a:custGeom>
                <a:avLst/>
                <a:gdLst>
                  <a:gd name="T0" fmla="*/ 25 w 33"/>
                  <a:gd name="T1" fmla="*/ 20 h 20"/>
                  <a:gd name="T2" fmla="*/ 32 w 33"/>
                  <a:gd name="T3" fmla="*/ 17 h 20"/>
                  <a:gd name="T4" fmla="*/ 32 w 33"/>
                  <a:gd name="T5" fmla="*/ 12 h 20"/>
                  <a:gd name="T6" fmla="*/ 9 w 33"/>
                  <a:gd name="T7" fmla="*/ 0 h 20"/>
                  <a:gd name="T8" fmla="*/ 1 w 33"/>
                  <a:gd name="T9" fmla="*/ 6 h 20"/>
                  <a:gd name="T10" fmla="*/ 2 w 33"/>
                  <a:gd name="T11" fmla="*/ 12 h 20"/>
                  <a:gd name="T12" fmla="*/ 23 w 33"/>
                  <a:gd name="T13" fmla="*/ 20 h 20"/>
                  <a:gd name="T14" fmla="*/ 25 w 3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5" y="20"/>
                    </a:moveTo>
                    <a:cubicBezTo>
                      <a:pt x="27" y="20"/>
                      <a:pt x="30" y="19"/>
                      <a:pt x="32" y="17"/>
                    </a:cubicBezTo>
                    <a:cubicBezTo>
                      <a:pt x="33" y="16"/>
                      <a:pt x="33" y="13"/>
                      <a:pt x="32" y="12"/>
                    </a:cubicBezTo>
                    <a:cubicBezTo>
                      <a:pt x="25" y="6"/>
                      <a:pt x="19" y="1"/>
                      <a:pt x="9" y="0"/>
                    </a:cubicBezTo>
                    <a:cubicBezTo>
                      <a:pt x="6" y="0"/>
                      <a:pt x="2" y="2"/>
                      <a:pt x="1" y="6"/>
                    </a:cubicBezTo>
                    <a:cubicBezTo>
                      <a:pt x="0" y="8"/>
                      <a:pt x="1" y="11"/>
                      <a:pt x="2" y="12"/>
                    </a:cubicBezTo>
                    <a:cubicBezTo>
                      <a:pt x="8" y="17"/>
                      <a:pt x="16" y="19"/>
                      <a:pt x="23" y="20"/>
                    </a:cubicBezTo>
                    <a:cubicBezTo>
                      <a:pt x="24" y="20"/>
                      <a:pt x="24" y="20"/>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9" name="Freeform 318">
                <a:extLst>
                  <a:ext uri="{FF2B5EF4-FFF2-40B4-BE49-F238E27FC236}">
                    <a16:creationId xmlns:a16="http://schemas.microsoft.com/office/drawing/2014/main" id="{F16BB1DA-6DEB-4BE6-B1D5-52344D16EA7E}"/>
                  </a:ext>
                </a:extLst>
              </p:cNvPr>
              <p:cNvSpPr>
                <a:spLocks/>
              </p:cNvSpPr>
              <p:nvPr/>
            </p:nvSpPr>
            <p:spPr bwMode="auto">
              <a:xfrm>
                <a:off x="17837" y="7312"/>
                <a:ext cx="89" cy="174"/>
              </a:xfrm>
              <a:custGeom>
                <a:avLst/>
                <a:gdLst>
                  <a:gd name="T0" fmla="*/ 4 w 19"/>
                  <a:gd name="T1" fmla="*/ 2 h 37"/>
                  <a:gd name="T2" fmla="*/ 1 w 19"/>
                  <a:gd name="T3" fmla="*/ 7 h 37"/>
                  <a:gd name="T4" fmla="*/ 4 w 19"/>
                  <a:gd name="T5" fmla="*/ 15 h 37"/>
                  <a:gd name="T6" fmla="*/ 4 w 19"/>
                  <a:gd name="T7" fmla="*/ 15 h 37"/>
                  <a:gd name="T8" fmla="*/ 4 w 19"/>
                  <a:gd name="T9" fmla="*/ 14 h 37"/>
                  <a:gd name="T10" fmla="*/ 4 w 19"/>
                  <a:gd name="T11" fmla="*/ 15 h 37"/>
                  <a:gd name="T12" fmla="*/ 6 w 19"/>
                  <a:gd name="T13" fmla="*/ 16 h 37"/>
                  <a:gd name="T14" fmla="*/ 6 w 19"/>
                  <a:gd name="T15" fmla="*/ 18 h 37"/>
                  <a:gd name="T16" fmla="*/ 4 w 19"/>
                  <a:gd name="T17" fmla="*/ 17 h 37"/>
                  <a:gd name="T18" fmla="*/ 4 w 19"/>
                  <a:gd name="T19" fmla="*/ 15 h 37"/>
                  <a:gd name="T20" fmla="*/ 4 w 19"/>
                  <a:gd name="T21" fmla="*/ 15 h 37"/>
                  <a:gd name="T22" fmla="*/ 3 w 19"/>
                  <a:gd name="T23" fmla="*/ 16 h 37"/>
                  <a:gd name="T24" fmla="*/ 3 w 19"/>
                  <a:gd name="T25" fmla="*/ 28 h 37"/>
                  <a:gd name="T26" fmla="*/ 8 w 19"/>
                  <a:gd name="T27" fmla="*/ 36 h 37"/>
                  <a:gd name="T28" fmla="*/ 11 w 19"/>
                  <a:gd name="T29" fmla="*/ 37 h 37"/>
                  <a:gd name="T30" fmla="*/ 14 w 19"/>
                  <a:gd name="T31" fmla="*/ 34 h 37"/>
                  <a:gd name="T32" fmla="*/ 12 w 19"/>
                  <a:gd name="T33" fmla="*/ 29 h 37"/>
                  <a:gd name="T34" fmla="*/ 13 w 19"/>
                  <a:gd name="T35" fmla="*/ 26 h 37"/>
                  <a:gd name="T36" fmla="*/ 18 w 19"/>
                  <a:gd name="T37" fmla="*/ 15 h 37"/>
                  <a:gd name="T38" fmla="*/ 15 w 19"/>
                  <a:gd name="T39" fmla="*/ 6 h 37"/>
                  <a:gd name="T40" fmla="*/ 4 w 19"/>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4" y="2"/>
                    </a:moveTo>
                    <a:cubicBezTo>
                      <a:pt x="2" y="3"/>
                      <a:pt x="0" y="5"/>
                      <a:pt x="1" y="7"/>
                    </a:cubicBezTo>
                    <a:cubicBezTo>
                      <a:pt x="2" y="10"/>
                      <a:pt x="3" y="12"/>
                      <a:pt x="4" y="15"/>
                    </a:cubicBezTo>
                    <a:cubicBezTo>
                      <a:pt x="4" y="15"/>
                      <a:pt x="4" y="15"/>
                      <a:pt x="4" y="15"/>
                    </a:cubicBezTo>
                    <a:cubicBezTo>
                      <a:pt x="4" y="15"/>
                      <a:pt x="4" y="14"/>
                      <a:pt x="4" y="14"/>
                    </a:cubicBezTo>
                    <a:cubicBezTo>
                      <a:pt x="4" y="14"/>
                      <a:pt x="4" y="15"/>
                      <a:pt x="4" y="15"/>
                    </a:cubicBezTo>
                    <a:cubicBezTo>
                      <a:pt x="5" y="15"/>
                      <a:pt x="6" y="16"/>
                      <a:pt x="6" y="16"/>
                    </a:cubicBezTo>
                    <a:cubicBezTo>
                      <a:pt x="6" y="17"/>
                      <a:pt x="6" y="17"/>
                      <a:pt x="6" y="18"/>
                    </a:cubicBezTo>
                    <a:cubicBezTo>
                      <a:pt x="5" y="19"/>
                      <a:pt x="4" y="18"/>
                      <a:pt x="4" y="17"/>
                    </a:cubicBezTo>
                    <a:cubicBezTo>
                      <a:pt x="4" y="16"/>
                      <a:pt x="4" y="16"/>
                      <a:pt x="4" y="15"/>
                    </a:cubicBezTo>
                    <a:cubicBezTo>
                      <a:pt x="4" y="15"/>
                      <a:pt x="4" y="15"/>
                      <a:pt x="4" y="15"/>
                    </a:cubicBezTo>
                    <a:cubicBezTo>
                      <a:pt x="4" y="15"/>
                      <a:pt x="3" y="15"/>
                      <a:pt x="3" y="16"/>
                    </a:cubicBezTo>
                    <a:cubicBezTo>
                      <a:pt x="1" y="20"/>
                      <a:pt x="0" y="24"/>
                      <a:pt x="3" y="28"/>
                    </a:cubicBezTo>
                    <a:cubicBezTo>
                      <a:pt x="5" y="30"/>
                      <a:pt x="6" y="33"/>
                      <a:pt x="8" y="36"/>
                    </a:cubicBezTo>
                    <a:cubicBezTo>
                      <a:pt x="9" y="37"/>
                      <a:pt x="10" y="37"/>
                      <a:pt x="11" y="37"/>
                    </a:cubicBezTo>
                    <a:cubicBezTo>
                      <a:pt x="12" y="37"/>
                      <a:pt x="14" y="35"/>
                      <a:pt x="14" y="34"/>
                    </a:cubicBezTo>
                    <a:cubicBezTo>
                      <a:pt x="13" y="32"/>
                      <a:pt x="12" y="30"/>
                      <a:pt x="12" y="29"/>
                    </a:cubicBezTo>
                    <a:cubicBezTo>
                      <a:pt x="12" y="28"/>
                      <a:pt x="13" y="26"/>
                      <a:pt x="13" y="26"/>
                    </a:cubicBezTo>
                    <a:cubicBezTo>
                      <a:pt x="19" y="24"/>
                      <a:pt x="18" y="20"/>
                      <a:pt x="18" y="15"/>
                    </a:cubicBezTo>
                    <a:cubicBezTo>
                      <a:pt x="17" y="12"/>
                      <a:pt x="17" y="9"/>
                      <a:pt x="15" y="6"/>
                    </a:cubicBezTo>
                    <a:cubicBezTo>
                      <a:pt x="12" y="2"/>
                      <a:pt x="8"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0" name="Freeform 319">
                <a:extLst>
                  <a:ext uri="{FF2B5EF4-FFF2-40B4-BE49-F238E27FC236}">
                    <a16:creationId xmlns:a16="http://schemas.microsoft.com/office/drawing/2014/main" id="{0BD20814-34FB-41F6-87A5-947A5D682FA2}"/>
                  </a:ext>
                </a:extLst>
              </p:cNvPr>
              <p:cNvSpPr>
                <a:spLocks/>
              </p:cNvSpPr>
              <p:nvPr/>
            </p:nvSpPr>
            <p:spPr bwMode="auto">
              <a:xfrm>
                <a:off x="12175" y="659"/>
                <a:ext cx="103" cy="132"/>
              </a:xfrm>
              <a:custGeom>
                <a:avLst/>
                <a:gdLst>
                  <a:gd name="T0" fmla="*/ 3 w 22"/>
                  <a:gd name="T1" fmla="*/ 6 h 28"/>
                  <a:gd name="T2" fmla="*/ 1 w 22"/>
                  <a:gd name="T3" fmla="*/ 8 h 28"/>
                  <a:gd name="T4" fmla="*/ 2 w 22"/>
                  <a:gd name="T5" fmla="*/ 23 h 28"/>
                  <a:gd name="T6" fmla="*/ 7 w 22"/>
                  <a:gd name="T7" fmla="*/ 27 h 28"/>
                  <a:gd name="T8" fmla="*/ 20 w 22"/>
                  <a:gd name="T9" fmla="*/ 23 h 28"/>
                  <a:gd name="T10" fmla="*/ 21 w 22"/>
                  <a:gd name="T11" fmla="*/ 19 h 28"/>
                  <a:gd name="T12" fmla="*/ 20 w 22"/>
                  <a:gd name="T13" fmla="*/ 18 h 28"/>
                  <a:gd name="T14" fmla="*/ 18 w 22"/>
                  <a:gd name="T15" fmla="*/ 15 h 28"/>
                  <a:gd name="T16" fmla="*/ 19 w 22"/>
                  <a:gd name="T17" fmla="*/ 9 h 28"/>
                  <a:gd name="T18" fmla="*/ 20 w 22"/>
                  <a:gd name="T19" fmla="*/ 2 h 28"/>
                  <a:gd name="T20" fmla="*/ 13 w 22"/>
                  <a:gd name="T21" fmla="*/ 1 h 28"/>
                  <a:gd name="T22" fmla="*/ 8 w 22"/>
                  <a:gd name="T23" fmla="*/ 3 h 28"/>
                  <a:gd name="T24" fmla="*/ 8 w 22"/>
                  <a:gd name="T25" fmla="*/ 3 h 28"/>
                  <a:gd name="T26" fmla="*/ 8 w 22"/>
                  <a:gd name="T27" fmla="*/ 3 h 28"/>
                  <a:gd name="T28" fmla="*/ 8 w 22"/>
                  <a:gd name="T29" fmla="*/ 3 h 28"/>
                  <a:gd name="T30" fmla="*/ 3 w 22"/>
                  <a:gd name="T3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3" y="6"/>
                    </a:moveTo>
                    <a:cubicBezTo>
                      <a:pt x="2" y="7"/>
                      <a:pt x="1" y="8"/>
                      <a:pt x="1" y="8"/>
                    </a:cubicBezTo>
                    <a:cubicBezTo>
                      <a:pt x="0" y="13"/>
                      <a:pt x="0" y="18"/>
                      <a:pt x="2" y="23"/>
                    </a:cubicBezTo>
                    <a:cubicBezTo>
                      <a:pt x="3" y="25"/>
                      <a:pt x="5" y="27"/>
                      <a:pt x="7" y="27"/>
                    </a:cubicBezTo>
                    <a:cubicBezTo>
                      <a:pt x="12" y="28"/>
                      <a:pt x="16" y="27"/>
                      <a:pt x="20" y="23"/>
                    </a:cubicBezTo>
                    <a:cubicBezTo>
                      <a:pt x="21" y="23"/>
                      <a:pt x="22" y="20"/>
                      <a:pt x="21" y="19"/>
                    </a:cubicBezTo>
                    <a:cubicBezTo>
                      <a:pt x="21" y="18"/>
                      <a:pt x="20" y="18"/>
                      <a:pt x="20" y="18"/>
                    </a:cubicBezTo>
                    <a:cubicBezTo>
                      <a:pt x="20" y="17"/>
                      <a:pt x="19" y="16"/>
                      <a:pt x="18" y="15"/>
                    </a:cubicBezTo>
                    <a:cubicBezTo>
                      <a:pt x="17" y="12"/>
                      <a:pt x="17" y="12"/>
                      <a:pt x="19" y="9"/>
                    </a:cubicBezTo>
                    <a:cubicBezTo>
                      <a:pt x="22" y="6"/>
                      <a:pt x="22" y="4"/>
                      <a:pt x="20" y="2"/>
                    </a:cubicBezTo>
                    <a:cubicBezTo>
                      <a:pt x="18" y="0"/>
                      <a:pt x="16" y="0"/>
                      <a:pt x="13" y="1"/>
                    </a:cubicBezTo>
                    <a:cubicBezTo>
                      <a:pt x="11" y="2"/>
                      <a:pt x="10" y="3"/>
                      <a:pt x="8" y="3"/>
                    </a:cubicBezTo>
                    <a:cubicBezTo>
                      <a:pt x="8" y="3"/>
                      <a:pt x="8" y="3"/>
                      <a:pt x="8" y="3"/>
                    </a:cubicBezTo>
                    <a:cubicBezTo>
                      <a:pt x="8" y="3"/>
                      <a:pt x="8" y="3"/>
                      <a:pt x="8" y="3"/>
                    </a:cubicBezTo>
                    <a:cubicBezTo>
                      <a:pt x="8" y="3"/>
                      <a:pt x="8" y="3"/>
                      <a:pt x="8" y="3"/>
                    </a:cubicBezTo>
                    <a:cubicBezTo>
                      <a:pt x="6"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1" name="Freeform 320">
                <a:extLst>
                  <a:ext uri="{FF2B5EF4-FFF2-40B4-BE49-F238E27FC236}">
                    <a16:creationId xmlns:a16="http://schemas.microsoft.com/office/drawing/2014/main" id="{34FD2CBA-92AE-4BCA-A15E-DE1AA50D85E3}"/>
                  </a:ext>
                </a:extLst>
              </p:cNvPr>
              <p:cNvSpPr>
                <a:spLocks/>
              </p:cNvSpPr>
              <p:nvPr/>
            </p:nvSpPr>
            <p:spPr bwMode="auto">
              <a:xfrm>
                <a:off x="11583" y="767"/>
                <a:ext cx="164" cy="113"/>
              </a:xfrm>
              <a:custGeom>
                <a:avLst/>
                <a:gdLst>
                  <a:gd name="T0" fmla="*/ 5 w 35"/>
                  <a:gd name="T1" fmla="*/ 21 h 24"/>
                  <a:gd name="T2" fmla="*/ 18 w 35"/>
                  <a:gd name="T3" fmla="*/ 24 h 24"/>
                  <a:gd name="T4" fmla="*/ 22 w 35"/>
                  <a:gd name="T5" fmla="*/ 20 h 24"/>
                  <a:gd name="T6" fmla="*/ 20 w 35"/>
                  <a:gd name="T7" fmla="*/ 18 h 24"/>
                  <a:gd name="T8" fmla="*/ 20 w 35"/>
                  <a:gd name="T9" fmla="*/ 10 h 24"/>
                  <a:gd name="T10" fmla="*/ 28 w 35"/>
                  <a:gd name="T11" fmla="*/ 9 h 24"/>
                  <a:gd name="T12" fmla="*/ 35 w 35"/>
                  <a:gd name="T13" fmla="*/ 10 h 24"/>
                  <a:gd name="T14" fmla="*/ 34 w 35"/>
                  <a:gd name="T15" fmla="*/ 7 h 24"/>
                  <a:gd name="T16" fmla="*/ 21 w 35"/>
                  <a:gd name="T17" fmla="*/ 0 h 24"/>
                  <a:gd name="T18" fmla="*/ 15 w 35"/>
                  <a:gd name="T19" fmla="*/ 1 h 24"/>
                  <a:gd name="T20" fmla="*/ 2 w 35"/>
                  <a:gd name="T21" fmla="*/ 14 h 24"/>
                  <a:gd name="T22" fmla="*/ 5 w 35"/>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4">
                    <a:moveTo>
                      <a:pt x="5" y="21"/>
                    </a:moveTo>
                    <a:cubicBezTo>
                      <a:pt x="10" y="22"/>
                      <a:pt x="14" y="23"/>
                      <a:pt x="18" y="24"/>
                    </a:cubicBezTo>
                    <a:cubicBezTo>
                      <a:pt x="21" y="24"/>
                      <a:pt x="21" y="22"/>
                      <a:pt x="22" y="20"/>
                    </a:cubicBezTo>
                    <a:cubicBezTo>
                      <a:pt x="21" y="19"/>
                      <a:pt x="20" y="18"/>
                      <a:pt x="20" y="18"/>
                    </a:cubicBezTo>
                    <a:cubicBezTo>
                      <a:pt x="19" y="15"/>
                      <a:pt x="19" y="12"/>
                      <a:pt x="20" y="10"/>
                    </a:cubicBezTo>
                    <a:cubicBezTo>
                      <a:pt x="22" y="9"/>
                      <a:pt x="25" y="7"/>
                      <a:pt x="28" y="9"/>
                    </a:cubicBezTo>
                    <a:cubicBezTo>
                      <a:pt x="30" y="10"/>
                      <a:pt x="32" y="11"/>
                      <a:pt x="35" y="10"/>
                    </a:cubicBezTo>
                    <a:cubicBezTo>
                      <a:pt x="35" y="9"/>
                      <a:pt x="35" y="8"/>
                      <a:pt x="34" y="7"/>
                    </a:cubicBezTo>
                    <a:cubicBezTo>
                      <a:pt x="31" y="3"/>
                      <a:pt x="26" y="1"/>
                      <a:pt x="21" y="0"/>
                    </a:cubicBezTo>
                    <a:cubicBezTo>
                      <a:pt x="19" y="0"/>
                      <a:pt x="17" y="0"/>
                      <a:pt x="15" y="1"/>
                    </a:cubicBezTo>
                    <a:cubicBezTo>
                      <a:pt x="10" y="4"/>
                      <a:pt x="6" y="9"/>
                      <a:pt x="2" y="14"/>
                    </a:cubicBezTo>
                    <a:cubicBezTo>
                      <a:pt x="0" y="16"/>
                      <a:pt x="2"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2" name="Oval 321">
                <a:extLst>
                  <a:ext uri="{FF2B5EF4-FFF2-40B4-BE49-F238E27FC236}">
                    <a16:creationId xmlns:a16="http://schemas.microsoft.com/office/drawing/2014/main" id="{4C93C999-4C81-4863-81CC-5D9A2540E2DC}"/>
                  </a:ext>
                </a:extLst>
              </p:cNvPr>
              <p:cNvSpPr>
                <a:spLocks noChangeArrowheads="1"/>
              </p:cNvSpPr>
              <p:nvPr/>
            </p:nvSpPr>
            <p:spPr bwMode="auto">
              <a:xfrm>
                <a:off x="11686" y="861"/>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3" name="Freeform 322">
                <a:extLst>
                  <a:ext uri="{FF2B5EF4-FFF2-40B4-BE49-F238E27FC236}">
                    <a16:creationId xmlns:a16="http://schemas.microsoft.com/office/drawing/2014/main" id="{12C9CA88-7CED-46C9-A9B6-40ADF0E4CDD9}"/>
                  </a:ext>
                </a:extLst>
              </p:cNvPr>
              <p:cNvSpPr>
                <a:spLocks/>
              </p:cNvSpPr>
              <p:nvPr/>
            </p:nvSpPr>
            <p:spPr bwMode="auto">
              <a:xfrm>
                <a:off x="12053" y="781"/>
                <a:ext cx="122" cy="108"/>
              </a:xfrm>
              <a:custGeom>
                <a:avLst/>
                <a:gdLst>
                  <a:gd name="T0" fmla="*/ 2 w 26"/>
                  <a:gd name="T1" fmla="*/ 8 h 23"/>
                  <a:gd name="T2" fmla="*/ 0 w 26"/>
                  <a:gd name="T3" fmla="*/ 11 h 23"/>
                  <a:gd name="T4" fmla="*/ 5 w 26"/>
                  <a:gd name="T5" fmla="*/ 21 h 23"/>
                  <a:gd name="T6" fmla="*/ 11 w 26"/>
                  <a:gd name="T7" fmla="*/ 22 h 23"/>
                  <a:gd name="T8" fmla="*/ 16 w 26"/>
                  <a:gd name="T9" fmla="*/ 19 h 23"/>
                  <a:gd name="T10" fmla="*/ 22 w 26"/>
                  <a:gd name="T11" fmla="*/ 15 h 23"/>
                  <a:gd name="T12" fmla="*/ 25 w 26"/>
                  <a:gd name="T13" fmla="*/ 10 h 23"/>
                  <a:gd name="T14" fmla="*/ 23 w 26"/>
                  <a:gd name="T15" fmla="*/ 3 h 23"/>
                  <a:gd name="T16" fmla="*/ 17 w 26"/>
                  <a:gd name="T17" fmla="*/ 1 h 23"/>
                  <a:gd name="T18" fmla="*/ 14 w 26"/>
                  <a:gd name="T19" fmla="*/ 1 h 23"/>
                  <a:gd name="T20" fmla="*/ 2 w 26"/>
                  <a:gd name="T2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2" y="8"/>
                    </a:moveTo>
                    <a:cubicBezTo>
                      <a:pt x="1" y="8"/>
                      <a:pt x="0" y="10"/>
                      <a:pt x="0" y="11"/>
                    </a:cubicBezTo>
                    <a:cubicBezTo>
                      <a:pt x="0" y="15"/>
                      <a:pt x="2" y="18"/>
                      <a:pt x="5" y="21"/>
                    </a:cubicBezTo>
                    <a:cubicBezTo>
                      <a:pt x="6" y="22"/>
                      <a:pt x="9" y="23"/>
                      <a:pt x="11" y="22"/>
                    </a:cubicBezTo>
                    <a:cubicBezTo>
                      <a:pt x="13" y="22"/>
                      <a:pt x="14" y="20"/>
                      <a:pt x="16" y="19"/>
                    </a:cubicBezTo>
                    <a:cubicBezTo>
                      <a:pt x="20" y="19"/>
                      <a:pt x="21" y="17"/>
                      <a:pt x="22" y="15"/>
                    </a:cubicBezTo>
                    <a:cubicBezTo>
                      <a:pt x="23" y="13"/>
                      <a:pt x="24" y="11"/>
                      <a:pt x="25" y="10"/>
                    </a:cubicBezTo>
                    <a:cubicBezTo>
                      <a:pt x="26" y="6"/>
                      <a:pt x="26" y="5"/>
                      <a:pt x="23" y="3"/>
                    </a:cubicBezTo>
                    <a:cubicBezTo>
                      <a:pt x="21" y="2"/>
                      <a:pt x="19" y="1"/>
                      <a:pt x="17" y="1"/>
                    </a:cubicBezTo>
                    <a:cubicBezTo>
                      <a:pt x="16" y="0"/>
                      <a:pt x="15" y="0"/>
                      <a:pt x="14" y="1"/>
                    </a:cubicBezTo>
                    <a:cubicBezTo>
                      <a:pt x="11" y="5"/>
                      <a:pt x="7"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4" name="Freeform 323">
                <a:extLst>
                  <a:ext uri="{FF2B5EF4-FFF2-40B4-BE49-F238E27FC236}">
                    <a16:creationId xmlns:a16="http://schemas.microsoft.com/office/drawing/2014/main" id="{63820407-F151-47CD-AED2-2D25C416AAF7}"/>
                  </a:ext>
                </a:extLst>
              </p:cNvPr>
              <p:cNvSpPr>
                <a:spLocks/>
              </p:cNvSpPr>
              <p:nvPr/>
            </p:nvSpPr>
            <p:spPr bwMode="auto">
              <a:xfrm>
                <a:off x="12260" y="527"/>
                <a:ext cx="94" cy="137"/>
              </a:xfrm>
              <a:custGeom>
                <a:avLst/>
                <a:gdLst>
                  <a:gd name="T0" fmla="*/ 9 w 20"/>
                  <a:gd name="T1" fmla="*/ 29 h 29"/>
                  <a:gd name="T2" fmla="*/ 12 w 20"/>
                  <a:gd name="T3" fmla="*/ 28 h 29"/>
                  <a:gd name="T4" fmla="*/ 19 w 20"/>
                  <a:gd name="T5" fmla="*/ 18 h 29"/>
                  <a:gd name="T6" fmla="*/ 20 w 20"/>
                  <a:gd name="T7" fmla="*/ 15 h 29"/>
                  <a:gd name="T8" fmla="*/ 11 w 20"/>
                  <a:gd name="T9" fmla="*/ 1 h 29"/>
                  <a:gd name="T10" fmla="*/ 7 w 20"/>
                  <a:gd name="T11" fmla="*/ 1 h 29"/>
                  <a:gd name="T12" fmla="*/ 1 w 20"/>
                  <a:gd name="T13" fmla="*/ 9 h 29"/>
                  <a:gd name="T14" fmla="*/ 0 w 20"/>
                  <a:gd name="T15" fmla="*/ 13 h 29"/>
                  <a:gd name="T16" fmla="*/ 9 w 2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9">
                    <a:moveTo>
                      <a:pt x="9" y="29"/>
                    </a:moveTo>
                    <a:cubicBezTo>
                      <a:pt x="10" y="29"/>
                      <a:pt x="11" y="29"/>
                      <a:pt x="12" y="28"/>
                    </a:cubicBezTo>
                    <a:cubicBezTo>
                      <a:pt x="14" y="25"/>
                      <a:pt x="15" y="20"/>
                      <a:pt x="19" y="18"/>
                    </a:cubicBezTo>
                    <a:cubicBezTo>
                      <a:pt x="19" y="17"/>
                      <a:pt x="20" y="15"/>
                      <a:pt x="20" y="15"/>
                    </a:cubicBezTo>
                    <a:cubicBezTo>
                      <a:pt x="17" y="10"/>
                      <a:pt x="15" y="5"/>
                      <a:pt x="11" y="1"/>
                    </a:cubicBezTo>
                    <a:cubicBezTo>
                      <a:pt x="11" y="0"/>
                      <a:pt x="8" y="0"/>
                      <a:pt x="7" y="1"/>
                    </a:cubicBezTo>
                    <a:cubicBezTo>
                      <a:pt x="5" y="4"/>
                      <a:pt x="3" y="6"/>
                      <a:pt x="1" y="9"/>
                    </a:cubicBezTo>
                    <a:cubicBezTo>
                      <a:pt x="0" y="10"/>
                      <a:pt x="0" y="12"/>
                      <a:pt x="0" y="13"/>
                    </a:cubicBezTo>
                    <a:cubicBezTo>
                      <a:pt x="0" y="21"/>
                      <a:pt x="2" y="26"/>
                      <a:pt x="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5" name="Freeform 324">
                <a:extLst>
                  <a:ext uri="{FF2B5EF4-FFF2-40B4-BE49-F238E27FC236}">
                    <a16:creationId xmlns:a16="http://schemas.microsoft.com/office/drawing/2014/main" id="{76EC8B42-7D71-4295-B52C-7317F2D35DD7}"/>
                  </a:ext>
                </a:extLst>
              </p:cNvPr>
              <p:cNvSpPr>
                <a:spLocks/>
              </p:cNvSpPr>
              <p:nvPr/>
            </p:nvSpPr>
            <p:spPr bwMode="auto">
              <a:xfrm>
                <a:off x="18086" y="8361"/>
                <a:ext cx="188" cy="75"/>
              </a:xfrm>
              <a:custGeom>
                <a:avLst/>
                <a:gdLst>
                  <a:gd name="T0" fmla="*/ 5 w 40"/>
                  <a:gd name="T1" fmla="*/ 12 h 16"/>
                  <a:gd name="T2" fmla="*/ 35 w 40"/>
                  <a:gd name="T3" fmla="*/ 15 h 16"/>
                  <a:gd name="T4" fmla="*/ 36 w 40"/>
                  <a:gd name="T5" fmla="*/ 15 h 16"/>
                  <a:gd name="T6" fmla="*/ 40 w 40"/>
                  <a:gd name="T7" fmla="*/ 12 h 16"/>
                  <a:gd name="T8" fmla="*/ 39 w 40"/>
                  <a:gd name="T9" fmla="*/ 8 h 16"/>
                  <a:gd name="T10" fmla="*/ 35 w 40"/>
                  <a:gd name="T11" fmla="*/ 5 h 16"/>
                  <a:gd name="T12" fmla="*/ 6 w 40"/>
                  <a:gd name="T13" fmla="*/ 1 h 16"/>
                  <a:gd name="T14" fmla="*/ 1 w 40"/>
                  <a:gd name="T15" fmla="*/ 7 h 16"/>
                  <a:gd name="T16" fmla="*/ 5 w 40"/>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5" y="12"/>
                    </a:moveTo>
                    <a:cubicBezTo>
                      <a:pt x="15" y="9"/>
                      <a:pt x="25" y="9"/>
                      <a:pt x="35" y="15"/>
                    </a:cubicBezTo>
                    <a:cubicBezTo>
                      <a:pt x="35" y="15"/>
                      <a:pt x="36" y="15"/>
                      <a:pt x="36" y="15"/>
                    </a:cubicBezTo>
                    <a:cubicBezTo>
                      <a:pt x="38" y="16"/>
                      <a:pt x="40" y="14"/>
                      <a:pt x="40" y="12"/>
                    </a:cubicBezTo>
                    <a:cubicBezTo>
                      <a:pt x="40" y="11"/>
                      <a:pt x="40" y="9"/>
                      <a:pt x="39" y="8"/>
                    </a:cubicBezTo>
                    <a:cubicBezTo>
                      <a:pt x="38" y="7"/>
                      <a:pt x="36" y="6"/>
                      <a:pt x="35" y="5"/>
                    </a:cubicBezTo>
                    <a:cubicBezTo>
                      <a:pt x="26" y="0"/>
                      <a:pt x="16" y="0"/>
                      <a:pt x="6" y="1"/>
                    </a:cubicBezTo>
                    <a:cubicBezTo>
                      <a:pt x="4" y="2"/>
                      <a:pt x="2" y="4"/>
                      <a:pt x="1" y="7"/>
                    </a:cubicBezTo>
                    <a:cubicBezTo>
                      <a:pt x="0" y="10"/>
                      <a:pt x="2" y="13"/>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6" name="Freeform 325">
                <a:extLst>
                  <a:ext uri="{FF2B5EF4-FFF2-40B4-BE49-F238E27FC236}">
                    <a16:creationId xmlns:a16="http://schemas.microsoft.com/office/drawing/2014/main" id="{9E0398AF-DFBD-453D-B9F9-DF3188B71097}"/>
                  </a:ext>
                </a:extLst>
              </p:cNvPr>
              <p:cNvSpPr>
                <a:spLocks/>
              </p:cNvSpPr>
              <p:nvPr/>
            </p:nvSpPr>
            <p:spPr bwMode="auto">
              <a:xfrm>
                <a:off x="20332" y="9613"/>
                <a:ext cx="155" cy="160"/>
              </a:xfrm>
              <a:custGeom>
                <a:avLst/>
                <a:gdLst>
                  <a:gd name="T0" fmla="*/ 28 w 33"/>
                  <a:gd name="T1" fmla="*/ 34 h 34"/>
                  <a:gd name="T2" fmla="*/ 33 w 33"/>
                  <a:gd name="T3" fmla="*/ 34 h 34"/>
                  <a:gd name="T4" fmla="*/ 33 w 33"/>
                  <a:gd name="T5" fmla="*/ 32 h 34"/>
                  <a:gd name="T6" fmla="*/ 32 w 33"/>
                  <a:gd name="T7" fmla="*/ 29 h 34"/>
                  <a:gd name="T8" fmla="*/ 14 w 33"/>
                  <a:gd name="T9" fmla="*/ 9 h 34"/>
                  <a:gd name="T10" fmla="*/ 7 w 33"/>
                  <a:gd name="T11" fmla="*/ 2 h 34"/>
                  <a:gd name="T12" fmla="*/ 4 w 33"/>
                  <a:gd name="T13" fmla="*/ 0 h 34"/>
                  <a:gd name="T14" fmla="*/ 1 w 33"/>
                  <a:gd name="T15" fmla="*/ 0 h 34"/>
                  <a:gd name="T16" fmla="*/ 0 w 33"/>
                  <a:gd name="T17" fmla="*/ 3 h 34"/>
                  <a:gd name="T18" fmla="*/ 12 w 33"/>
                  <a:gd name="T19" fmla="*/ 20 h 34"/>
                  <a:gd name="T20" fmla="*/ 28 w 33"/>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28" y="34"/>
                    </a:moveTo>
                    <a:cubicBezTo>
                      <a:pt x="29" y="34"/>
                      <a:pt x="31" y="34"/>
                      <a:pt x="33" y="34"/>
                    </a:cubicBezTo>
                    <a:cubicBezTo>
                      <a:pt x="33" y="34"/>
                      <a:pt x="33" y="33"/>
                      <a:pt x="33" y="32"/>
                    </a:cubicBezTo>
                    <a:cubicBezTo>
                      <a:pt x="33" y="31"/>
                      <a:pt x="33" y="30"/>
                      <a:pt x="32" y="29"/>
                    </a:cubicBezTo>
                    <a:cubicBezTo>
                      <a:pt x="26" y="22"/>
                      <a:pt x="20" y="15"/>
                      <a:pt x="14" y="9"/>
                    </a:cubicBezTo>
                    <a:cubicBezTo>
                      <a:pt x="12" y="6"/>
                      <a:pt x="9" y="4"/>
                      <a:pt x="7" y="2"/>
                    </a:cubicBezTo>
                    <a:cubicBezTo>
                      <a:pt x="6" y="1"/>
                      <a:pt x="5" y="0"/>
                      <a:pt x="4" y="0"/>
                    </a:cubicBezTo>
                    <a:cubicBezTo>
                      <a:pt x="3" y="0"/>
                      <a:pt x="2" y="0"/>
                      <a:pt x="1" y="0"/>
                    </a:cubicBezTo>
                    <a:cubicBezTo>
                      <a:pt x="1" y="1"/>
                      <a:pt x="0" y="2"/>
                      <a:pt x="0" y="3"/>
                    </a:cubicBezTo>
                    <a:cubicBezTo>
                      <a:pt x="2" y="10"/>
                      <a:pt x="7" y="15"/>
                      <a:pt x="12" y="20"/>
                    </a:cubicBezTo>
                    <a:cubicBezTo>
                      <a:pt x="17" y="26"/>
                      <a:pt x="21" y="31"/>
                      <a:pt x="2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7" name="Freeform 326">
                <a:extLst>
                  <a:ext uri="{FF2B5EF4-FFF2-40B4-BE49-F238E27FC236}">
                    <a16:creationId xmlns:a16="http://schemas.microsoft.com/office/drawing/2014/main" id="{DB287555-1495-45A6-92AB-01D1B157D122}"/>
                  </a:ext>
                </a:extLst>
              </p:cNvPr>
              <p:cNvSpPr>
                <a:spLocks/>
              </p:cNvSpPr>
              <p:nvPr/>
            </p:nvSpPr>
            <p:spPr bwMode="auto">
              <a:xfrm>
                <a:off x="17301" y="8719"/>
                <a:ext cx="212" cy="66"/>
              </a:xfrm>
              <a:custGeom>
                <a:avLst/>
                <a:gdLst>
                  <a:gd name="T0" fmla="*/ 2 w 45"/>
                  <a:gd name="T1" fmla="*/ 10 h 14"/>
                  <a:gd name="T2" fmla="*/ 11 w 45"/>
                  <a:gd name="T3" fmla="*/ 13 h 14"/>
                  <a:gd name="T4" fmla="*/ 18 w 45"/>
                  <a:gd name="T5" fmla="*/ 14 h 14"/>
                  <a:gd name="T6" fmla="*/ 44 w 45"/>
                  <a:gd name="T7" fmla="*/ 9 h 14"/>
                  <a:gd name="T8" fmla="*/ 44 w 45"/>
                  <a:gd name="T9" fmla="*/ 7 h 14"/>
                  <a:gd name="T10" fmla="*/ 28 w 45"/>
                  <a:gd name="T11" fmla="*/ 0 h 14"/>
                  <a:gd name="T12" fmla="*/ 26 w 45"/>
                  <a:gd name="T13" fmla="*/ 2 h 14"/>
                  <a:gd name="T14" fmla="*/ 24 w 45"/>
                  <a:gd name="T15" fmla="*/ 5 h 14"/>
                  <a:gd name="T16" fmla="*/ 7 w 45"/>
                  <a:gd name="T17" fmla="*/ 3 h 14"/>
                  <a:gd name="T18" fmla="*/ 1 w 45"/>
                  <a:gd name="T19" fmla="*/ 6 h 14"/>
                  <a:gd name="T20" fmla="*/ 2 w 45"/>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2" y="10"/>
                    </a:moveTo>
                    <a:cubicBezTo>
                      <a:pt x="5" y="11"/>
                      <a:pt x="8" y="12"/>
                      <a:pt x="11" y="13"/>
                    </a:cubicBezTo>
                    <a:cubicBezTo>
                      <a:pt x="14" y="14"/>
                      <a:pt x="16" y="14"/>
                      <a:pt x="18" y="14"/>
                    </a:cubicBezTo>
                    <a:cubicBezTo>
                      <a:pt x="27" y="13"/>
                      <a:pt x="35" y="12"/>
                      <a:pt x="44" y="9"/>
                    </a:cubicBezTo>
                    <a:cubicBezTo>
                      <a:pt x="45" y="9"/>
                      <a:pt x="45" y="8"/>
                      <a:pt x="44" y="7"/>
                    </a:cubicBezTo>
                    <a:cubicBezTo>
                      <a:pt x="40" y="1"/>
                      <a:pt x="34" y="0"/>
                      <a:pt x="28" y="0"/>
                    </a:cubicBezTo>
                    <a:cubicBezTo>
                      <a:pt x="27" y="0"/>
                      <a:pt x="27" y="1"/>
                      <a:pt x="26" y="2"/>
                    </a:cubicBezTo>
                    <a:cubicBezTo>
                      <a:pt x="25" y="3"/>
                      <a:pt x="25" y="4"/>
                      <a:pt x="24" y="5"/>
                    </a:cubicBezTo>
                    <a:cubicBezTo>
                      <a:pt x="19" y="2"/>
                      <a:pt x="13" y="5"/>
                      <a:pt x="7" y="3"/>
                    </a:cubicBezTo>
                    <a:cubicBezTo>
                      <a:pt x="5" y="2"/>
                      <a:pt x="3" y="4"/>
                      <a:pt x="1" y="6"/>
                    </a:cubicBezTo>
                    <a:cubicBezTo>
                      <a:pt x="0" y="8"/>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8" name="Freeform 327">
                <a:extLst>
                  <a:ext uri="{FF2B5EF4-FFF2-40B4-BE49-F238E27FC236}">
                    <a16:creationId xmlns:a16="http://schemas.microsoft.com/office/drawing/2014/main" id="{71FFEC58-C6D6-4251-9F20-E3E8B4AB06EB}"/>
                  </a:ext>
                </a:extLst>
              </p:cNvPr>
              <p:cNvSpPr>
                <a:spLocks/>
              </p:cNvSpPr>
              <p:nvPr/>
            </p:nvSpPr>
            <p:spPr bwMode="auto">
              <a:xfrm>
                <a:off x="17551" y="8723"/>
                <a:ext cx="206" cy="52"/>
              </a:xfrm>
              <a:custGeom>
                <a:avLst/>
                <a:gdLst>
                  <a:gd name="T0" fmla="*/ 37 w 44"/>
                  <a:gd name="T1" fmla="*/ 8 h 11"/>
                  <a:gd name="T2" fmla="*/ 42 w 44"/>
                  <a:gd name="T3" fmla="*/ 6 h 11"/>
                  <a:gd name="T4" fmla="*/ 44 w 44"/>
                  <a:gd name="T5" fmla="*/ 3 h 11"/>
                  <a:gd name="T6" fmla="*/ 43 w 44"/>
                  <a:gd name="T7" fmla="*/ 0 h 11"/>
                  <a:gd name="T8" fmla="*/ 42 w 44"/>
                  <a:gd name="T9" fmla="*/ 0 h 11"/>
                  <a:gd name="T10" fmla="*/ 28 w 44"/>
                  <a:gd name="T11" fmla="*/ 2 h 11"/>
                  <a:gd name="T12" fmla="*/ 13 w 44"/>
                  <a:gd name="T13" fmla="*/ 0 h 11"/>
                  <a:gd name="T14" fmla="*/ 11 w 44"/>
                  <a:gd name="T15" fmla="*/ 0 h 11"/>
                  <a:gd name="T16" fmla="*/ 1 w 44"/>
                  <a:gd name="T17" fmla="*/ 4 h 11"/>
                  <a:gd name="T18" fmla="*/ 0 w 44"/>
                  <a:gd name="T19" fmla="*/ 7 h 11"/>
                  <a:gd name="T20" fmla="*/ 2 w 44"/>
                  <a:gd name="T21" fmla="*/ 9 h 11"/>
                  <a:gd name="T22" fmla="*/ 15 w 44"/>
                  <a:gd name="T23" fmla="*/ 11 h 11"/>
                  <a:gd name="T24" fmla="*/ 37 w 44"/>
                  <a:gd name="T2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1">
                    <a:moveTo>
                      <a:pt x="37" y="8"/>
                    </a:moveTo>
                    <a:cubicBezTo>
                      <a:pt x="39" y="8"/>
                      <a:pt x="40" y="7"/>
                      <a:pt x="42" y="6"/>
                    </a:cubicBezTo>
                    <a:cubicBezTo>
                      <a:pt x="43" y="5"/>
                      <a:pt x="43" y="4"/>
                      <a:pt x="44" y="3"/>
                    </a:cubicBezTo>
                    <a:cubicBezTo>
                      <a:pt x="44" y="2"/>
                      <a:pt x="44" y="1"/>
                      <a:pt x="43" y="0"/>
                    </a:cubicBezTo>
                    <a:cubicBezTo>
                      <a:pt x="43" y="0"/>
                      <a:pt x="42" y="0"/>
                      <a:pt x="42" y="0"/>
                    </a:cubicBezTo>
                    <a:cubicBezTo>
                      <a:pt x="37" y="1"/>
                      <a:pt x="33" y="3"/>
                      <a:pt x="28" y="2"/>
                    </a:cubicBezTo>
                    <a:cubicBezTo>
                      <a:pt x="23" y="1"/>
                      <a:pt x="18" y="1"/>
                      <a:pt x="13" y="0"/>
                    </a:cubicBezTo>
                    <a:cubicBezTo>
                      <a:pt x="12" y="0"/>
                      <a:pt x="12" y="0"/>
                      <a:pt x="11" y="0"/>
                    </a:cubicBezTo>
                    <a:cubicBezTo>
                      <a:pt x="7" y="0"/>
                      <a:pt x="4" y="1"/>
                      <a:pt x="1" y="4"/>
                    </a:cubicBezTo>
                    <a:cubicBezTo>
                      <a:pt x="0" y="4"/>
                      <a:pt x="0" y="6"/>
                      <a:pt x="0" y="7"/>
                    </a:cubicBezTo>
                    <a:cubicBezTo>
                      <a:pt x="0" y="7"/>
                      <a:pt x="1" y="9"/>
                      <a:pt x="2" y="9"/>
                    </a:cubicBezTo>
                    <a:cubicBezTo>
                      <a:pt x="6" y="10"/>
                      <a:pt x="10" y="11"/>
                      <a:pt x="15" y="11"/>
                    </a:cubicBezTo>
                    <a:cubicBezTo>
                      <a:pt x="22" y="10"/>
                      <a:pt x="30" y="9"/>
                      <a:pt x="3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9" name="Freeform 328">
                <a:extLst>
                  <a:ext uri="{FF2B5EF4-FFF2-40B4-BE49-F238E27FC236}">
                    <a16:creationId xmlns:a16="http://schemas.microsoft.com/office/drawing/2014/main" id="{C4E5122C-4366-48D7-9FC2-D0ECDE57EC4F}"/>
                  </a:ext>
                </a:extLst>
              </p:cNvPr>
              <p:cNvSpPr>
                <a:spLocks/>
              </p:cNvSpPr>
              <p:nvPr/>
            </p:nvSpPr>
            <p:spPr bwMode="auto">
              <a:xfrm>
                <a:off x="12255" y="2569"/>
                <a:ext cx="99" cy="104"/>
              </a:xfrm>
              <a:custGeom>
                <a:avLst/>
                <a:gdLst>
                  <a:gd name="T0" fmla="*/ 1 w 21"/>
                  <a:gd name="T1" fmla="*/ 5 h 22"/>
                  <a:gd name="T2" fmla="*/ 0 w 21"/>
                  <a:gd name="T3" fmla="*/ 11 h 22"/>
                  <a:gd name="T4" fmla="*/ 2 w 21"/>
                  <a:gd name="T5" fmla="*/ 18 h 22"/>
                  <a:gd name="T6" fmla="*/ 10 w 21"/>
                  <a:gd name="T7" fmla="*/ 21 h 22"/>
                  <a:gd name="T8" fmla="*/ 21 w 21"/>
                  <a:gd name="T9" fmla="*/ 8 h 22"/>
                  <a:gd name="T10" fmla="*/ 20 w 21"/>
                  <a:gd name="T11" fmla="*/ 5 h 22"/>
                  <a:gd name="T12" fmla="*/ 7 w 21"/>
                  <a:gd name="T13" fmla="*/ 0 h 22"/>
                  <a:gd name="T14" fmla="*/ 1 w 21"/>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2">
                    <a:moveTo>
                      <a:pt x="1" y="5"/>
                    </a:moveTo>
                    <a:cubicBezTo>
                      <a:pt x="1" y="7"/>
                      <a:pt x="1" y="8"/>
                      <a:pt x="0" y="11"/>
                    </a:cubicBezTo>
                    <a:cubicBezTo>
                      <a:pt x="1" y="13"/>
                      <a:pt x="1" y="15"/>
                      <a:pt x="2" y="18"/>
                    </a:cubicBezTo>
                    <a:cubicBezTo>
                      <a:pt x="3" y="21"/>
                      <a:pt x="7" y="22"/>
                      <a:pt x="10" y="21"/>
                    </a:cubicBezTo>
                    <a:cubicBezTo>
                      <a:pt x="17" y="19"/>
                      <a:pt x="20" y="14"/>
                      <a:pt x="21" y="8"/>
                    </a:cubicBezTo>
                    <a:cubicBezTo>
                      <a:pt x="21" y="7"/>
                      <a:pt x="21" y="6"/>
                      <a:pt x="20" y="5"/>
                    </a:cubicBezTo>
                    <a:cubicBezTo>
                      <a:pt x="17" y="1"/>
                      <a:pt x="12" y="0"/>
                      <a:pt x="7" y="0"/>
                    </a:cubicBezTo>
                    <a:cubicBezTo>
                      <a:pt x="5" y="0"/>
                      <a:pt x="2"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0" name="Freeform 329">
                <a:extLst>
                  <a:ext uri="{FF2B5EF4-FFF2-40B4-BE49-F238E27FC236}">
                    <a16:creationId xmlns:a16="http://schemas.microsoft.com/office/drawing/2014/main" id="{6D883364-7923-4342-BEFD-B6F6F7C4B3A6}"/>
                  </a:ext>
                </a:extLst>
              </p:cNvPr>
              <p:cNvSpPr>
                <a:spLocks/>
              </p:cNvSpPr>
              <p:nvPr/>
            </p:nvSpPr>
            <p:spPr bwMode="auto">
              <a:xfrm>
                <a:off x="5301" y="3134"/>
                <a:ext cx="126" cy="80"/>
              </a:xfrm>
              <a:custGeom>
                <a:avLst/>
                <a:gdLst>
                  <a:gd name="T0" fmla="*/ 27 w 27"/>
                  <a:gd name="T1" fmla="*/ 6 h 17"/>
                  <a:gd name="T2" fmla="*/ 27 w 27"/>
                  <a:gd name="T3" fmla="*/ 3 h 17"/>
                  <a:gd name="T4" fmla="*/ 25 w 27"/>
                  <a:gd name="T5" fmla="*/ 0 h 17"/>
                  <a:gd name="T6" fmla="*/ 21 w 27"/>
                  <a:gd name="T7" fmla="*/ 0 h 17"/>
                  <a:gd name="T8" fmla="*/ 13 w 27"/>
                  <a:gd name="T9" fmla="*/ 0 h 17"/>
                  <a:gd name="T10" fmla="*/ 9 w 27"/>
                  <a:gd name="T11" fmla="*/ 2 h 17"/>
                  <a:gd name="T12" fmla="*/ 2 w 27"/>
                  <a:gd name="T13" fmla="*/ 9 h 17"/>
                  <a:gd name="T14" fmla="*/ 1 w 27"/>
                  <a:gd name="T15" fmla="*/ 13 h 17"/>
                  <a:gd name="T16" fmla="*/ 4 w 27"/>
                  <a:gd name="T17" fmla="*/ 17 h 17"/>
                  <a:gd name="T18" fmla="*/ 11 w 27"/>
                  <a:gd name="T19" fmla="*/ 17 h 17"/>
                  <a:gd name="T20" fmla="*/ 27 w 2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7">
                    <a:moveTo>
                      <a:pt x="27" y="6"/>
                    </a:moveTo>
                    <a:cubicBezTo>
                      <a:pt x="27" y="5"/>
                      <a:pt x="27" y="3"/>
                      <a:pt x="27" y="3"/>
                    </a:cubicBezTo>
                    <a:cubicBezTo>
                      <a:pt x="26" y="2"/>
                      <a:pt x="25" y="1"/>
                      <a:pt x="25" y="0"/>
                    </a:cubicBezTo>
                    <a:cubicBezTo>
                      <a:pt x="23" y="0"/>
                      <a:pt x="21" y="0"/>
                      <a:pt x="21" y="0"/>
                    </a:cubicBezTo>
                    <a:cubicBezTo>
                      <a:pt x="18" y="0"/>
                      <a:pt x="15" y="0"/>
                      <a:pt x="13" y="0"/>
                    </a:cubicBezTo>
                    <a:cubicBezTo>
                      <a:pt x="12" y="1"/>
                      <a:pt x="10" y="1"/>
                      <a:pt x="9" y="2"/>
                    </a:cubicBezTo>
                    <a:cubicBezTo>
                      <a:pt x="6" y="4"/>
                      <a:pt x="4" y="6"/>
                      <a:pt x="2" y="9"/>
                    </a:cubicBezTo>
                    <a:cubicBezTo>
                      <a:pt x="1" y="10"/>
                      <a:pt x="0" y="12"/>
                      <a:pt x="1" y="13"/>
                    </a:cubicBezTo>
                    <a:cubicBezTo>
                      <a:pt x="2" y="15"/>
                      <a:pt x="2" y="16"/>
                      <a:pt x="4" y="17"/>
                    </a:cubicBezTo>
                    <a:cubicBezTo>
                      <a:pt x="7" y="17"/>
                      <a:pt x="9" y="17"/>
                      <a:pt x="11" y="17"/>
                    </a:cubicBezTo>
                    <a:cubicBezTo>
                      <a:pt x="17" y="15"/>
                      <a:pt x="22" y="11"/>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1" name="Freeform 330">
                <a:extLst>
                  <a:ext uri="{FF2B5EF4-FFF2-40B4-BE49-F238E27FC236}">
                    <a16:creationId xmlns:a16="http://schemas.microsoft.com/office/drawing/2014/main" id="{3B6D449E-7616-4539-800D-A3B43767ED9A}"/>
                  </a:ext>
                </a:extLst>
              </p:cNvPr>
              <p:cNvSpPr>
                <a:spLocks/>
              </p:cNvSpPr>
              <p:nvPr/>
            </p:nvSpPr>
            <p:spPr bwMode="auto">
              <a:xfrm>
                <a:off x="15013" y="1209"/>
                <a:ext cx="94" cy="90"/>
              </a:xfrm>
              <a:custGeom>
                <a:avLst/>
                <a:gdLst>
                  <a:gd name="T0" fmla="*/ 1 w 20"/>
                  <a:gd name="T1" fmla="*/ 11 h 19"/>
                  <a:gd name="T2" fmla="*/ 7 w 20"/>
                  <a:gd name="T3" fmla="*/ 18 h 19"/>
                  <a:gd name="T4" fmla="*/ 12 w 20"/>
                  <a:gd name="T5" fmla="*/ 19 h 19"/>
                  <a:gd name="T6" fmla="*/ 13 w 20"/>
                  <a:gd name="T7" fmla="*/ 19 h 19"/>
                  <a:gd name="T8" fmla="*/ 20 w 20"/>
                  <a:gd name="T9" fmla="*/ 12 h 19"/>
                  <a:gd name="T10" fmla="*/ 16 w 20"/>
                  <a:gd name="T11" fmla="*/ 3 h 19"/>
                  <a:gd name="T12" fmla="*/ 11 w 20"/>
                  <a:gd name="T13" fmla="*/ 1 h 19"/>
                  <a:gd name="T14" fmla="*/ 3 w 20"/>
                  <a:gd name="T15" fmla="*/ 4 h 19"/>
                  <a:gd name="T16" fmla="*/ 1 w 20"/>
                  <a:gd name="T17" fmla="*/ 9 h 19"/>
                  <a:gd name="T18" fmla="*/ 1 w 20"/>
                  <a:gd name="T1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 y="11"/>
                    </a:moveTo>
                    <a:cubicBezTo>
                      <a:pt x="1" y="15"/>
                      <a:pt x="3" y="17"/>
                      <a:pt x="7" y="18"/>
                    </a:cubicBezTo>
                    <a:cubicBezTo>
                      <a:pt x="8" y="18"/>
                      <a:pt x="10" y="18"/>
                      <a:pt x="12" y="19"/>
                    </a:cubicBezTo>
                    <a:cubicBezTo>
                      <a:pt x="12" y="19"/>
                      <a:pt x="13" y="19"/>
                      <a:pt x="13" y="19"/>
                    </a:cubicBezTo>
                    <a:cubicBezTo>
                      <a:pt x="18" y="19"/>
                      <a:pt x="20" y="16"/>
                      <a:pt x="20" y="12"/>
                    </a:cubicBezTo>
                    <a:cubicBezTo>
                      <a:pt x="19" y="8"/>
                      <a:pt x="18" y="5"/>
                      <a:pt x="16" y="3"/>
                    </a:cubicBezTo>
                    <a:cubicBezTo>
                      <a:pt x="15" y="1"/>
                      <a:pt x="13" y="0"/>
                      <a:pt x="11" y="1"/>
                    </a:cubicBezTo>
                    <a:cubicBezTo>
                      <a:pt x="8" y="2"/>
                      <a:pt x="6" y="3"/>
                      <a:pt x="3" y="4"/>
                    </a:cubicBezTo>
                    <a:cubicBezTo>
                      <a:pt x="1" y="5"/>
                      <a:pt x="0" y="7"/>
                      <a:pt x="1" y="9"/>
                    </a:cubicBezTo>
                    <a:cubicBezTo>
                      <a:pt x="1" y="10"/>
                      <a:pt x="1"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2" name="Freeform 331">
                <a:extLst>
                  <a:ext uri="{FF2B5EF4-FFF2-40B4-BE49-F238E27FC236}">
                    <a16:creationId xmlns:a16="http://schemas.microsoft.com/office/drawing/2014/main" id="{A9A33466-EC4B-49CD-AA1C-BEE6A79CEABA}"/>
                  </a:ext>
                </a:extLst>
              </p:cNvPr>
              <p:cNvSpPr>
                <a:spLocks/>
              </p:cNvSpPr>
              <p:nvPr/>
            </p:nvSpPr>
            <p:spPr bwMode="auto">
              <a:xfrm>
                <a:off x="6095" y="4536"/>
                <a:ext cx="141" cy="89"/>
              </a:xfrm>
              <a:custGeom>
                <a:avLst/>
                <a:gdLst>
                  <a:gd name="T0" fmla="*/ 4 w 30"/>
                  <a:gd name="T1" fmla="*/ 0 h 19"/>
                  <a:gd name="T2" fmla="*/ 1 w 30"/>
                  <a:gd name="T3" fmla="*/ 1 h 19"/>
                  <a:gd name="T4" fmla="*/ 2 w 30"/>
                  <a:gd name="T5" fmla="*/ 5 h 19"/>
                  <a:gd name="T6" fmla="*/ 4 w 30"/>
                  <a:gd name="T7" fmla="*/ 8 h 19"/>
                  <a:gd name="T8" fmla="*/ 14 w 30"/>
                  <a:gd name="T9" fmla="*/ 16 h 19"/>
                  <a:gd name="T10" fmla="*/ 26 w 30"/>
                  <a:gd name="T11" fmla="*/ 19 h 19"/>
                  <a:gd name="T12" fmla="*/ 28 w 30"/>
                  <a:gd name="T13" fmla="*/ 19 h 19"/>
                  <a:gd name="T14" fmla="*/ 30 w 30"/>
                  <a:gd name="T15" fmla="*/ 17 h 19"/>
                  <a:gd name="T16" fmla="*/ 30 w 30"/>
                  <a:gd name="T17" fmla="*/ 16 h 19"/>
                  <a:gd name="T18" fmla="*/ 4 w 3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9">
                    <a:moveTo>
                      <a:pt x="4" y="0"/>
                    </a:moveTo>
                    <a:cubicBezTo>
                      <a:pt x="3" y="1"/>
                      <a:pt x="2" y="1"/>
                      <a:pt x="1" y="1"/>
                    </a:cubicBezTo>
                    <a:cubicBezTo>
                      <a:pt x="0" y="2"/>
                      <a:pt x="0" y="4"/>
                      <a:pt x="2" y="5"/>
                    </a:cubicBezTo>
                    <a:cubicBezTo>
                      <a:pt x="3" y="6"/>
                      <a:pt x="3" y="7"/>
                      <a:pt x="4" y="8"/>
                    </a:cubicBezTo>
                    <a:cubicBezTo>
                      <a:pt x="7" y="11"/>
                      <a:pt x="10" y="14"/>
                      <a:pt x="14" y="16"/>
                    </a:cubicBezTo>
                    <a:cubicBezTo>
                      <a:pt x="18" y="17"/>
                      <a:pt x="22" y="18"/>
                      <a:pt x="26" y="19"/>
                    </a:cubicBezTo>
                    <a:cubicBezTo>
                      <a:pt x="27" y="19"/>
                      <a:pt x="28" y="19"/>
                      <a:pt x="28" y="19"/>
                    </a:cubicBezTo>
                    <a:cubicBezTo>
                      <a:pt x="29" y="19"/>
                      <a:pt x="30" y="18"/>
                      <a:pt x="30" y="17"/>
                    </a:cubicBezTo>
                    <a:cubicBezTo>
                      <a:pt x="30" y="17"/>
                      <a:pt x="30" y="16"/>
                      <a:pt x="30" y="16"/>
                    </a:cubicBezTo>
                    <a:cubicBezTo>
                      <a:pt x="24" y="7"/>
                      <a:pt x="15"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3" name="Freeform 332">
                <a:extLst>
                  <a:ext uri="{FF2B5EF4-FFF2-40B4-BE49-F238E27FC236}">
                    <a16:creationId xmlns:a16="http://schemas.microsoft.com/office/drawing/2014/main" id="{C0CD4DAC-D0BE-45CC-A52E-B03AACF734F2}"/>
                  </a:ext>
                </a:extLst>
              </p:cNvPr>
              <p:cNvSpPr>
                <a:spLocks/>
              </p:cNvSpPr>
              <p:nvPr/>
            </p:nvSpPr>
            <p:spPr bwMode="auto">
              <a:xfrm>
                <a:off x="11841" y="5769"/>
                <a:ext cx="127" cy="75"/>
              </a:xfrm>
              <a:custGeom>
                <a:avLst/>
                <a:gdLst>
                  <a:gd name="T0" fmla="*/ 10 w 27"/>
                  <a:gd name="T1" fmla="*/ 15 h 16"/>
                  <a:gd name="T2" fmla="*/ 20 w 27"/>
                  <a:gd name="T3" fmla="*/ 11 h 16"/>
                  <a:gd name="T4" fmla="*/ 27 w 27"/>
                  <a:gd name="T5" fmla="*/ 1 h 16"/>
                  <a:gd name="T6" fmla="*/ 25 w 27"/>
                  <a:gd name="T7" fmla="*/ 0 h 16"/>
                  <a:gd name="T8" fmla="*/ 12 w 27"/>
                  <a:gd name="T9" fmla="*/ 2 h 16"/>
                  <a:gd name="T10" fmla="*/ 2 w 27"/>
                  <a:gd name="T11" fmla="*/ 6 h 16"/>
                  <a:gd name="T12" fmla="*/ 2 w 27"/>
                  <a:gd name="T13" fmla="*/ 12 h 16"/>
                  <a:gd name="T14" fmla="*/ 10 w 27"/>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6">
                    <a:moveTo>
                      <a:pt x="10" y="15"/>
                    </a:moveTo>
                    <a:cubicBezTo>
                      <a:pt x="14" y="14"/>
                      <a:pt x="17" y="13"/>
                      <a:pt x="20" y="11"/>
                    </a:cubicBezTo>
                    <a:cubicBezTo>
                      <a:pt x="24" y="9"/>
                      <a:pt x="25" y="5"/>
                      <a:pt x="27" y="1"/>
                    </a:cubicBezTo>
                    <a:cubicBezTo>
                      <a:pt x="26" y="1"/>
                      <a:pt x="26" y="0"/>
                      <a:pt x="25" y="0"/>
                    </a:cubicBezTo>
                    <a:cubicBezTo>
                      <a:pt x="21" y="0"/>
                      <a:pt x="17" y="1"/>
                      <a:pt x="12" y="2"/>
                    </a:cubicBezTo>
                    <a:cubicBezTo>
                      <a:pt x="9" y="2"/>
                      <a:pt x="5" y="4"/>
                      <a:pt x="2" y="6"/>
                    </a:cubicBezTo>
                    <a:cubicBezTo>
                      <a:pt x="0" y="7"/>
                      <a:pt x="0" y="10"/>
                      <a:pt x="2" y="12"/>
                    </a:cubicBezTo>
                    <a:cubicBezTo>
                      <a:pt x="4" y="15"/>
                      <a:pt x="7" y="16"/>
                      <a:pt x="1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4" name="Freeform 333">
                <a:extLst>
                  <a:ext uri="{FF2B5EF4-FFF2-40B4-BE49-F238E27FC236}">
                    <a16:creationId xmlns:a16="http://schemas.microsoft.com/office/drawing/2014/main" id="{1EF67210-E9DA-4331-B156-89E2FEBF0F54}"/>
                  </a:ext>
                </a:extLst>
              </p:cNvPr>
              <p:cNvSpPr>
                <a:spLocks/>
              </p:cNvSpPr>
              <p:nvPr/>
            </p:nvSpPr>
            <p:spPr bwMode="auto">
              <a:xfrm>
                <a:off x="4422" y="875"/>
                <a:ext cx="136" cy="94"/>
              </a:xfrm>
              <a:custGeom>
                <a:avLst/>
                <a:gdLst>
                  <a:gd name="T0" fmla="*/ 29 w 29"/>
                  <a:gd name="T1" fmla="*/ 2 h 20"/>
                  <a:gd name="T2" fmla="*/ 28 w 29"/>
                  <a:gd name="T3" fmla="*/ 1 h 20"/>
                  <a:gd name="T4" fmla="*/ 25 w 29"/>
                  <a:gd name="T5" fmla="*/ 0 h 20"/>
                  <a:gd name="T6" fmla="*/ 2 w 29"/>
                  <a:gd name="T7" fmla="*/ 11 h 20"/>
                  <a:gd name="T8" fmla="*/ 3 w 29"/>
                  <a:gd name="T9" fmla="*/ 18 h 20"/>
                  <a:gd name="T10" fmla="*/ 9 w 29"/>
                  <a:gd name="T11" fmla="*/ 19 h 20"/>
                  <a:gd name="T12" fmla="*/ 28 w 29"/>
                  <a:gd name="T13" fmla="*/ 4 h 20"/>
                  <a:gd name="T14" fmla="*/ 29 w 29"/>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29" y="2"/>
                    </a:moveTo>
                    <a:cubicBezTo>
                      <a:pt x="28" y="2"/>
                      <a:pt x="28" y="1"/>
                      <a:pt x="28" y="1"/>
                    </a:cubicBezTo>
                    <a:cubicBezTo>
                      <a:pt x="27" y="1"/>
                      <a:pt x="26" y="0"/>
                      <a:pt x="25" y="0"/>
                    </a:cubicBezTo>
                    <a:cubicBezTo>
                      <a:pt x="16" y="2"/>
                      <a:pt x="9" y="6"/>
                      <a:pt x="2" y="11"/>
                    </a:cubicBezTo>
                    <a:cubicBezTo>
                      <a:pt x="0" y="13"/>
                      <a:pt x="0" y="16"/>
                      <a:pt x="3" y="18"/>
                    </a:cubicBezTo>
                    <a:cubicBezTo>
                      <a:pt x="5" y="19"/>
                      <a:pt x="7" y="20"/>
                      <a:pt x="9" y="19"/>
                    </a:cubicBezTo>
                    <a:cubicBezTo>
                      <a:pt x="16" y="14"/>
                      <a:pt x="22" y="9"/>
                      <a:pt x="28" y="4"/>
                    </a:cubicBezTo>
                    <a:cubicBezTo>
                      <a:pt x="29" y="3"/>
                      <a:pt x="28" y="3"/>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5" name="Freeform 334">
                <a:extLst>
                  <a:ext uri="{FF2B5EF4-FFF2-40B4-BE49-F238E27FC236}">
                    <a16:creationId xmlns:a16="http://schemas.microsoft.com/office/drawing/2014/main" id="{944F663F-0DAD-4844-8C7F-64D8CCA22572}"/>
                  </a:ext>
                </a:extLst>
              </p:cNvPr>
              <p:cNvSpPr>
                <a:spLocks/>
              </p:cNvSpPr>
              <p:nvPr/>
            </p:nvSpPr>
            <p:spPr bwMode="auto">
              <a:xfrm>
                <a:off x="10347" y="5209"/>
                <a:ext cx="66" cy="117"/>
              </a:xfrm>
              <a:custGeom>
                <a:avLst/>
                <a:gdLst>
                  <a:gd name="T0" fmla="*/ 11 w 14"/>
                  <a:gd name="T1" fmla="*/ 23 h 25"/>
                  <a:gd name="T2" fmla="*/ 13 w 14"/>
                  <a:gd name="T3" fmla="*/ 19 h 25"/>
                  <a:gd name="T4" fmla="*/ 14 w 14"/>
                  <a:gd name="T5" fmla="*/ 10 h 25"/>
                  <a:gd name="T6" fmla="*/ 14 w 14"/>
                  <a:gd name="T7" fmla="*/ 6 h 25"/>
                  <a:gd name="T8" fmla="*/ 14 w 14"/>
                  <a:gd name="T9" fmla="*/ 4 h 25"/>
                  <a:gd name="T10" fmla="*/ 9 w 14"/>
                  <a:gd name="T11" fmla="*/ 1 h 25"/>
                  <a:gd name="T12" fmla="*/ 3 w 14"/>
                  <a:gd name="T13" fmla="*/ 4 h 25"/>
                  <a:gd name="T14" fmla="*/ 0 w 14"/>
                  <a:gd name="T15" fmla="*/ 11 h 25"/>
                  <a:gd name="T16" fmla="*/ 5 w 14"/>
                  <a:gd name="T17" fmla="*/ 23 h 25"/>
                  <a:gd name="T18" fmla="*/ 11 w 14"/>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11" y="23"/>
                    </a:moveTo>
                    <a:cubicBezTo>
                      <a:pt x="12" y="22"/>
                      <a:pt x="13" y="20"/>
                      <a:pt x="13" y="19"/>
                    </a:cubicBezTo>
                    <a:cubicBezTo>
                      <a:pt x="14" y="16"/>
                      <a:pt x="14" y="12"/>
                      <a:pt x="14" y="10"/>
                    </a:cubicBezTo>
                    <a:cubicBezTo>
                      <a:pt x="14" y="8"/>
                      <a:pt x="14" y="7"/>
                      <a:pt x="14" y="6"/>
                    </a:cubicBezTo>
                    <a:cubicBezTo>
                      <a:pt x="14" y="5"/>
                      <a:pt x="14" y="5"/>
                      <a:pt x="14" y="4"/>
                    </a:cubicBezTo>
                    <a:cubicBezTo>
                      <a:pt x="13" y="2"/>
                      <a:pt x="11" y="0"/>
                      <a:pt x="9" y="1"/>
                    </a:cubicBezTo>
                    <a:cubicBezTo>
                      <a:pt x="7" y="2"/>
                      <a:pt x="5" y="3"/>
                      <a:pt x="3" y="4"/>
                    </a:cubicBezTo>
                    <a:cubicBezTo>
                      <a:pt x="1" y="6"/>
                      <a:pt x="0" y="8"/>
                      <a:pt x="0" y="11"/>
                    </a:cubicBezTo>
                    <a:cubicBezTo>
                      <a:pt x="1" y="16"/>
                      <a:pt x="2" y="20"/>
                      <a:pt x="5" y="23"/>
                    </a:cubicBezTo>
                    <a:cubicBezTo>
                      <a:pt x="6" y="25"/>
                      <a:pt x="10" y="25"/>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6" name="Freeform 335">
                <a:extLst>
                  <a:ext uri="{FF2B5EF4-FFF2-40B4-BE49-F238E27FC236}">
                    <a16:creationId xmlns:a16="http://schemas.microsoft.com/office/drawing/2014/main" id="{947A1F5F-3B03-4181-A203-3E683C8B4338}"/>
                  </a:ext>
                </a:extLst>
              </p:cNvPr>
              <p:cNvSpPr>
                <a:spLocks/>
              </p:cNvSpPr>
              <p:nvPr/>
            </p:nvSpPr>
            <p:spPr bwMode="auto">
              <a:xfrm>
                <a:off x="17400" y="7434"/>
                <a:ext cx="146" cy="160"/>
              </a:xfrm>
              <a:custGeom>
                <a:avLst/>
                <a:gdLst>
                  <a:gd name="T0" fmla="*/ 0 w 31"/>
                  <a:gd name="T1" fmla="*/ 32 h 34"/>
                  <a:gd name="T2" fmla="*/ 0 w 31"/>
                  <a:gd name="T3" fmla="*/ 33 h 34"/>
                  <a:gd name="T4" fmla="*/ 1 w 31"/>
                  <a:gd name="T5" fmla="*/ 34 h 34"/>
                  <a:gd name="T6" fmla="*/ 3 w 31"/>
                  <a:gd name="T7" fmla="*/ 34 h 34"/>
                  <a:gd name="T8" fmla="*/ 16 w 31"/>
                  <a:gd name="T9" fmla="*/ 22 h 34"/>
                  <a:gd name="T10" fmla="*/ 30 w 31"/>
                  <a:gd name="T11" fmla="*/ 8 h 34"/>
                  <a:gd name="T12" fmla="*/ 29 w 31"/>
                  <a:gd name="T13" fmla="*/ 4 h 34"/>
                  <a:gd name="T14" fmla="*/ 22 w 31"/>
                  <a:gd name="T15" fmla="*/ 4 h 34"/>
                  <a:gd name="T16" fmla="*/ 1 w 31"/>
                  <a:gd name="T17" fmla="*/ 29 h 34"/>
                  <a:gd name="T18" fmla="*/ 0 w 31"/>
                  <a:gd name="T1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0" y="32"/>
                    </a:moveTo>
                    <a:cubicBezTo>
                      <a:pt x="0" y="32"/>
                      <a:pt x="0" y="33"/>
                      <a:pt x="0" y="33"/>
                    </a:cubicBezTo>
                    <a:cubicBezTo>
                      <a:pt x="0" y="33"/>
                      <a:pt x="1" y="34"/>
                      <a:pt x="1" y="34"/>
                    </a:cubicBezTo>
                    <a:cubicBezTo>
                      <a:pt x="2" y="34"/>
                      <a:pt x="2" y="34"/>
                      <a:pt x="3" y="34"/>
                    </a:cubicBezTo>
                    <a:cubicBezTo>
                      <a:pt x="8" y="31"/>
                      <a:pt x="13" y="27"/>
                      <a:pt x="16" y="22"/>
                    </a:cubicBezTo>
                    <a:cubicBezTo>
                      <a:pt x="20" y="16"/>
                      <a:pt x="24" y="12"/>
                      <a:pt x="30" y="8"/>
                    </a:cubicBezTo>
                    <a:cubicBezTo>
                      <a:pt x="31" y="7"/>
                      <a:pt x="31" y="7"/>
                      <a:pt x="29" y="4"/>
                    </a:cubicBezTo>
                    <a:cubicBezTo>
                      <a:pt x="26" y="0"/>
                      <a:pt x="24" y="1"/>
                      <a:pt x="22" y="4"/>
                    </a:cubicBezTo>
                    <a:cubicBezTo>
                      <a:pt x="16" y="12"/>
                      <a:pt x="9" y="21"/>
                      <a:pt x="1" y="29"/>
                    </a:cubicBezTo>
                    <a:cubicBezTo>
                      <a:pt x="1" y="30"/>
                      <a:pt x="0" y="31"/>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7" name="Freeform 336">
                <a:extLst>
                  <a:ext uri="{FF2B5EF4-FFF2-40B4-BE49-F238E27FC236}">
                    <a16:creationId xmlns:a16="http://schemas.microsoft.com/office/drawing/2014/main" id="{EF5F9340-6D7A-4D13-910E-865B5C228862}"/>
                  </a:ext>
                </a:extLst>
              </p:cNvPr>
              <p:cNvSpPr>
                <a:spLocks/>
              </p:cNvSpPr>
              <p:nvPr/>
            </p:nvSpPr>
            <p:spPr bwMode="auto">
              <a:xfrm>
                <a:off x="17715" y="7425"/>
                <a:ext cx="80" cy="136"/>
              </a:xfrm>
              <a:custGeom>
                <a:avLst/>
                <a:gdLst>
                  <a:gd name="T0" fmla="*/ 17 w 17"/>
                  <a:gd name="T1" fmla="*/ 7 h 29"/>
                  <a:gd name="T2" fmla="*/ 10 w 17"/>
                  <a:gd name="T3" fmla="*/ 1 h 29"/>
                  <a:gd name="T4" fmla="*/ 10 w 17"/>
                  <a:gd name="T5" fmla="*/ 0 h 29"/>
                  <a:gd name="T6" fmla="*/ 10 w 17"/>
                  <a:gd name="T7" fmla="*/ 1 h 29"/>
                  <a:gd name="T8" fmla="*/ 10 w 17"/>
                  <a:gd name="T9" fmla="*/ 1 h 29"/>
                  <a:gd name="T10" fmla="*/ 7 w 17"/>
                  <a:gd name="T11" fmla="*/ 4 h 29"/>
                  <a:gd name="T12" fmla="*/ 3 w 17"/>
                  <a:gd name="T13" fmla="*/ 16 h 29"/>
                  <a:gd name="T14" fmla="*/ 5 w 17"/>
                  <a:gd name="T15" fmla="*/ 25 h 29"/>
                  <a:gd name="T16" fmla="*/ 10 w 17"/>
                  <a:gd name="T17" fmla="*/ 28 h 29"/>
                  <a:gd name="T18" fmla="*/ 14 w 17"/>
                  <a:gd name="T19" fmla="*/ 26 h 29"/>
                  <a:gd name="T20" fmla="*/ 16 w 17"/>
                  <a:gd name="T21" fmla="*/ 17 h 29"/>
                  <a:gd name="T22" fmla="*/ 17 w 17"/>
                  <a:gd name="T23" fmla="*/ 17 h 29"/>
                  <a:gd name="T24" fmla="*/ 17 w 17"/>
                  <a:gd name="T25" fmla="*/ 17 h 29"/>
                  <a:gd name="T26" fmla="*/ 17 w 17"/>
                  <a:gd name="T27" fmla="*/ 17 h 29"/>
                  <a:gd name="T28" fmla="*/ 17 w 17"/>
                  <a:gd name="T2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7" y="7"/>
                    </a:moveTo>
                    <a:cubicBezTo>
                      <a:pt x="16" y="3"/>
                      <a:pt x="13" y="2"/>
                      <a:pt x="10" y="1"/>
                    </a:cubicBezTo>
                    <a:cubicBezTo>
                      <a:pt x="10" y="0"/>
                      <a:pt x="10" y="0"/>
                      <a:pt x="10" y="0"/>
                    </a:cubicBezTo>
                    <a:cubicBezTo>
                      <a:pt x="10" y="0"/>
                      <a:pt x="10" y="1"/>
                      <a:pt x="10" y="1"/>
                    </a:cubicBezTo>
                    <a:cubicBezTo>
                      <a:pt x="10" y="1"/>
                      <a:pt x="10" y="1"/>
                      <a:pt x="10" y="1"/>
                    </a:cubicBezTo>
                    <a:cubicBezTo>
                      <a:pt x="9" y="2"/>
                      <a:pt x="8" y="3"/>
                      <a:pt x="7" y="4"/>
                    </a:cubicBezTo>
                    <a:cubicBezTo>
                      <a:pt x="6" y="8"/>
                      <a:pt x="6" y="12"/>
                      <a:pt x="3" y="16"/>
                    </a:cubicBezTo>
                    <a:cubicBezTo>
                      <a:pt x="0" y="20"/>
                      <a:pt x="0" y="22"/>
                      <a:pt x="5" y="25"/>
                    </a:cubicBezTo>
                    <a:cubicBezTo>
                      <a:pt x="6" y="26"/>
                      <a:pt x="8" y="27"/>
                      <a:pt x="10" y="28"/>
                    </a:cubicBezTo>
                    <a:cubicBezTo>
                      <a:pt x="11" y="29"/>
                      <a:pt x="13" y="28"/>
                      <a:pt x="14" y="26"/>
                    </a:cubicBezTo>
                    <a:cubicBezTo>
                      <a:pt x="15" y="23"/>
                      <a:pt x="17" y="20"/>
                      <a:pt x="16" y="17"/>
                    </a:cubicBezTo>
                    <a:cubicBezTo>
                      <a:pt x="17" y="17"/>
                      <a:pt x="17" y="17"/>
                      <a:pt x="17" y="17"/>
                    </a:cubicBezTo>
                    <a:cubicBezTo>
                      <a:pt x="17" y="17"/>
                      <a:pt x="17" y="17"/>
                      <a:pt x="17" y="17"/>
                    </a:cubicBezTo>
                    <a:cubicBezTo>
                      <a:pt x="17" y="17"/>
                      <a:pt x="17" y="17"/>
                      <a:pt x="17" y="17"/>
                    </a:cubicBezTo>
                    <a:cubicBezTo>
                      <a:pt x="14" y="14"/>
                      <a:pt x="14" y="11"/>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8" name="Freeform 337">
                <a:extLst>
                  <a:ext uri="{FF2B5EF4-FFF2-40B4-BE49-F238E27FC236}">
                    <a16:creationId xmlns:a16="http://schemas.microsoft.com/office/drawing/2014/main" id="{1BDDEEAB-BC2F-42B4-85BF-C52401F823B3}"/>
                  </a:ext>
                </a:extLst>
              </p:cNvPr>
              <p:cNvSpPr>
                <a:spLocks/>
              </p:cNvSpPr>
              <p:nvPr/>
            </p:nvSpPr>
            <p:spPr bwMode="auto">
              <a:xfrm>
                <a:off x="4920" y="6935"/>
                <a:ext cx="127" cy="71"/>
              </a:xfrm>
              <a:custGeom>
                <a:avLst/>
                <a:gdLst>
                  <a:gd name="T0" fmla="*/ 10 w 27"/>
                  <a:gd name="T1" fmla="*/ 1 h 15"/>
                  <a:gd name="T2" fmla="*/ 2 w 27"/>
                  <a:gd name="T3" fmla="*/ 2 h 15"/>
                  <a:gd name="T4" fmla="*/ 1 w 27"/>
                  <a:gd name="T5" fmla="*/ 5 h 15"/>
                  <a:gd name="T6" fmla="*/ 20 w 27"/>
                  <a:gd name="T7" fmla="*/ 12 h 15"/>
                  <a:gd name="T8" fmla="*/ 25 w 27"/>
                  <a:gd name="T9" fmla="*/ 10 h 15"/>
                  <a:gd name="T10" fmla="*/ 26 w 27"/>
                  <a:gd name="T11" fmla="*/ 6 h 15"/>
                  <a:gd name="T12" fmla="*/ 10 w 27"/>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27" h="15">
                    <a:moveTo>
                      <a:pt x="10" y="1"/>
                    </a:moveTo>
                    <a:cubicBezTo>
                      <a:pt x="8" y="1"/>
                      <a:pt x="5" y="1"/>
                      <a:pt x="2" y="2"/>
                    </a:cubicBezTo>
                    <a:cubicBezTo>
                      <a:pt x="1" y="2"/>
                      <a:pt x="0" y="4"/>
                      <a:pt x="1" y="5"/>
                    </a:cubicBezTo>
                    <a:cubicBezTo>
                      <a:pt x="6" y="12"/>
                      <a:pt x="12" y="15"/>
                      <a:pt x="20" y="12"/>
                    </a:cubicBezTo>
                    <a:cubicBezTo>
                      <a:pt x="22" y="11"/>
                      <a:pt x="23" y="11"/>
                      <a:pt x="25" y="10"/>
                    </a:cubicBezTo>
                    <a:cubicBezTo>
                      <a:pt x="26" y="10"/>
                      <a:pt x="27" y="7"/>
                      <a:pt x="26" y="6"/>
                    </a:cubicBezTo>
                    <a:cubicBezTo>
                      <a:pt x="22" y="1"/>
                      <a:pt x="17"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9" name="Freeform 338">
                <a:extLst>
                  <a:ext uri="{FF2B5EF4-FFF2-40B4-BE49-F238E27FC236}">
                    <a16:creationId xmlns:a16="http://schemas.microsoft.com/office/drawing/2014/main" id="{FE02726A-A624-415F-90BB-44C2ACFE3F9E}"/>
                  </a:ext>
                </a:extLst>
              </p:cNvPr>
              <p:cNvSpPr>
                <a:spLocks/>
              </p:cNvSpPr>
              <p:nvPr/>
            </p:nvSpPr>
            <p:spPr bwMode="auto">
              <a:xfrm>
                <a:off x="17682" y="7368"/>
                <a:ext cx="80" cy="99"/>
              </a:xfrm>
              <a:custGeom>
                <a:avLst/>
                <a:gdLst>
                  <a:gd name="T0" fmla="*/ 17 w 17"/>
                  <a:gd name="T1" fmla="*/ 13 h 21"/>
                  <a:gd name="T2" fmla="*/ 17 w 17"/>
                  <a:gd name="T3" fmla="*/ 9 h 21"/>
                  <a:gd name="T4" fmla="*/ 16 w 17"/>
                  <a:gd name="T5" fmla="*/ 7 h 21"/>
                  <a:gd name="T6" fmla="*/ 2 w 17"/>
                  <a:gd name="T7" fmla="*/ 0 h 21"/>
                  <a:gd name="T8" fmla="*/ 0 w 17"/>
                  <a:gd name="T9" fmla="*/ 1 h 21"/>
                  <a:gd name="T10" fmla="*/ 1 w 17"/>
                  <a:gd name="T11" fmla="*/ 17 h 21"/>
                  <a:gd name="T12" fmla="*/ 5 w 17"/>
                  <a:gd name="T13" fmla="*/ 20 h 21"/>
                  <a:gd name="T14" fmla="*/ 11 w 17"/>
                  <a:gd name="T15" fmla="*/ 19 h 21"/>
                  <a:gd name="T16" fmla="*/ 14 w 17"/>
                  <a:gd name="T17" fmla="*/ 16 h 21"/>
                  <a:gd name="T18" fmla="*/ 14 w 17"/>
                  <a:gd name="T19" fmla="*/ 16 h 21"/>
                  <a:gd name="T20" fmla="*/ 14 w 17"/>
                  <a:gd name="T21" fmla="*/ 16 h 21"/>
                  <a:gd name="T22" fmla="*/ 14 w 17"/>
                  <a:gd name="T23" fmla="*/ 16 h 21"/>
                  <a:gd name="T24" fmla="*/ 17 w 17"/>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7" y="13"/>
                    </a:moveTo>
                    <a:cubicBezTo>
                      <a:pt x="17" y="12"/>
                      <a:pt x="17" y="11"/>
                      <a:pt x="17" y="9"/>
                    </a:cubicBezTo>
                    <a:cubicBezTo>
                      <a:pt x="17" y="8"/>
                      <a:pt x="17" y="7"/>
                      <a:pt x="16" y="7"/>
                    </a:cubicBezTo>
                    <a:cubicBezTo>
                      <a:pt x="12" y="3"/>
                      <a:pt x="7" y="2"/>
                      <a:pt x="2" y="0"/>
                    </a:cubicBezTo>
                    <a:cubicBezTo>
                      <a:pt x="1" y="0"/>
                      <a:pt x="0" y="1"/>
                      <a:pt x="0" y="1"/>
                    </a:cubicBezTo>
                    <a:cubicBezTo>
                      <a:pt x="1" y="7"/>
                      <a:pt x="1" y="12"/>
                      <a:pt x="1" y="17"/>
                    </a:cubicBezTo>
                    <a:cubicBezTo>
                      <a:pt x="1" y="19"/>
                      <a:pt x="3" y="19"/>
                      <a:pt x="5" y="20"/>
                    </a:cubicBezTo>
                    <a:cubicBezTo>
                      <a:pt x="7" y="21"/>
                      <a:pt x="9" y="21"/>
                      <a:pt x="11" y="19"/>
                    </a:cubicBezTo>
                    <a:cubicBezTo>
                      <a:pt x="12" y="18"/>
                      <a:pt x="13" y="17"/>
                      <a:pt x="14" y="16"/>
                    </a:cubicBezTo>
                    <a:cubicBezTo>
                      <a:pt x="14" y="16"/>
                      <a:pt x="14" y="16"/>
                      <a:pt x="14" y="16"/>
                    </a:cubicBezTo>
                    <a:cubicBezTo>
                      <a:pt x="14" y="16"/>
                      <a:pt x="14" y="16"/>
                      <a:pt x="14" y="16"/>
                    </a:cubicBezTo>
                    <a:cubicBezTo>
                      <a:pt x="14" y="16"/>
                      <a:pt x="14" y="16"/>
                      <a:pt x="14" y="16"/>
                    </a:cubicBezTo>
                    <a:cubicBezTo>
                      <a:pt x="15" y="15"/>
                      <a:pt x="16" y="14"/>
                      <a:pt x="1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0" name="Freeform 339">
                <a:extLst>
                  <a:ext uri="{FF2B5EF4-FFF2-40B4-BE49-F238E27FC236}">
                    <a16:creationId xmlns:a16="http://schemas.microsoft.com/office/drawing/2014/main" id="{888A2044-768B-4EA5-B8F9-0299FDA9C9A8}"/>
                  </a:ext>
                </a:extLst>
              </p:cNvPr>
              <p:cNvSpPr>
                <a:spLocks/>
              </p:cNvSpPr>
              <p:nvPr/>
            </p:nvSpPr>
            <p:spPr bwMode="auto">
              <a:xfrm>
                <a:off x="555" y="2532"/>
                <a:ext cx="94" cy="65"/>
              </a:xfrm>
              <a:custGeom>
                <a:avLst/>
                <a:gdLst>
                  <a:gd name="T0" fmla="*/ 14 w 20"/>
                  <a:gd name="T1" fmla="*/ 13 h 14"/>
                  <a:gd name="T2" fmla="*/ 20 w 20"/>
                  <a:gd name="T3" fmla="*/ 4 h 14"/>
                  <a:gd name="T4" fmla="*/ 14 w 20"/>
                  <a:gd name="T5" fmla="*/ 0 h 14"/>
                  <a:gd name="T6" fmla="*/ 1 w 20"/>
                  <a:gd name="T7" fmla="*/ 3 h 14"/>
                  <a:gd name="T8" fmla="*/ 0 w 20"/>
                  <a:gd name="T9" fmla="*/ 5 h 14"/>
                  <a:gd name="T10" fmla="*/ 2 w 20"/>
                  <a:gd name="T11" fmla="*/ 11 h 14"/>
                  <a:gd name="T12" fmla="*/ 14 w 20"/>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4" y="13"/>
                    </a:moveTo>
                    <a:cubicBezTo>
                      <a:pt x="18" y="13"/>
                      <a:pt x="20" y="8"/>
                      <a:pt x="20" y="4"/>
                    </a:cubicBezTo>
                    <a:cubicBezTo>
                      <a:pt x="19" y="3"/>
                      <a:pt x="16" y="0"/>
                      <a:pt x="14" y="0"/>
                    </a:cubicBezTo>
                    <a:cubicBezTo>
                      <a:pt x="10" y="1"/>
                      <a:pt x="6" y="2"/>
                      <a:pt x="1" y="3"/>
                    </a:cubicBezTo>
                    <a:cubicBezTo>
                      <a:pt x="0" y="3"/>
                      <a:pt x="0" y="4"/>
                      <a:pt x="0" y="5"/>
                    </a:cubicBezTo>
                    <a:cubicBezTo>
                      <a:pt x="0" y="7"/>
                      <a:pt x="0" y="9"/>
                      <a:pt x="2" y="11"/>
                    </a:cubicBezTo>
                    <a:cubicBezTo>
                      <a:pt x="6" y="14"/>
                      <a:pt x="10" y="14"/>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1" name="Freeform 340">
                <a:extLst>
                  <a:ext uri="{FF2B5EF4-FFF2-40B4-BE49-F238E27FC236}">
                    <a16:creationId xmlns:a16="http://schemas.microsoft.com/office/drawing/2014/main" id="{3BCA7D2D-8CE5-42B8-A248-16286F3B949A}"/>
                  </a:ext>
                </a:extLst>
              </p:cNvPr>
              <p:cNvSpPr>
                <a:spLocks/>
              </p:cNvSpPr>
              <p:nvPr/>
            </p:nvSpPr>
            <p:spPr bwMode="auto">
              <a:xfrm>
                <a:off x="13134" y="1859"/>
                <a:ext cx="89" cy="84"/>
              </a:xfrm>
              <a:custGeom>
                <a:avLst/>
                <a:gdLst>
                  <a:gd name="T0" fmla="*/ 5 w 19"/>
                  <a:gd name="T1" fmla="*/ 16 h 18"/>
                  <a:gd name="T2" fmla="*/ 18 w 19"/>
                  <a:gd name="T3" fmla="*/ 11 h 18"/>
                  <a:gd name="T4" fmla="*/ 19 w 19"/>
                  <a:gd name="T5" fmla="*/ 9 h 18"/>
                  <a:gd name="T6" fmla="*/ 11 w 19"/>
                  <a:gd name="T7" fmla="*/ 0 h 18"/>
                  <a:gd name="T8" fmla="*/ 8 w 19"/>
                  <a:gd name="T9" fmla="*/ 0 h 18"/>
                  <a:gd name="T10" fmla="*/ 2 w 19"/>
                  <a:gd name="T11" fmla="*/ 12 h 18"/>
                  <a:gd name="T12" fmla="*/ 5 w 19"/>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5" y="16"/>
                    </a:moveTo>
                    <a:cubicBezTo>
                      <a:pt x="9" y="18"/>
                      <a:pt x="16" y="16"/>
                      <a:pt x="18" y="11"/>
                    </a:cubicBezTo>
                    <a:cubicBezTo>
                      <a:pt x="19" y="10"/>
                      <a:pt x="18" y="10"/>
                      <a:pt x="19" y="9"/>
                    </a:cubicBezTo>
                    <a:cubicBezTo>
                      <a:pt x="17" y="5"/>
                      <a:pt x="15" y="3"/>
                      <a:pt x="11" y="0"/>
                    </a:cubicBezTo>
                    <a:cubicBezTo>
                      <a:pt x="11" y="0"/>
                      <a:pt x="9" y="0"/>
                      <a:pt x="8" y="0"/>
                    </a:cubicBezTo>
                    <a:cubicBezTo>
                      <a:pt x="2" y="1"/>
                      <a:pt x="0" y="5"/>
                      <a:pt x="2" y="12"/>
                    </a:cubicBezTo>
                    <a:cubicBezTo>
                      <a:pt x="3" y="13"/>
                      <a:pt x="4" y="15"/>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2" name="Freeform 341">
                <a:extLst>
                  <a:ext uri="{FF2B5EF4-FFF2-40B4-BE49-F238E27FC236}">
                    <a16:creationId xmlns:a16="http://schemas.microsoft.com/office/drawing/2014/main" id="{44AF7C99-88B1-4A78-86ED-859E46D5926B}"/>
                  </a:ext>
                </a:extLst>
              </p:cNvPr>
              <p:cNvSpPr>
                <a:spLocks/>
              </p:cNvSpPr>
              <p:nvPr/>
            </p:nvSpPr>
            <p:spPr bwMode="auto">
              <a:xfrm>
                <a:off x="11301" y="5769"/>
                <a:ext cx="155" cy="51"/>
              </a:xfrm>
              <a:custGeom>
                <a:avLst/>
                <a:gdLst>
                  <a:gd name="T0" fmla="*/ 5 w 33"/>
                  <a:gd name="T1" fmla="*/ 0 h 11"/>
                  <a:gd name="T2" fmla="*/ 2 w 33"/>
                  <a:gd name="T3" fmla="*/ 1 h 11"/>
                  <a:gd name="T4" fmla="*/ 0 w 33"/>
                  <a:gd name="T5" fmla="*/ 4 h 11"/>
                  <a:gd name="T6" fmla="*/ 1 w 33"/>
                  <a:gd name="T7" fmla="*/ 7 h 11"/>
                  <a:gd name="T8" fmla="*/ 17 w 33"/>
                  <a:gd name="T9" fmla="*/ 11 h 11"/>
                  <a:gd name="T10" fmla="*/ 18 w 33"/>
                  <a:gd name="T11" fmla="*/ 11 h 11"/>
                  <a:gd name="T12" fmla="*/ 31 w 33"/>
                  <a:gd name="T13" fmla="*/ 9 h 11"/>
                  <a:gd name="T14" fmla="*/ 33 w 33"/>
                  <a:gd name="T15" fmla="*/ 8 h 11"/>
                  <a:gd name="T16" fmla="*/ 32 w 33"/>
                  <a:gd name="T17" fmla="*/ 5 h 11"/>
                  <a:gd name="T18" fmla="*/ 19 w 33"/>
                  <a:gd name="T19" fmla="*/ 1 h 11"/>
                  <a:gd name="T20" fmla="*/ 5 w 3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1">
                    <a:moveTo>
                      <a:pt x="5" y="0"/>
                    </a:moveTo>
                    <a:cubicBezTo>
                      <a:pt x="4" y="0"/>
                      <a:pt x="3" y="1"/>
                      <a:pt x="2" y="1"/>
                    </a:cubicBezTo>
                    <a:cubicBezTo>
                      <a:pt x="1" y="2"/>
                      <a:pt x="0" y="3"/>
                      <a:pt x="0" y="4"/>
                    </a:cubicBezTo>
                    <a:cubicBezTo>
                      <a:pt x="0" y="5"/>
                      <a:pt x="0" y="6"/>
                      <a:pt x="1" y="7"/>
                    </a:cubicBezTo>
                    <a:cubicBezTo>
                      <a:pt x="6" y="8"/>
                      <a:pt x="12" y="9"/>
                      <a:pt x="17" y="11"/>
                    </a:cubicBezTo>
                    <a:cubicBezTo>
                      <a:pt x="17" y="11"/>
                      <a:pt x="18" y="11"/>
                      <a:pt x="18" y="11"/>
                    </a:cubicBezTo>
                    <a:cubicBezTo>
                      <a:pt x="23" y="10"/>
                      <a:pt x="27" y="9"/>
                      <a:pt x="31" y="9"/>
                    </a:cubicBezTo>
                    <a:cubicBezTo>
                      <a:pt x="32" y="9"/>
                      <a:pt x="33" y="8"/>
                      <a:pt x="33" y="8"/>
                    </a:cubicBezTo>
                    <a:cubicBezTo>
                      <a:pt x="32" y="7"/>
                      <a:pt x="32" y="6"/>
                      <a:pt x="32" y="5"/>
                    </a:cubicBezTo>
                    <a:cubicBezTo>
                      <a:pt x="28" y="2"/>
                      <a:pt x="24" y="1"/>
                      <a:pt x="19" y="1"/>
                    </a:cubicBezTo>
                    <a:cubicBezTo>
                      <a:pt x="14" y="1"/>
                      <a:pt x="10"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3" name="Freeform 342">
                <a:extLst>
                  <a:ext uri="{FF2B5EF4-FFF2-40B4-BE49-F238E27FC236}">
                    <a16:creationId xmlns:a16="http://schemas.microsoft.com/office/drawing/2014/main" id="{36D5BFFC-947B-49E0-9BE8-7016D45FA699}"/>
                  </a:ext>
                </a:extLst>
              </p:cNvPr>
              <p:cNvSpPr>
                <a:spLocks/>
              </p:cNvSpPr>
              <p:nvPr/>
            </p:nvSpPr>
            <p:spPr bwMode="auto">
              <a:xfrm>
                <a:off x="5625" y="6940"/>
                <a:ext cx="108" cy="52"/>
              </a:xfrm>
              <a:custGeom>
                <a:avLst/>
                <a:gdLst>
                  <a:gd name="T0" fmla="*/ 19 w 23"/>
                  <a:gd name="T1" fmla="*/ 1 h 11"/>
                  <a:gd name="T2" fmla="*/ 12 w 23"/>
                  <a:gd name="T3" fmla="*/ 0 h 11"/>
                  <a:gd name="T4" fmla="*/ 3 w 23"/>
                  <a:gd name="T5" fmla="*/ 1 h 11"/>
                  <a:gd name="T6" fmla="*/ 0 w 23"/>
                  <a:gd name="T7" fmla="*/ 5 h 11"/>
                  <a:gd name="T8" fmla="*/ 2 w 23"/>
                  <a:gd name="T9" fmla="*/ 9 h 11"/>
                  <a:gd name="T10" fmla="*/ 5 w 23"/>
                  <a:gd name="T11" fmla="*/ 10 h 11"/>
                  <a:gd name="T12" fmla="*/ 22 w 23"/>
                  <a:gd name="T13" fmla="*/ 7 h 11"/>
                  <a:gd name="T14" fmla="*/ 23 w 23"/>
                  <a:gd name="T15" fmla="*/ 4 h 11"/>
                  <a:gd name="T16" fmla="*/ 19 w 23"/>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
                    <a:moveTo>
                      <a:pt x="19" y="1"/>
                    </a:moveTo>
                    <a:cubicBezTo>
                      <a:pt x="17" y="0"/>
                      <a:pt x="15" y="0"/>
                      <a:pt x="12" y="0"/>
                    </a:cubicBezTo>
                    <a:cubicBezTo>
                      <a:pt x="9" y="0"/>
                      <a:pt x="6" y="0"/>
                      <a:pt x="3" y="1"/>
                    </a:cubicBezTo>
                    <a:cubicBezTo>
                      <a:pt x="2" y="2"/>
                      <a:pt x="1" y="4"/>
                      <a:pt x="0" y="5"/>
                    </a:cubicBezTo>
                    <a:cubicBezTo>
                      <a:pt x="0" y="6"/>
                      <a:pt x="1" y="8"/>
                      <a:pt x="2" y="9"/>
                    </a:cubicBezTo>
                    <a:cubicBezTo>
                      <a:pt x="3" y="9"/>
                      <a:pt x="4" y="10"/>
                      <a:pt x="5" y="10"/>
                    </a:cubicBezTo>
                    <a:cubicBezTo>
                      <a:pt x="11" y="11"/>
                      <a:pt x="17" y="10"/>
                      <a:pt x="22" y="7"/>
                    </a:cubicBezTo>
                    <a:cubicBezTo>
                      <a:pt x="23" y="6"/>
                      <a:pt x="23" y="5"/>
                      <a:pt x="23" y="4"/>
                    </a:cubicBezTo>
                    <a:cubicBezTo>
                      <a:pt x="21" y="3"/>
                      <a:pt x="20" y="1"/>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4" name="Freeform 343">
                <a:extLst>
                  <a:ext uri="{FF2B5EF4-FFF2-40B4-BE49-F238E27FC236}">
                    <a16:creationId xmlns:a16="http://schemas.microsoft.com/office/drawing/2014/main" id="{E83067BD-26EE-4999-80F0-D6476FDDE435}"/>
                  </a:ext>
                </a:extLst>
              </p:cNvPr>
              <p:cNvSpPr>
                <a:spLocks/>
              </p:cNvSpPr>
              <p:nvPr/>
            </p:nvSpPr>
            <p:spPr bwMode="auto">
              <a:xfrm>
                <a:off x="17579" y="7251"/>
                <a:ext cx="75" cy="98"/>
              </a:xfrm>
              <a:custGeom>
                <a:avLst/>
                <a:gdLst>
                  <a:gd name="T0" fmla="*/ 2 w 16"/>
                  <a:gd name="T1" fmla="*/ 2 h 21"/>
                  <a:gd name="T2" fmla="*/ 0 w 16"/>
                  <a:gd name="T3" fmla="*/ 4 h 21"/>
                  <a:gd name="T4" fmla="*/ 7 w 16"/>
                  <a:gd name="T5" fmla="*/ 19 h 21"/>
                  <a:gd name="T6" fmla="*/ 14 w 16"/>
                  <a:gd name="T7" fmla="*/ 18 h 21"/>
                  <a:gd name="T8" fmla="*/ 14 w 16"/>
                  <a:gd name="T9" fmla="*/ 8 h 21"/>
                  <a:gd name="T10" fmla="*/ 9 w 16"/>
                  <a:gd name="T11" fmla="*/ 1 h 21"/>
                  <a:gd name="T12" fmla="*/ 2 w 16"/>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2" y="2"/>
                    </a:moveTo>
                    <a:cubicBezTo>
                      <a:pt x="1" y="2"/>
                      <a:pt x="0" y="4"/>
                      <a:pt x="0" y="4"/>
                    </a:cubicBezTo>
                    <a:cubicBezTo>
                      <a:pt x="2" y="9"/>
                      <a:pt x="4" y="15"/>
                      <a:pt x="7" y="19"/>
                    </a:cubicBezTo>
                    <a:cubicBezTo>
                      <a:pt x="9" y="21"/>
                      <a:pt x="13" y="21"/>
                      <a:pt x="14" y="18"/>
                    </a:cubicBezTo>
                    <a:cubicBezTo>
                      <a:pt x="16" y="15"/>
                      <a:pt x="16" y="11"/>
                      <a:pt x="14" y="8"/>
                    </a:cubicBezTo>
                    <a:cubicBezTo>
                      <a:pt x="13" y="5"/>
                      <a:pt x="11" y="3"/>
                      <a:pt x="9" y="1"/>
                    </a:cubicBezTo>
                    <a:cubicBezTo>
                      <a:pt x="7" y="1"/>
                      <a:pt x="4"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5" name="Freeform 344">
                <a:extLst>
                  <a:ext uri="{FF2B5EF4-FFF2-40B4-BE49-F238E27FC236}">
                    <a16:creationId xmlns:a16="http://schemas.microsoft.com/office/drawing/2014/main" id="{FEFB50E8-B805-4D92-A034-431916D2FA71}"/>
                  </a:ext>
                </a:extLst>
              </p:cNvPr>
              <p:cNvSpPr>
                <a:spLocks/>
              </p:cNvSpPr>
              <p:nvPr/>
            </p:nvSpPr>
            <p:spPr bwMode="auto">
              <a:xfrm>
                <a:off x="17494" y="8794"/>
                <a:ext cx="113" cy="71"/>
              </a:xfrm>
              <a:custGeom>
                <a:avLst/>
                <a:gdLst>
                  <a:gd name="T0" fmla="*/ 1 w 24"/>
                  <a:gd name="T1" fmla="*/ 7 h 15"/>
                  <a:gd name="T2" fmla="*/ 16 w 24"/>
                  <a:gd name="T3" fmla="*/ 14 h 15"/>
                  <a:gd name="T4" fmla="*/ 21 w 24"/>
                  <a:gd name="T5" fmla="*/ 14 h 15"/>
                  <a:gd name="T6" fmla="*/ 23 w 24"/>
                  <a:gd name="T7" fmla="*/ 9 h 15"/>
                  <a:gd name="T8" fmla="*/ 22 w 24"/>
                  <a:gd name="T9" fmla="*/ 6 h 15"/>
                  <a:gd name="T10" fmla="*/ 5 w 24"/>
                  <a:gd name="T11" fmla="*/ 0 h 15"/>
                  <a:gd name="T12" fmla="*/ 2 w 24"/>
                  <a:gd name="T13" fmla="*/ 1 h 15"/>
                  <a:gd name="T14" fmla="*/ 0 w 24"/>
                  <a:gd name="T15" fmla="*/ 4 h 15"/>
                  <a:gd name="T16" fmla="*/ 1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1" y="7"/>
                    </a:moveTo>
                    <a:cubicBezTo>
                      <a:pt x="7" y="8"/>
                      <a:pt x="11" y="12"/>
                      <a:pt x="16" y="14"/>
                    </a:cubicBezTo>
                    <a:cubicBezTo>
                      <a:pt x="17" y="15"/>
                      <a:pt x="19" y="14"/>
                      <a:pt x="21" y="14"/>
                    </a:cubicBezTo>
                    <a:cubicBezTo>
                      <a:pt x="23" y="14"/>
                      <a:pt x="24" y="11"/>
                      <a:pt x="23" y="9"/>
                    </a:cubicBezTo>
                    <a:cubicBezTo>
                      <a:pt x="23" y="8"/>
                      <a:pt x="22" y="7"/>
                      <a:pt x="22" y="6"/>
                    </a:cubicBezTo>
                    <a:cubicBezTo>
                      <a:pt x="18" y="2"/>
                      <a:pt x="12" y="0"/>
                      <a:pt x="5" y="0"/>
                    </a:cubicBezTo>
                    <a:cubicBezTo>
                      <a:pt x="5" y="1"/>
                      <a:pt x="3" y="1"/>
                      <a:pt x="2" y="1"/>
                    </a:cubicBezTo>
                    <a:cubicBezTo>
                      <a:pt x="1" y="2"/>
                      <a:pt x="1" y="3"/>
                      <a:pt x="0" y="4"/>
                    </a:cubicBezTo>
                    <a:cubicBezTo>
                      <a:pt x="0" y="5"/>
                      <a:pt x="1" y="7"/>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6" name="Freeform 345">
                <a:extLst>
                  <a:ext uri="{FF2B5EF4-FFF2-40B4-BE49-F238E27FC236}">
                    <a16:creationId xmlns:a16="http://schemas.microsoft.com/office/drawing/2014/main" id="{AB26E5D7-FC75-4EE9-AEC6-600F9788AC4D}"/>
                  </a:ext>
                </a:extLst>
              </p:cNvPr>
              <p:cNvSpPr>
                <a:spLocks/>
              </p:cNvSpPr>
              <p:nvPr/>
            </p:nvSpPr>
            <p:spPr bwMode="auto">
              <a:xfrm>
                <a:off x="5249" y="762"/>
                <a:ext cx="52" cy="123"/>
              </a:xfrm>
              <a:custGeom>
                <a:avLst/>
                <a:gdLst>
                  <a:gd name="T0" fmla="*/ 3 w 11"/>
                  <a:gd name="T1" fmla="*/ 25 h 26"/>
                  <a:gd name="T2" fmla="*/ 7 w 11"/>
                  <a:gd name="T3" fmla="*/ 24 h 26"/>
                  <a:gd name="T4" fmla="*/ 11 w 11"/>
                  <a:gd name="T5" fmla="*/ 6 h 26"/>
                  <a:gd name="T6" fmla="*/ 11 w 11"/>
                  <a:gd name="T7" fmla="*/ 2 h 26"/>
                  <a:gd name="T8" fmla="*/ 9 w 11"/>
                  <a:gd name="T9" fmla="*/ 0 h 26"/>
                  <a:gd name="T10" fmla="*/ 6 w 11"/>
                  <a:gd name="T11" fmla="*/ 1 h 26"/>
                  <a:gd name="T12" fmla="*/ 0 w 11"/>
                  <a:gd name="T13" fmla="*/ 14 h 26"/>
                  <a:gd name="T14" fmla="*/ 0 w 11"/>
                  <a:gd name="T15" fmla="*/ 21 h 26"/>
                  <a:gd name="T16" fmla="*/ 3 w 11"/>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6">
                    <a:moveTo>
                      <a:pt x="3" y="25"/>
                    </a:moveTo>
                    <a:cubicBezTo>
                      <a:pt x="4" y="26"/>
                      <a:pt x="6" y="25"/>
                      <a:pt x="7" y="24"/>
                    </a:cubicBezTo>
                    <a:cubicBezTo>
                      <a:pt x="10" y="19"/>
                      <a:pt x="10" y="13"/>
                      <a:pt x="11" y="6"/>
                    </a:cubicBezTo>
                    <a:cubicBezTo>
                      <a:pt x="11" y="5"/>
                      <a:pt x="11" y="3"/>
                      <a:pt x="11" y="2"/>
                    </a:cubicBezTo>
                    <a:cubicBezTo>
                      <a:pt x="11" y="1"/>
                      <a:pt x="10" y="0"/>
                      <a:pt x="9" y="0"/>
                    </a:cubicBezTo>
                    <a:cubicBezTo>
                      <a:pt x="8" y="0"/>
                      <a:pt x="7" y="0"/>
                      <a:pt x="6" y="1"/>
                    </a:cubicBezTo>
                    <a:cubicBezTo>
                      <a:pt x="4" y="6"/>
                      <a:pt x="2" y="10"/>
                      <a:pt x="0" y="14"/>
                    </a:cubicBezTo>
                    <a:cubicBezTo>
                      <a:pt x="0" y="16"/>
                      <a:pt x="0" y="19"/>
                      <a:pt x="0" y="21"/>
                    </a:cubicBezTo>
                    <a:cubicBezTo>
                      <a:pt x="0" y="22"/>
                      <a:pt x="2" y="23"/>
                      <a:pt x="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7" name="Freeform 346">
                <a:extLst>
                  <a:ext uri="{FF2B5EF4-FFF2-40B4-BE49-F238E27FC236}">
                    <a16:creationId xmlns:a16="http://schemas.microsoft.com/office/drawing/2014/main" id="{58E3F5F3-3827-47D4-B61D-58782A537787}"/>
                  </a:ext>
                </a:extLst>
              </p:cNvPr>
              <p:cNvSpPr>
                <a:spLocks/>
              </p:cNvSpPr>
              <p:nvPr/>
            </p:nvSpPr>
            <p:spPr bwMode="auto">
              <a:xfrm>
                <a:off x="19811" y="8540"/>
                <a:ext cx="84" cy="89"/>
              </a:xfrm>
              <a:custGeom>
                <a:avLst/>
                <a:gdLst>
                  <a:gd name="T0" fmla="*/ 4 w 18"/>
                  <a:gd name="T1" fmla="*/ 0 h 19"/>
                  <a:gd name="T2" fmla="*/ 2 w 18"/>
                  <a:gd name="T3" fmla="*/ 0 h 19"/>
                  <a:gd name="T4" fmla="*/ 1 w 18"/>
                  <a:gd name="T5" fmla="*/ 4 h 19"/>
                  <a:gd name="T6" fmla="*/ 7 w 18"/>
                  <a:gd name="T7" fmla="*/ 17 h 19"/>
                  <a:gd name="T8" fmla="*/ 15 w 18"/>
                  <a:gd name="T9" fmla="*/ 17 h 19"/>
                  <a:gd name="T10" fmla="*/ 16 w 18"/>
                  <a:gd name="T11" fmla="*/ 10 h 19"/>
                  <a:gd name="T12" fmla="*/ 4 w 1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4" y="0"/>
                    </a:moveTo>
                    <a:cubicBezTo>
                      <a:pt x="3" y="0"/>
                      <a:pt x="3" y="0"/>
                      <a:pt x="2" y="0"/>
                    </a:cubicBezTo>
                    <a:cubicBezTo>
                      <a:pt x="1" y="1"/>
                      <a:pt x="0" y="3"/>
                      <a:pt x="1" y="4"/>
                    </a:cubicBezTo>
                    <a:cubicBezTo>
                      <a:pt x="1" y="10"/>
                      <a:pt x="5" y="13"/>
                      <a:pt x="7" y="17"/>
                    </a:cubicBezTo>
                    <a:cubicBezTo>
                      <a:pt x="9" y="19"/>
                      <a:pt x="13" y="19"/>
                      <a:pt x="15" y="17"/>
                    </a:cubicBezTo>
                    <a:cubicBezTo>
                      <a:pt x="17" y="16"/>
                      <a:pt x="18" y="12"/>
                      <a:pt x="16" y="10"/>
                    </a:cubicBezTo>
                    <a:cubicBezTo>
                      <a:pt x="13" y="6"/>
                      <a:pt x="8"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8" name="Freeform 347">
                <a:extLst>
                  <a:ext uri="{FF2B5EF4-FFF2-40B4-BE49-F238E27FC236}">
                    <a16:creationId xmlns:a16="http://schemas.microsoft.com/office/drawing/2014/main" id="{D7F295F2-AF94-4EAF-8819-D71B021D60B9}"/>
                  </a:ext>
                </a:extLst>
              </p:cNvPr>
              <p:cNvSpPr>
                <a:spLocks/>
              </p:cNvSpPr>
              <p:nvPr/>
            </p:nvSpPr>
            <p:spPr bwMode="auto">
              <a:xfrm>
                <a:off x="5474" y="3200"/>
                <a:ext cx="76" cy="94"/>
              </a:xfrm>
              <a:custGeom>
                <a:avLst/>
                <a:gdLst>
                  <a:gd name="T0" fmla="*/ 8 w 16"/>
                  <a:gd name="T1" fmla="*/ 2 h 20"/>
                  <a:gd name="T2" fmla="*/ 2 w 16"/>
                  <a:gd name="T3" fmla="*/ 17 h 20"/>
                  <a:gd name="T4" fmla="*/ 5 w 16"/>
                  <a:gd name="T5" fmla="*/ 20 h 20"/>
                  <a:gd name="T6" fmla="*/ 8 w 16"/>
                  <a:gd name="T7" fmla="*/ 19 h 20"/>
                  <a:gd name="T8" fmla="*/ 14 w 16"/>
                  <a:gd name="T9" fmla="*/ 11 h 20"/>
                  <a:gd name="T10" fmla="*/ 15 w 16"/>
                  <a:gd name="T11" fmla="*/ 8 h 20"/>
                  <a:gd name="T12" fmla="*/ 14 w 16"/>
                  <a:gd name="T13" fmla="*/ 2 h 20"/>
                  <a:gd name="T14" fmla="*/ 8 w 16"/>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8" y="2"/>
                    </a:moveTo>
                    <a:cubicBezTo>
                      <a:pt x="3" y="5"/>
                      <a:pt x="0" y="11"/>
                      <a:pt x="2" y="17"/>
                    </a:cubicBezTo>
                    <a:cubicBezTo>
                      <a:pt x="3" y="18"/>
                      <a:pt x="4" y="19"/>
                      <a:pt x="5" y="20"/>
                    </a:cubicBezTo>
                    <a:cubicBezTo>
                      <a:pt x="7" y="19"/>
                      <a:pt x="8" y="19"/>
                      <a:pt x="8" y="19"/>
                    </a:cubicBezTo>
                    <a:cubicBezTo>
                      <a:pt x="10" y="16"/>
                      <a:pt x="12" y="14"/>
                      <a:pt x="14" y="11"/>
                    </a:cubicBezTo>
                    <a:cubicBezTo>
                      <a:pt x="15" y="10"/>
                      <a:pt x="15" y="9"/>
                      <a:pt x="15" y="8"/>
                    </a:cubicBezTo>
                    <a:cubicBezTo>
                      <a:pt x="16" y="6"/>
                      <a:pt x="16" y="3"/>
                      <a:pt x="14" y="2"/>
                    </a:cubicBezTo>
                    <a:cubicBezTo>
                      <a:pt x="12" y="1"/>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9" name="Freeform 348">
                <a:extLst>
                  <a:ext uri="{FF2B5EF4-FFF2-40B4-BE49-F238E27FC236}">
                    <a16:creationId xmlns:a16="http://schemas.microsoft.com/office/drawing/2014/main" id="{38C46CCB-4FA0-469C-A96C-8DCDB9ED8A6C}"/>
                  </a:ext>
                </a:extLst>
              </p:cNvPr>
              <p:cNvSpPr>
                <a:spLocks/>
              </p:cNvSpPr>
              <p:nvPr/>
            </p:nvSpPr>
            <p:spPr bwMode="auto">
              <a:xfrm>
                <a:off x="19035" y="2715"/>
                <a:ext cx="71" cy="103"/>
              </a:xfrm>
              <a:custGeom>
                <a:avLst/>
                <a:gdLst>
                  <a:gd name="T0" fmla="*/ 7 w 15"/>
                  <a:gd name="T1" fmla="*/ 0 h 22"/>
                  <a:gd name="T2" fmla="*/ 3 w 15"/>
                  <a:gd name="T3" fmla="*/ 4 h 22"/>
                  <a:gd name="T4" fmla="*/ 1 w 15"/>
                  <a:gd name="T5" fmla="*/ 11 h 22"/>
                  <a:gd name="T6" fmla="*/ 5 w 15"/>
                  <a:gd name="T7" fmla="*/ 22 h 22"/>
                  <a:gd name="T8" fmla="*/ 6 w 15"/>
                  <a:gd name="T9" fmla="*/ 22 h 22"/>
                  <a:gd name="T10" fmla="*/ 7 w 15"/>
                  <a:gd name="T11" fmla="*/ 21 h 22"/>
                  <a:gd name="T12" fmla="*/ 13 w 15"/>
                  <a:gd name="T13" fmla="*/ 10 h 22"/>
                  <a:gd name="T14" fmla="*/ 12 w 15"/>
                  <a:gd name="T15" fmla="*/ 1 h 22"/>
                  <a:gd name="T16" fmla="*/ 7 w 1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7" y="0"/>
                    </a:moveTo>
                    <a:cubicBezTo>
                      <a:pt x="6" y="1"/>
                      <a:pt x="4" y="2"/>
                      <a:pt x="3" y="4"/>
                    </a:cubicBezTo>
                    <a:cubicBezTo>
                      <a:pt x="1" y="6"/>
                      <a:pt x="0" y="8"/>
                      <a:pt x="1" y="11"/>
                    </a:cubicBezTo>
                    <a:cubicBezTo>
                      <a:pt x="2" y="15"/>
                      <a:pt x="4" y="18"/>
                      <a:pt x="5" y="22"/>
                    </a:cubicBezTo>
                    <a:cubicBezTo>
                      <a:pt x="5" y="22"/>
                      <a:pt x="5" y="22"/>
                      <a:pt x="6" y="22"/>
                    </a:cubicBezTo>
                    <a:cubicBezTo>
                      <a:pt x="6" y="22"/>
                      <a:pt x="7" y="22"/>
                      <a:pt x="7" y="21"/>
                    </a:cubicBezTo>
                    <a:cubicBezTo>
                      <a:pt x="8" y="17"/>
                      <a:pt x="11" y="14"/>
                      <a:pt x="13" y="10"/>
                    </a:cubicBezTo>
                    <a:cubicBezTo>
                      <a:pt x="15" y="7"/>
                      <a:pt x="14" y="4"/>
                      <a:pt x="12"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0" name="Oval 349">
                <a:extLst>
                  <a:ext uri="{FF2B5EF4-FFF2-40B4-BE49-F238E27FC236}">
                    <a16:creationId xmlns:a16="http://schemas.microsoft.com/office/drawing/2014/main" id="{0FFFA4C0-BB47-4D7B-AD7C-C26821D06A17}"/>
                  </a:ext>
                </a:extLst>
              </p:cNvPr>
              <p:cNvSpPr>
                <a:spLocks noChangeArrowheads="1"/>
              </p:cNvSpPr>
              <p:nvPr/>
            </p:nvSpPr>
            <p:spPr bwMode="auto">
              <a:xfrm>
                <a:off x="6076" y="486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1" name="Freeform 350">
                <a:extLst>
                  <a:ext uri="{FF2B5EF4-FFF2-40B4-BE49-F238E27FC236}">
                    <a16:creationId xmlns:a16="http://schemas.microsoft.com/office/drawing/2014/main" id="{C400AFE9-4BB6-4828-8A22-161BBFF00CCA}"/>
                  </a:ext>
                </a:extLst>
              </p:cNvPr>
              <p:cNvSpPr>
                <a:spLocks/>
              </p:cNvSpPr>
              <p:nvPr/>
            </p:nvSpPr>
            <p:spPr bwMode="auto">
              <a:xfrm>
                <a:off x="6048" y="4804"/>
                <a:ext cx="112" cy="85"/>
              </a:xfrm>
              <a:custGeom>
                <a:avLst/>
                <a:gdLst>
                  <a:gd name="T0" fmla="*/ 16 w 24"/>
                  <a:gd name="T1" fmla="*/ 18 h 18"/>
                  <a:gd name="T2" fmla="*/ 22 w 24"/>
                  <a:gd name="T3" fmla="*/ 18 h 18"/>
                  <a:gd name="T4" fmla="*/ 16 w 24"/>
                  <a:gd name="T5" fmla="*/ 7 h 18"/>
                  <a:gd name="T6" fmla="*/ 3 w 24"/>
                  <a:gd name="T7" fmla="*/ 0 h 18"/>
                  <a:gd name="T8" fmla="*/ 1 w 24"/>
                  <a:gd name="T9" fmla="*/ 1 h 18"/>
                  <a:gd name="T10" fmla="*/ 1 w 24"/>
                  <a:gd name="T11" fmla="*/ 2 h 18"/>
                  <a:gd name="T12" fmla="*/ 6 w 24"/>
                  <a:gd name="T13" fmla="*/ 12 h 18"/>
                  <a:gd name="T14" fmla="*/ 11 w 24"/>
                  <a:gd name="T15" fmla="*/ 13 h 18"/>
                  <a:gd name="T16" fmla="*/ 16 w 24"/>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16" y="18"/>
                    </a:moveTo>
                    <a:cubicBezTo>
                      <a:pt x="18" y="18"/>
                      <a:pt x="20" y="18"/>
                      <a:pt x="22" y="18"/>
                    </a:cubicBezTo>
                    <a:cubicBezTo>
                      <a:pt x="23" y="8"/>
                      <a:pt x="24" y="11"/>
                      <a:pt x="16" y="7"/>
                    </a:cubicBezTo>
                    <a:cubicBezTo>
                      <a:pt x="11" y="5"/>
                      <a:pt x="7" y="4"/>
                      <a:pt x="3" y="0"/>
                    </a:cubicBezTo>
                    <a:cubicBezTo>
                      <a:pt x="3" y="0"/>
                      <a:pt x="2" y="0"/>
                      <a:pt x="1" y="1"/>
                    </a:cubicBezTo>
                    <a:cubicBezTo>
                      <a:pt x="0" y="1"/>
                      <a:pt x="0" y="2"/>
                      <a:pt x="1" y="2"/>
                    </a:cubicBezTo>
                    <a:cubicBezTo>
                      <a:pt x="2" y="5"/>
                      <a:pt x="4" y="9"/>
                      <a:pt x="6" y="12"/>
                    </a:cubicBezTo>
                    <a:cubicBezTo>
                      <a:pt x="8" y="12"/>
                      <a:pt x="10" y="13"/>
                      <a:pt x="11" y="13"/>
                    </a:cubicBezTo>
                    <a:cubicBezTo>
                      <a:pt x="14" y="14"/>
                      <a:pt x="15" y="16"/>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2" name="Freeform 351">
                <a:extLst>
                  <a:ext uri="{FF2B5EF4-FFF2-40B4-BE49-F238E27FC236}">
                    <a16:creationId xmlns:a16="http://schemas.microsoft.com/office/drawing/2014/main" id="{6FC86FB6-95A6-49E8-B538-CE7613BB8A28}"/>
                  </a:ext>
                </a:extLst>
              </p:cNvPr>
              <p:cNvSpPr>
                <a:spLocks/>
              </p:cNvSpPr>
              <p:nvPr/>
            </p:nvSpPr>
            <p:spPr bwMode="auto">
              <a:xfrm>
                <a:off x="6118" y="4889"/>
                <a:ext cx="5" cy="4"/>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1" y="0"/>
                      <a:pt x="1"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3" name="Freeform 352">
                <a:extLst>
                  <a:ext uri="{FF2B5EF4-FFF2-40B4-BE49-F238E27FC236}">
                    <a16:creationId xmlns:a16="http://schemas.microsoft.com/office/drawing/2014/main" id="{483DE6A6-FDC6-4D7E-AF04-C7E7BF50A8FC}"/>
                  </a:ext>
                </a:extLst>
              </p:cNvPr>
              <p:cNvSpPr>
                <a:spLocks/>
              </p:cNvSpPr>
              <p:nvPr/>
            </p:nvSpPr>
            <p:spPr bwMode="auto">
              <a:xfrm>
                <a:off x="18744" y="4489"/>
                <a:ext cx="89" cy="113"/>
              </a:xfrm>
              <a:custGeom>
                <a:avLst/>
                <a:gdLst>
                  <a:gd name="T0" fmla="*/ 3 w 19"/>
                  <a:gd name="T1" fmla="*/ 23 h 24"/>
                  <a:gd name="T2" fmla="*/ 19 w 19"/>
                  <a:gd name="T3" fmla="*/ 5 h 24"/>
                  <a:gd name="T4" fmla="*/ 19 w 19"/>
                  <a:gd name="T5" fmla="*/ 2 h 24"/>
                  <a:gd name="T6" fmla="*/ 18 w 19"/>
                  <a:gd name="T7" fmla="*/ 1 h 24"/>
                  <a:gd name="T8" fmla="*/ 12 w 19"/>
                  <a:gd name="T9" fmla="*/ 3 h 24"/>
                  <a:gd name="T10" fmla="*/ 5 w 19"/>
                  <a:gd name="T11" fmla="*/ 9 h 24"/>
                  <a:gd name="T12" fmla="*/ 1 w 19"/>
                  <a:gd name="T13" fmla="*/ 18 h 24"/>
                  <a:gd name="T14" fmla="*/ 0 w 19"/>
                  <a:gd name="T15" fmla="*/ 21 h 24"/>
                  <a:gd name="T16" fmla="*/ 2 w 19"/>
                  <a:gd name="T17" fmla="*/ 23 h 24"/>
                  <a:gd name="T18" fmla="*/ 3 w 19"/>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3" y="23"/>
                    </a:moveTo>
                    <a:cubicBezTo>
                      <a:pt x="8" y="16"/>
                      <a:pt x="13" y="10"/>
                      <a:pt x="19" y="5"/>
                    </a:cubicBezTo>
                    <a:cubicBezTo>
                      <a:pt x="19" y="4"/>
                      <a:pt x="19" y="3"/>
                      <a:pt x="19" y="2"/>
                    </a:cubicBezTo>
                    <a:cubicBezTo>
                      <a:pt x="18" y="1"/>
                      <a:pt x="18" y="1"/>
                      <a:pt x="18" y="1"/>
                    </a:cubicBezTo>
                    <a:cubicBezTo>
                      <a:pt x="15" y="0"/>
                      <a:pt x="14" y="3"/>
                      <a:pt x="12" y="3"/>
                    </a:cubicBezTo>
                    <a:cubicBezTo>
                      <a:pt x="9" y="5"/>
                      <a:pt x="6" y="6"/>
                      <a:pt x="5" y="9"/>
                    </a:cubicBezTo>
                    <a:cubicBezTo>
                      <a:pt x="4" y="12"/>
                      <a:pt x="2" y="15"/>
                      <a:pt x="1" y="18"/>
                    </a:cubicBezTo>
                    <a:cubicBezTo>
                      <a:pt x="0" y="19"/>
                      <a:pt x="0" y="20"/>
                      <a:pt x="0" y="21"/>
                    </a:cubicBezTo>
                    <a:cubicBezTo>
                      <a:pt x="0" y="22"/>
                      <a:pt x="1" y="23"/>
                      <a:pt x="2" y="23"/>
                    </a:cubicBezTo>
                    <a:cubicBezTo>
                      <a:pt x="2" y="24"/>
                      <a:pt x="3" y="23"/>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4" name="Freeform 353">
                <a:extLst>
                  <a:ext uri="{FF2B5EF4-FFF2-40B4-BE49-F238E27FC236}">
                    <a16:creationId xmlns:a16="http://schemas.microsoft.com/office/drawing/2014/main" id="{D01ECBE4-54C1-439D-8616-76E0F4B7ED94}"/>
                  </a:ext>
                </a:extLst>
              </p:cNvPr>
              <p:cNvSpPr>
                <a:spLocks/>
              </p:cNvSpPr>
              <p:nvPr/>
            </p:nvSpPr>
            <p:spPr bwMode="auto">
              <a:xfrm>
                <a:off x="17959" y="8375"/>
                <a:ext cx="80" cy="66"/>
              </a:xfrm>
              <a:custGeom>
                <a:avLst/>
                <a:gdLst>
                  <a:gd name="T0" fmla="*/ 16 w 17"/>
                  <a:gd name="T1" fmla="*/ 10 h 14"/>
                  <a:gd name="T2" fmla="*/ 17 w 17"/>
                  <a:gd name="T3" fmla="*/ 7 h 14"/>
                  <a:gd name="T4" fmla="*/ 16 w 17"/>
                  <a:gd name="T5" fmla="*/ 5 h 14"/>
                  <a:gd name="T6" fmla="*/ 1 w 17"/>
                  <a:gd name="T7" fmla="*/ 5 h 14"/>
                  <a:gd name="T8" fmla="*/ 1 w 17"/>
                  <a:gd name="T9" fmla="*/ 9 h 14"/>
                  <a:gd name="T10" fmla="*/ 12 w 17"/>
                  <a:gd name="T11" fmla="*/ 13 h 14"/>
                  <a:gd name="T12" fmla="*/ 16 w 1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6" y="10"/>
                    </a:moveTo>
                    <a:cubicBezTo>
                      <a:pt x="17" y="10"/>
                      <a:pt x="17" y="8"/>
                      <a:pt x="17" y="7"/>
                    </a:cubicBezTo>
                    <a:cubicBezTo>
                      <a:pt x="17" y="6"/>
                      <a:pt x="17" y="5"/>
                      <a:pt x="16" y="5"/>
                    </a:cubicBezTo>
                    <a:cubicBezTo>
                      <a:pt x="12" y="0"/>
                      <a:pt x="5" y="0"/>
                      <a:pt x="1" y="5"/>
                    </a:cubicBezTo>
                    <a:cubicBezTo>
                      <a:pt x="0" y="6"/>
                      <a:pt x="0" y="8"/>
                      <a:pt x="1" y="9"/>
                    </a:cubicBezTo>
                    <a:cubicBezTo>
                      <a:pt x="4" y="12"/>
                      <a:pt x="8" y="14"/>
                      <a:pt x="12" y="13"/>
                    </a:cubicBezTo>
                    <a:cubicBezTo>
                      <a:pt x="14" y="12"/>
                      <a:pt x="15" y="11"/>
                      <a:pt x="1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5" name="Freeform 354">
                <a:extLst>
                  <a:ext uri="{FF2B5EF4-FFF2-40B4-BE49-F238E27FC236}">
                    <a16:creationId xmlns:a16="http://schemas.microsoft.com/office/drawing/2014/main" id="{7AF648AF-5C11-4403-9ABF-FE08E62A6109}"/>
                  </a:ext>
                </a:extLst>
              </p:cNvPr>
              <p:cNvSpPr>
                <a:spLocks/>
              </p:cNvSpPr>
              <p:nvPr/>
            </p:nvSpPr>
            <p:spPr bwMode="auto">
              <a:xfrm>
                <a:off x="8975" y="1840"/>
                <a:ext cx="66" cy="80"/>
              </a:xfrm>
              <a:custGeom>
                <a:avLst/>
                <a:gdLst>
                  <a:gd name="T0" fmla="*/ 2 w 14"/>
                  <a:gd name="T1" fmla="*/ 3 h 17"/>
                  <a:gd name="T2" fmla="*/ 1 w 14"/>
                  <a:gd name="T3" fmla="*/ 8 h 17"/>
                  <a:gd name="T4" fmla="*/ 4 w 14"/>
                  <a:gd name="T5" fmla="*/ 15 h 17"/>
                  <a:gd name="T6" fmla="*/ 13 w 14"/>
                  <a:gd name="T7" fmla="*/ 15 h 17"/>
                  <a:gd name="T8" fmla="*/ 14 w 14"/>
                  <a:gd name="T9" fmla="*/ 14 h 17"/>
                  <a:gd name="T10" fmla="*/ 14 w 14"/>
                  <a:gd name="T11" fmla="*/ 12 h 17"/>
                  <a:gd name="T12" fmla="*/ 10 w 14"/>
                  <a:gd name="T13" fmla="*/ 3 h 17"/>
                  <a:gd name="T14" fmla="*/ 2 w 14"/>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3"/>
                    </a:moveTo>
                    <a:cubicBezTo>
                      <a:pt x="1" y="5"/>
                      <a:pt x="1" y="6"/>
                      <a:pt x="1" y="8"/>
                    </a:cubicBezTo>
                    <a:cubicBezTo>
                      <a:pt x="0" y="11"/>
                      <a:pt x="1" y="13"/>
                      <a:pt x="4" y="15"/>
                    </a:cubicBezTo>
                    <a:cubicBezTo>
                      <a:pt x="7" y="16"/>
                      <a:pt x="10" y="17"/>
                      <a:pt x="13" y="15"/>
                    </a:cubicBezTo>
                    <a:cubicBezTo>
                      <a:pt x="13" y="14"/>
                      <a:pt x="13" y="14"/>
                      <a:pt x="14" y="14"/>
                    </a:cubicBezTo>
                    <a:cubicBezTo>
                      <a:pt x="14" y="13"/>
                      <a:pt x="14" y="12"/>
                      <a:pt x="14" y="12"/>
                    </a:cubicBezTo>
                    <a:cubicBezTo>
                      <a:pt x="13" y="9"/>
                      <a:pt x="12" y="6"/>
                      <a:pt x="10" y="3"/>
                    </a:cubicBezTo>
                    <a:cubicBezTo>
                      <a:pt x="9" y="0"/>
                      <a:pt x="4"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6" name="Freeform 355">
                <a:extLst>
                  <a:ext uri="{FF2B5EF4-FFF2-40B4-BE49-F238E27FC236}">
                    <a16:creationId xmlns:a16="http://schemas.microsoft.com/office/drawing/2014/main" id="{069BF9AA-AA84-49E0-AD4E-F93A633D3958}"/>
                  </a:ext>
                </a:extLst>
              </p:cNvPr>
              <p:cNvSpPr>
                <a:spLocks/>
              </p:cNvSpPr>
              <p:nvPr/>
            </p:nvSpPr>
            <p:spPr bwMode="auto">
              <a:xfrm>
                <a:off x="118" y="3369"/>
                <a:ext cx="89" cy="75"/>
              </a:xfrm>
              <a:custGeom>
                <a:avLst/>
                <a:gdLst>
                  <a:gd name="T0" fmla="*/ 15 w 19"/>
                  <a:gd name="T1" fmla="*/ 0 h 16"/>
                  <a:gd name="T2" fmla="*/ 12 w 19"/>
                  <a:gd name="T3" fmla="*/ 1 h 16"/>
                  <a:gd name="T4" fmla="*/ 0 w 19"/>
                  <a:gd name="T5" fmla="*/ 14 h 16"/>
                  <a:gd name="T6" fmla="*/ 0 w 19"/>
                  <a:gd name="T7" fmla="*/ 15 h 16"/>
                  <a:gd name="T8" fmla="*/ 2 w 19"/>
                  <a:gd name="T9" fmla="*/ 16 h 16"/>
                  <a:gd name="T10" fmla="*/ 18 w 19"/>
                  <a:gd name="T11" fmla="*/ 9 h 16"/>
                  <a:gd name="T12" fmla="*/ 19 w 19"/>
                  <a:gd name="T13" fmla="*/ 5 h 16"/>
                  <a:gd name="T14" fmla="*/ 15 w 1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5" y="0"/>
                    </a:moveTo>
                    <a:cubicBezTo>
                      <a:pt x="14" y="0"/>
                      <a:pt x="13" y="0"/>
                      <a:pt x="12" y="1"/>
                    </a:cubicBezTo>
                    <a:cubicBezTo>
                      <a:pt x="8" y="5"/>
                      <a:pt x="4" y="9"/>
                      <a:pt x="0" y="14"/>
                    </a:cubicBezTo>
                    <a:cubicBezTo>
                      <a:pt x="0" y="14"/>
                      <a:pt x="0" y="15"/>
                      <a:pt x="0" y="15"/>
                    </a:cubicBezTo>
                    <a:cubicBezTo>
                      <a:pt x="1" y="15"/>
                      <a:pt x="1" y="16"/>
                      <a:pt x="2" y="16"/>
                    </a:cubicBezTo>
                    <a:cubicBezTo>
                      <a:pt x="8" y="16"/>
                      <a:pt x="13" y="13"/>
                      <a:pt x="18" y="9"/>
                    </a:cubicBezTo>
                    <a:cubicBezTo>
                      <a:pt x="19" y="8"/>
                      <a:pt x="19" y="6"/>
                      <a:pt x="19" y="5"/>
                    </a:cubicBezTo>
                    <a:cubicBezTo>
                      <a:pt x="19" y="3"/>
                      <a:pt x="1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7" name="Freeform 356">
                <a:extLst>
                  <a:ext uri="{FF2B5EF4-FFF2-40B4-BE49-F238E27FC236}">
                    <a16:creationId xmlns:a16="http://schemas.microsoft.com/office/drawing/2014/main" id="{195E0BC7-FAC6-4BB6-97B9-B7E43C279D28}"/>
                  </a:ext>
                </a:extLst>
              </p:cNvPr>
              <p:cNvSpPr>
                <a:spLocks/>
              </p:cNvSpPr>
              <p:nvPr/>
            </p:nvSpPr>
            <p:spPr bwMode="auto">
              <a:xfrm>
                <a:off x="5803" y="391"/>
                <a:ext cx="80" cy="80"/>
              </a:xfrm>
              <a:custGeom>
                <a:avLst/>
                <a:gdLst>
                  <a:gd name="T0" fmla="*/ 6 w 17"/>
                  <a:gd name="T1" fmla="*/ 15 h 17"/>
                  <a:gd name="T2" fmla="*/ 10 w 17"/>
                  <a:gd name="T3" fmla="*/ 16 h 17"/>
                  <a:gd name="T4" fmla="*/ 16 w 17"/>
                  <a:gd name="T5" fmla="*/ 6 h 17"/>
                  <a:gd name="T6" fmla="*/ 16 w 17"/>
                  <a:gd name="T7" fmla="*/ 3 h 17"/>
                  <a:gd name="T8" fmla="*/ 10 w 17"/>
                  <a:gd name="T9" fmla="*/ 0 h 17"/>
                  <a:gd name="T10" fmla="*/ 4 w 17"/>
                  <a:gd name="T11" fmla="*/ 11 h 17"/>
                  <a:gd name="T12" fmla="*/ 6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6" y="15"/>
                    </a:moveTo>
                    <a:cubicBezTo>
                      <a:pt x="7" y="17"/>
                      <a:pt x="9" y="17"/>
                      <a:pt x="10" y="16"/>
                    </a:cubicBezTo>
                    <a:cubicBezTo>
                      <a:pt x="13" y="13"/>
                      <a:pt x="15" y="10"/>
                      <a:pt x="16" y="6"/>
                    </a:cubicBezTo>
                    <a:cubicBezTo>
                      <a:pt x="17" y="5"/>
                      <a:pt x="16" y="4"/>
                      <a:pt x="16" y="3"/>
                    </a:cubicBezTo>
                    <a:cubicBezTo>
                      <a:pt x="14" y="1"/>
                      <a:pt x="12" y="1"/>
                      <a:pt x="10" y="0"/>
                    </a:cubicBezTo>
                    <a:cubicBezTo>
                      <a:pt x="5" y="1"/>
                      <a:pt x="0" y="6"/>
                      <a:pt x="4" y="11"/>
                    </a:cubicBezTo>
                    <a:cubicBezTo>
                      <a:pt x="5" y="12"/>
                      <a:pt x="5" y="14"/>
                      <a:pt x="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8" name="Freeform 357">
                <a:extLst>
                  <a:ext uri="{FF2B5EF4-FFF2-40B4-BE49-F238E27FC236}">
                    <a16:creationId xmlns:a16="http://schemas.microsoft.com/office/drawing/2014/main" id="{0517F6DC-4F17-4AA5-A236-4187876CD9BB}"/>
                  </a:ext>
                </a:extLst>
              </p:cNvPr>
              <p:cNvSpPr>
                <a:spLocks/>
              </p:cNvSpPr>
              <p:nvPr/>
            </p:nvSpPr>
            <p:spPr bwMode="auto">
              <a:xfrm>
                <a:off x="5855" y="993"/>
                <a:ext cx="66" cy="71"/>
              </a:xfrm>
              <a:custGeom>
                <a:avLst/>
                <a:gdLst>
                  <a:gd name="T0" fmla="*/ 0 w 14"/>
                  <a:gd name="T1" fmla="*/ 12 h 15"/>
                  <a:gd name="T2" fmla="*/ 1 w 14"/>
                  <a:gd name="T3" fmla="*/ 13 h 15"/>
                  <a:gd name="T4" fmla="*/ 9 w 14"/>
                  <a:gd name="T5" fmla="*/ 14 h 15"/>
                  <a:gd name="T6" fmla="*/ 13 w 14"/>
                  <a:gd name="T7" fmla="*/ 8 h 15"/>
                  <a:gd name="T8" fmla="*/ 6 w 14"/>
                  <a:gd name="T9" fmla="*/ 0 h 15"/>
                  <a:gd name="T10" fmla="*/ 4 w 14"/>
                  <a:gd name="T11" fmla="*/ 2 h 15"/>
                  <a:gd name="T12" fmla="*/ 0 w 14"/>
                  <a:gd name="T13" fmla="*/ 12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12"/>
                    </a:moveTo>
                    <a:cubicBezTo>
                      <a:pt x="0" y="13"/>
                      <a:pt x="1" y="13"/>
                      <a:pt x="1" y="13"/>
                    </a:cubicBezTo>
                    <a:cubicBezTo>
                      <a:pt x="4" y="15"/>
                      <a:pt x="6" y="15"/>
                      <a:pt x="9" y="14"/>
                    </a:cubicBezTo>
                    <a:cubicBezTo>
                      <a:pt x="11" y="13"/>
                      <a:pt x="13" y="10"/>
                      <a:pt x="13" y="8"/>
                    </a:cubicBezTo>
                    <a:cubicBezTo>
                      <a:pt x="14" y="4"/>
                      <a:pt x="10" y="0"/>
                      <a:pt x="6" y="0"/>
                    </a:cubicBezTo>
                    <a:cubicBezTo>
                      <a:pt x="5" y="0"/>
                      <a:pt x="4" y="1"/>
                      <a:pt x="4" y="2"/>
                    </a:cubicBezTo>
                    <a:cubicBezTo>
                      <a:pt x="1" y="5"/>
                      <a:pt x="0" y="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9" name="Freeform 358">
                <a:extLst>
                  <a:ext uri="{FF2B5EF4-FFF2-40B4-BE49-F238E27FC236}">
                    <a16:creationId xmlns:a16="http://schemas.microsoft.com/office/drawing/2014/main" id="{A26C4FC9-1312-4DD9-B580-B5C2F66635C7}"/>
                  </a:ext>
                </a:extLst>
              </p:cNvPr>
              <p:cNvSpPr>
                <a:spLocks/>
              </p:cNvSpPr>
              <p:nvPr/>
            </p:nvSpPr>
            <p:spPr bwMode="auto">
              <a:xfrm>
                <a:off x="-5" y="3416"/>
                <a:ext cx="90" cy="71"/>
              </a:xfrm>
              <a:custGeom>
                <a:avLst/>
                <a:gdLst>
                  <a:gd name="T0" fmla="*/ 17 w 19"/>
                  <a:gd name="T1" fmla="*/ 0 h 15"/>
                  <a:gd name="T2" fmla="*/ 13 w 19"/>
                  <a:gd name="T3" fmla="*/ 0 h 15"/>
                  <a:gd name="T4" fmla="*/ 1 w 19"/>
                  <a:gd name="T5" fmla="*/ 12 h 15"/>
                  <a:gd name="T6" fmla="*/ 1 w 19"/>
                  <a:gd name="T7" fmla="*/ 15 h 15"/>
                  <a:gd name="T8" fmla="*/ 3 w 19"/>
                  <a:gd name="T9" fmla="*/ 15 h 15"/>
                  <a:gd name="T10" fmla="*/ 19 w 19"/>
                  <a:gd name="T11" fmla="*/ 4 h 15"/>
                  <a:gd name="T12" fmla="*/ 19 w 19"/>
                  <a:gd name="T13" fmla="*/ 2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cubicBezTo>
                      <a:pt x="16" y="0"/>
                      <a:pt x="14" y="0"/>
                      <a:pt x="13" y="0"/>
                    </a:cubicBezTo>
                    <a:cubicBezTo>
                      <a:pt x="8" y="3"/>
                      <a:pt x="4" y="7"/>
                      <a:pt x="1" y="12"/>
                    </a:cubicBezTo>
                    <a:cubicBezTo>
                      <a:pt x="0" y="13"/>
                      <a:pt x="0" y="14"/>
                      <a:pt x="1" y="15"/>
                    </a:cubicBezTo>
                    <a:cubicBezTo>
                      <a:pt x="2" y="15"/>
                      <a:pt x="2" y="15"/>
                      <a:pt x="3" y="15"/>
                    </a:cubicBezTo>
                    <a:cubicBezTo>
                      <a:pt x="9" y="12"/>
                      <a:pt x="14" y="9"/>
                      <a:pt x="19" y="4"/>
                    </a:cubicBezTo>
                    <a:cubicBezTo>
                      <a:pt x="19" y="3"/>
                      <a:pt x="19" y="3"/>
                      <a:pt x="19" y="2"/>
                    </a:cubicBezTo>
                    <a:cubicBezTo>
                      <a:pt x="18"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0" name="Freeform 359">
                <a:extLst>
                  <a:ext uri="{FF2B5EF4-FFF2-40B4-BE49-F238E27FC236}">
                    <a16:creationId xmlns:a16="http://schemas.microsoft.com/office/drawing/2014/main" id="{B0617EE4-610A-4B1E-9C86-0091FC4914F9}"/>
                  </a:ext>
                </a:extLst>
              </p:cNvPr>
              <p:cNvSpPr>
                <a:spLocks/>
              </p:cNvSpPr>
              <p:nvPr/>
            </p:nvSpPr>
            <p:spPr bwMode="auto">
              <a:xfrm>
                <a:off x="16324" y="828"/>
                <a:ext cx="61" cy="71"/>
              </a:xfrm>
              <a:custGeom>
                <a:avLst/>
                <a:gdLst>
                  <a:gd name="T0" fmla="*/ 7 w 13"/>
                  <a:gd name="T1" fmla="*/ 0 h 15"/>
                  <a:gd name="T2" fmla="*/ 2 w 13"/>
                  <a:gd name="T3" fmla="*/ 1 h 15"/>
                  <a:gd name="T4" fmla="*/ 0 w 13"/>
                  <a:gd name="T5" fmla="*/ 5 h 15"/>
                  <a:gd name="T6" fmla="*/ 8 w 13"/>
                  <a:gd name="T7" fmla="*/ 15 h 15"/>
                  <a:gd name="T8" fmla="*/ 12 w 13"/>
                  <a:gd name="T9" fmla="*/ 13 h 15"/>
                  <a:gd name="T10" fmla="*/ 13 w 13"/>
                  <a:gd name="T11" fmla="*/ 9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cubicBezTo>
                      <a:pt x="5" y="0"/>
                      <a:pt x="3" y="0"/>
                      <a:pt x="2" y="1"/>
                    </a:cubicBezTo>
                    <a:cubicBezTo>
                      <a:pt x="1" y="2"/>
                      <a:pt x="0" y="4"/>
                      <a:pt x="0" y="5"/>
                    </a:cubicBezTo>
                    <a:cubicBezTo>
                      <a:pt x="1" y="10"/>
                      <a:pt x="3" y="13"/>
                      <a:pt x="8" y="15"/>
                    </a:cubicBezTo>
                    <a:cubicBezTo>
                      <a:pt x="9" y="15"/>
                      <a:pt x="11" y="15"/>
                      <a:pt x="12" y="13"/>
                    </a:cubicBezTo>
                    <a:cubicBezTo>
                      <a:pt x="12" y="12"/>
                      <a:pt x="13" y="10"/>
                      <a:pt x="13" y="9"/>
                    </a:cubicBezTo>
                    <a:cubicBezTo>
                      <a:pt x="13" y="5"/>
                      <a:pt x="10"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Freeform 360">
                <a:extLst>
                  <a:ext uri="{FF2B5EF4-FFF2-40B4-BE49-F238E27FC236}">
                    <a16:creationId xmlns:a16="http://schemas.microsoft.com/office/drawing/2014/main" id="{25D1E7DA-9CFA-4758-9FA7-479C196690B8}"/>
                  </a:ext>
                </a:extLst>
              </p:cNvPr>
              <p:cNvSpPr>
                <a:spLocks/>
              </p:cNvSpPr>
              <p:nvPr/>
            </p:nvSpPr>
            <p:spPr bwMode="auto">
              <a:xfrm>
                <a:off x="5418" y="767"/>
                <a:ext cx="70" cy="61"/>
              </a:xfrm>
              <a:custGeom>
                <a:avLst/>
                <a:gdLst>
                  <a:gd name="T0" fmla="*/ 1 w 15"/>
                  <a:gd name="T1" fmla="*/ 7 h 13"/>
                  <a:gd name="T2" fmla="*/ 10 w 15"/>
                  <a:gd name="T3" fmla="*/ 13 h 13"/>
                  <a:gd name="T4" fmla="*/ 14 w 15"/>
                  <a:gd name="T5" fmla="*/ 8 h 13"/>
                  <a:gd name="T6" fmla="*/ 6 w 15"/>
                  <a:gd name="T7" fmla="*/ 0 h 13"/>
                  <a:gd name="T8" fmla="*/ 1 w 15"/>
                  <a:gd name="T9" fmla="*/ 7 h 13"/>
                </a:gdLst>
                <a:ahLst/>
                <a:cxnLst>
                  <a:cxn ang="0">
                    <a:pos x="T0" y="T1"/>
                  </a:cxn>
                  <a:cxn ang="0">
                    <a:pos x="T2" y="T3"/>
                  </a:cxn>
                  <a:cxn ang="0">
                    <a:pos x="T4" y="T5"/>
                  </a:cxn>
                  <a:cxn ang="0">
                    <a:pos x="T6" y="T7"/>
                  </a:cxn>
                  <a:cxn ang="0">
                    <a:pos x="T8" y="T9"/>
                  </a:cxn>
                </a:cxnLst>
                <a:rect l="0" t="0" r="r" b="b"/>
                <a:pathLst>
                  <a:path w="15" h="13">
                    <a:moveTo>
                      <a:pt x="1" y="7"/>
                    </a:moveTo>
                    <a:cubicBezTo>
                      <a:pt x="3" y="11"/>
                      <a:pt x="5" y="13"/>
                      <a:pt x="10" y="13"/>
                    </a:cubicBezTo>
                    <a:cubicBezTo>
                      <a:pt x="12" y="13"/>
                      <a:pt x="15" y="11"/>
                      <a:pt x="14" y="8"/>
                    </a:cubicBezTo>
                    <a:cubicBezTo>
                      <a:pt x="14" y="3"/>
                      <a:pt x="10" y="0"/>
                      <a:pt x="6" y="0"/>
                    </a:cubicBezTo>
                    <a:cubicBezTo>
                      <a:pt x="3" y="0"/>
                      <a:pt x="0" y="4"/>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2" name="Freeform 361">
                <a:extLst>
                  <a:ext uri="{FF2B5EF4-FFF2-40B4-BE49-F238E27FC236}">
                    <a16:creationId xmlns:a16="http://schemas.microsoft.com/office/drawing/2014/main" id="{7C4C850E-1AF4-4F9F-B8DE-4CB24609803F}"/>
                  </a:ext>
                </a:extLst>
              </p:cNvPr>
              <p:cNvSpPr>
                <a:spLocks/>
              </p:cNvSpPr>
              <p:nvPr/>
            </p:nvSpPr>
            <p:spPr bwMode="auto">
              <a:xfrm>
                <a:off x="4901" y="569"/>
                <a:ext cx="240" cy="189"/>
              </a:xfrm>
              <a:custGeom>
                <a:avLst/>
                <a:gdLst>
                  <a:gd name="T0" fmla="*/ 8 w 51"/>
                  <a:gd name="T1" fmla="*/ 15 h 40"/>
                  <a:gd name="T2" fmla="*/ 8 w 51"/>
                  <a:gd name="T3" fmla="*/ 16 h 40"/>
                  <a:gd name="T4" fmla="*/ 9 w 51"/>
                  <a:gd name="T5" fmla="*/ 15 h 40"/>
                  <a:gd name="T6" fmla="*/ 7 w 51"/>
                  <a:gd name="T7" fmla="*/ 22 h 40"/>
                  <a:gd name="T8" fmla="*/ 7 w 51"/>
                  <a:gd name="T9" fmla="*/ 29 h 40"/>
                  <a:gd name="T10" fmla="*/ 12 w 51"/>
                  <a:gd name="T11" fmla="*/ 36 h 40"/>
                  <a:gd name="T12" fmla="*/ 18 w 51"/>
                  <a:gd name="T13" fmla="*/ 39 h 40"/>
                  <a:gd name="T14" fmla="*/ 24 w 51"/>
                  <a:gd name="T15" fmla="*/ 40 h 40"/>
                  <a:gd name="T16" fmla="*/ 34 w 51"/>
                  <a:gd name="T17" fmla="*/ 35 h 40"/>
                  <a:gd name="T18" fmla="*/ 39 w 51"/>
                  <a:gd name="T19" fmla="*/ 27 h 40"/>
                  <a:gd name="T20" fmla="*/ 43 w 51"/>
                  <a:gd name="T21" fmla="*/ 22 h 40"/>
                  <a:gd name="T22" fmla="*/ 50 w 51"/>
                  <a:gd name="T23" fmla="*/ 18 h 40"/>
                  <a:gd name="T24" fmla="*/ 50 w 51"/>
                  <a:gd name="T25" fmla="*/ 15 h 40"/>
                  <a:gd name="T26" fmla="*/ 48 w 51"/>
                  <a:gd name="T27" fmla="*/ 13 h 40"/>
                  <a:gd name="T28" fmla="*/ 27 w 51"/>
                  <a:gd name="T29" fmla="*/ 9 h 40"/>
                  <a:gd name="T30" fmla="*/ 12 w 51"/>
                  <a:gd name="T31" fmla="*/ 12 h 40"/>
                  <a:gd name="T32" fmla="*/ 12 w 51"/>
                  <a:gd name="T33" fmla="*/ 12 h 40"/>
                  <a:gd name="T34" fmla="*/ 12 w 51"/>
                  <a:gd name="T35" fmla="*/ 12 h 40"/>
                  <a:gd name="T36" fmla="*/ 12 w 51"/>
                  <a:gd name="T37" fmla="*/ 12 h 40"/>
                  <a:gd name="T38" fmla="*/ 10 w 51"/>
                  <a:gd name="T39" fmla="*/ 14 h 40"/>
                  <a:gd name="T40" fmla="*/ 12 w 51"/>
                  <a:gd name="T41" fmla="*/ 12 h 40"/>
                  <a:gd name="T42" fmla="*/ 11 w 51"/>
                  <a:gd name="T43" fmla="*/ 3 h 40"/>
                  <a:gd name="T44" fmla="*/ 6 w 51"/>
                  <a:gd name="T45" fmla="*/ 0 h 40"/>
                  <a:gd name="T46" fmla="*/ 1 w 51"/>
                  <a:gd name="T47" fmla="*/ 4 h 40"/>
                  <a:gd name="T48" fmla="*/ 2 w 51"/>
                  <a:gd name="T49" fmla="*/ 12 h 40"/>
                  <a:gd name="T50" fmla="*/ 8 w 51"/>
                  <a:gd name="T5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0">
                    <a:moveTo>
                      <a:pt x="8" y="15"/>
                    </a:moveTo>
                    <a:cubicBezTo>
                      <a:pt x="8" y="16"/>
                      <a:pt x="8" y="16"/>
                      <a:pt x="8" y="16"/>
                    </a:cubicBezTo>
                    <a:cubicBezTo>
                      <a:pt x="9" y="15"/>
                      <a:pt x="9" y="15"/>
                      <a:pt x="9" y="15"/>
                    </a:cubicBezTo>
                    <a:cubicBezTo>
                      <a:pt x="8" y="17"/>
                      <a:pt x="7" y="20"/>
                      <a:pt x="7" y="22"/>
                    </a:cubicBezTo>
                    <a:cubicBezTo>
                      <a:pt x="5" y="24"/>
                      <a:pt x="6" y="27"/>
                      <a:pt x="7" y="29"/>
                    </a:cubicBezTo>
                    <a:cubicBezTo>
                      <a:pt x="9" y="32"/>
                      <a:pt x="11" y="34"/>
                      <a:pt x="12" y="36"/>
                    </a:cubicBezTo>
                    <a:cubicBezTo>
                      <a:pt x="14" y="38"/>
                      <a:pt x="16" y="39"/>
                      <a:pt x="18" y="39"/>
                    </a:cubicBezTo>
                    <a:cubicBezTo>
                      <a:pt x="20" y="39"/>
                      <a:pt x="22" y="40"/>
                      <a:pt x="24" y="40"/>
                    </a:cubicBezTo>
                    <a:cubicBezTo>
                      <a:pt x="28" y="40"/>
                      <a:pt x="32" y="38"/>
                      <a:pt x="34" y="35"/>
                    </a:cubicBezTo>
                    <a:cubicBezTo>
                      <a:pt x="37" y="33"/>
                      <a:pt x="39" y="30"/>
                      <a:pt x="39" y="27"/>
                    </a:cubicBezTo>
                    <a:cubicBezTo>
                      <a:pt x="39" y="24"/>
                      <a:pt x="41" y="23"/>
                      <a:pt x="43" y="22"/>
                    </a:cubicBezTo>
                    <a:cubicBezTo>
                      <a:pt x="46" y="21"/>
                      <a:pt x="48" y="19"/>
                      <a:pt x="50" y="18"/>
                    </a:cubicBezTo>
                    <a:cubicBezTo>
                      <a:pt x="51" y="17"/>
                      <a:pt x="51" y="16"/>
                      <a:pt x="50" y="15"/>
                    </a:cubicBezTo>
                    <a:cubicBezTo>
                      <a:pt x="50" y="14"/>
                      <a:pt x="49" y="13"/>
                      <a:pt x="48" y="13"/>
                    </a:cubicBezTo>
                    <a:cubicBezTo>
                      <a:pt x="41" y="10"/>
                      <a:pt x="34" y="9"/>
                      <a:pt x="27" y="9"/>
                    </a:cubicBezTo>
                    <a:cubicBezTo>
                      <a:pt x="22" y="8"/>
                      <a:pt x="16" y="9"/>
                      <a:pt x="12" y="12"/>
                    </a:cubicBezTo>
                    <a:cubicBezTo>
                      <a:pt x="12" y="12"/>
                      <a:pt x="12" y="12"/>
                      <a:pt x="12" y="12"/>
                    </a:cubicBezTo>
                    <a:cubicBezTo>
                      <a:pt x="12" y="12"/>
                      <a:pt x="12" y="12"/>
                      <a:pt x="12" y="12"/>
                    </a:cubicBezTo>
                    <a:cubicBezTo>
                      <a:pt x="12" y="12"/>
                      <a:pt x="12" y="12"/>
                      <a:pt x="12" y="12"/>
                    </a:cubicBezTo>
                    <a:cubicBezTo>
                      <a:pt x="11" y="13"/>
                      <a:pt x="11" y="13"/>
                      <a:pt x="10" y="14"/>
                    </a:cubicBezTo>
                    <a:cubicBezTo>
                      <a:pt x="11" y="13"/>
                      <a:pt x="11" y="13"/>
                      <a:pt x="12" y="12"/>
                    </a:cubicBezTo>
                    <a:cubicBezTo>
                      <a:pt x="11" y="9"/>
                      <a:pt x="11" y="6"/>
                      <a:pt x="11" y="3"/>
                    </a:cubicBezTo>
                    <a:cubicBezTo>
                      <a:pt x="11" y="1"/>
                      <a:pt x="8" y="0"/>
                      <a:pt x="6" y="0"/>
                    </a:cubicBezTo>
                    <a:cubicBezTo>
                      <a:pt x="3" y="1"/>
                      <a:pt x="2" y="2"/>
                      <a:pt x="1" y="4"/>
                    </a:cubicBezTo>
                    <a:cubicBezTo>
                      <a:pt x="0" y="7"/>
                      <a:pt x="0" y="10"/>
                      <a:pt x="2" y="12"/>
                    </a:cubicBezTo>
                    <a:cubicBezTo>
                      <a:pt x="3" y="15"/>
                      <a:pt x="6" y="15"/>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3" name="Freeform 362">
                <a:extLst>
                  <a:ext uri="{FF2B5EF4-FFF2-40B4-BE49-F238E27FC236}">
                    <a16:creationId xmlns:a16="http://schemas.microsoft.com/office/drawing/2014/main" id="{88E0A2FC-3A72-4811-B4CF-AE15331B7AC5}"/>
                  </a:ext>
                </a:extLst>
              </p:cNvPr>
              <p:cNvSpPr>
                <a:spLocks/>
              </p:cNvSpPr>
              <p:nvPr/>
            </p:nvSpPr>
            <p:spPr bwMode="auto">
              <a:xfrm>
                <a:off x="19031" y="3863"/>
                <a:ext cx="51" cy="89"/>
              </a:xfrm>
              <a:custGeom>
                <a:avLst/>
                <a:gdLst>
                  <a:gd name="T0" fmla="*/ 6 w 11"/>
                  <a:gd name="T1" fmla="*/ 18 h 19"/>
                  <a:gd name="T2" fmla="*/ 11 w 11"/>
                  <a:gd name="T3" fmla="*/ 1 h 19"/>
                  <a:gd name="T4" fmla="*/ 10 w 11"/>
                  <a:gd name="T5" fmla="*/ 0 h 19"/>
                  <a:gd name="T6" fmla="*/ 7 w 11"/>
                  <a:gd name="T7" fmla="*/ 1 h 19"/>
                  <a:gd name="T8" fmla="*/ 6 w 11"/>
                  <a:gd name="T9" fmla="*/ 2 h 19"/>
                  <a:gd name="T10" fmla="*/ 0 w 11"/>
                  <a:gd name="T11" fmla="*/ 15 h 19"/>
                  <a:gd name="T12" fmla="*/ 2 w 11"/>
                  <a:gd name="T13" fmla="*/ 19 h 19"/>
                  <a:gd name="T14" fmla="*/ 3 w 11"/>
                  <a:gd name="T15" fmla="*/ 19 h 19"/>
                  <a:gd name="T16" fmla="*/ 6 w 11"/>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6" y="18"/>
                    </a:moveTo>
                    <a:cubicBezTo>
                      <a:pt x="10" y="13"/>
                      <a:pt x="11" y="7"/>
                      <a:pt x="11" y="1"/>
                    </a:cubicBezTo>
                    <a:cubicBezTo>
                      <a:pt x="11" y="1"/>
                      <a:pt x="10" y="0"/>
                      <a:pt x="10" y="0"/>
                    </a:cubicBezTo>
                    <a:cubicBezTo>
                      <a:pt x="9" y="0"/>
                      <a:pt x="8" y="0"/>
                      <a:pt x="7" y="1"/>
                    </a:cubicBezTo>
                    <a:cubicBezTo>
                      <a:pt x="7" y="1"/>
                      <a:pt x="6" y="1"/>
                      <a:pt x="6" y="2"/>
                    </a:cubicBezTo>
                    <a:cubicBezTo>
                      <a:pt x="4" y="6"/>
                      <a:pt x="2" y="10"/>
                      <a:pt x="0" y="15"/>
                    </a:cubicBezTo>
                    <a:cubicBezTo>
                      <a:pt x="0" y="16"/>
                      <a:pt x="1" y="17"/>
                      <a:pt x="2" y="19"/>
                    </a:cubicBezTo>
                    <a:cubicBezTo>
                      <a:pt x="2" y="19"/>
                      <a:pt x="3" y="19"/>
                      <a:pt x="3" y="19"/>
                    </a:cubicBezTo>
                    <a:cubicBezTo>
                      <a:pt x="4" y="19"/>
                      <a:pt x="5" y="18"/>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4" name="Freeform 363">
                <a:extLst>
                  <a:ext uri="{FF2B5EF4-FFF2-40B4-BE49-F238E27FC236}">
                    <a16:creationId xmlns:a16="http://schemas.microsoft.com/office/drawing/2014/main" id="{C3F8AB22-75AC-4BDE-A583-12E84C4DDB28}"/>
                  </a:ext>
                </a:extLst>
              </p:cNvPr>
              <p:cNvSpPr>
                <a:spLocks/>
              </p:cNvSpPr>
              <p:nvPr/>
            </p:nvSpPr>
            <p:spPr bwMode="auto">
              <a:xfrm>
                <a:off x="5319" y="3849"/>
                <a:ext cx="66" cy="66"/>
              </a:xfrm>
              <a:custGeom>
                <a:avLst/>
                <a:gdLst>
                  <a:gd name="T0" fmla="*/ 5 w 14"/>
                  <a:gd name="T1" fmla="*/ 13 h 14"/>
                  <a:gd name="T2" fmla="*/ 14 w 14"/>
                  <a:gd name="T3" fmla="*/ 7 h 14"/>
                  <a:gd name="T4" fmla="*/ 14 w 14"/>
                  <a:gd name="T5" fmla="*/ 4 h 14"/>
                  <a:gd name="T6" fmla="*/ 9 w 14"/>
                  <a:gd name="T7" fmla="*/ 1 h 14"/>
                  <a:gd name="T8" fmla="*/ 3 w 14"/>
                  <a:gd name="T9" fmla="*/ 3 h 14"/>
                  <a:gd name="T10" fmla="*/ 0 w 14"/>
                  <a:gd name="T11" fmla="*/ 8 h 14"/>
                  <a:gd name="T12" fmla="*/ 0 w 14"/>
                  <a:gd name="T13" fmla="*/ 10 h 14"/>
                  <a:gd name="T14" fmla="*/ 5 w 14"/>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5" y="13"/>
                    </a:moveTo>
                    <a:cubicBezTo>
                      <a:pt x="9" y="12"/>
                      <a:pt x="12" y="11"/>
                      <a:pt x="14" y="7"/>
                    </a:cubicBezTo>
                    <a:cubicBezTo>
                      <a:pt x="14" y="6"/>
                      <a:pt x="14" y="5"/>
                      <a:pt x="14" y="4"/>
                    </a:cubicBezTo>
                    <a:cubicBezTo>
                      <a:pt x="13" y="2"/>
                      <a:pt x="11" y="0"/>
                      <a:pt x="9" y="1"/>
                    </a:cubicBezTo>
                    <a:cubicBezTo>
                      <a:pt x="7" y="2"/>
                      <a:pt x="5" y="2"/>
                      <a:pt x="3" y="3"/>
                    </a:cubicBezTo>
                    <a:cubicBezTo>
                      <a:pt x="0" y="4"/>
                      <a:pt x="0" y="6"/>
                      <a:pt x="0" y="8"/>
                    </a:cubicBezTo>
                    <a:cubicBezTo>
                      <a:pt x="0" y="9"/>
                      <a:pt x="0" y="9"/>
                      <a:pt x="0" y="10"/>
                    </a:cubicBezTo>
                    <a:cubicBezTo>
                      <a:pt x="0" y="12"/>
                      <a:pt x="3"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5" name="Freeform 364">
                <a:extLst>
                  <a:ext uri="{FF2B5EF4-FFF2-40B4-BE49-F238E27FC236}">
                    <a16:creationId xmlns:a16="http://schemas.microsoft.com/office/drawing/2014/main" id="{33D109BC-809E-461E-B2C5-10C55ECD8EAC}"/>
                  </a:ext>
                </a:extLst>
              </p:cNvPr>
              <p:cNvSpPr>
                <a:spLocks/>
              </p:cNvSpPr>
              <p:nvPr/>
            </p:nvSpPr>
            <p:spPr bwMode="auto">
              <a:xfrm>
                <a:off x="15887" y="640"/>
                <a:ext cx="71" cy="89"/>
              </a:xfrm>
              <a:custGeom>
                <a:avLst/>
                <a:gdLst>
                  <a:gd name="T0" fmla="*/ 12 w 15"/>
                  <a:gd name="T1" fmla="*/ 18 h 19"/>
                  <a:gd name="T2" fmla="*/ 13 w 15"/>
                  <a:gd name="T3" fmla="*/ 19 h 19"/>
                  <a:gd name="T4" fmla="*/ 15 w 15"/>
                  <a:gd name="T5" fmla="*/ 16 h 19"/>
                  <a:gd name="T6" fmla="*/ 14 w 15"/>
                  <a:gd name="T7" fmla="*/ 12 h 19"/>
                  <a:gd name="T8" fmla="*/ 6 w 15"/>
                  <a:gd name="T9" fmla="*/ 2 h 19"/>
                  <a:gd name="T10" fmla="*/ 3 w 15"/>
                  <a:gd name="T11" fmla="*/ 1 h 19"/>
                  <a:gd name="T12" fmla="*/ 0 w 15"/>
                  <a:gd name="T13" fmla="*/ 1 h 19"/>
                  <a:gd name="T14" fmla="*/ 0 w 15"/>
                  <a:gd name="T15" fmla="*/ 3 h 19"/>
                  <a:gd name="T16" fmla="*/ 12 w 15"/>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2" y="18"/>
                    </a:moveTo>
                    <a:cubicBezTo>
                      <a:pt x="12" y="19"/>
                      <a:pt x="13" y="19"/>
                      <a:pt x="13" y="19"/>
                    </a:cubicBezTo>
                    <a:cubicBezTo>
                      <a:pt x="14" y="18"/>
                      <a:pt x="15" y="17"/>
                      <a:pt x="15" y="16"/>
                    </a:cubicBezTo>
                    <a:cubicBezTo>
                      <a:pt x="15" y="15"/>
                      <a:pt x="15" y="13"/>
                      <a:pt x="14" y="12"/>
                    </a:cubicBezTo>
                    <a:cubicBezTo>
                      <a:pt x="13" y="7"/>
                      <a:pt x="11" y="4"/>
                      <a:pt x="6" y="2"/>
                    </a:cubicBezTo>
                    <a:cubicBezTo>
                      <a:pt x="5" y="2"/>
                      <a:pt x="4" y="1"/>
                      <a:pt x="3" y="1"/>
                    </a:cubicBezTo>
                    <a:cubicBezTo>
                      <a:pt x="2" y="0"/>
                      <a:pt x="1" y="0"/>
                      <a:pt x="0" y="1"/>
                    </a:cubicBezTo>
                    <a:cubicBezTo>
                      <a:pt x="0" y="2"/>
                      <a:pt x="0" y="2"/>
                      <a:pt x="0" y="3"/>
                    </a:cubicBezTo>
                    <a:cubicBezTo>
                      <a:pt x="4" y="8"/>
                      <a:pt x="8" y="13"/>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6" name="Freeform 365">
                <a:extLst>
                  <a:ext uri="{FF2B5EF4-FFF2-40B4-BE49-F238E27FC236}">
                    <a16:creationId xmlns:a16="http://schemas.microsoft.com/office/drawing/2014/main" id="{BD2648BF-C7D2-4420-92D3-0FB009056C79}"/>
                  </a:ext>
                </a:extLst>
              </p:cNvPr>
              <p:cNvSpPr>
                <a:spLocks/>
              </p:cNvSpPr>
              <p:nvPr/>
            </p:nvSpPr>
            <p:spPr bwMode="auto">
              <a:xfrm>
                <a:off x="5174" y="1463"/>
                <a:ext cx="94" cy="43"/>
              </a:xfrm>
              <a:custGeom>
                <a:avLst/>
                <a:gdLst>
                  <a:gd name="T0" fmla="*/ 14 w 20"/>
                  <a:gd name="T1" fmla="*/ 8 h 9"/>
                  <a:gd name="T2" fmla="*/ 20 w 20"/>
                  <a:gd name="T3" fmla="*/ 5 h 9"/>
                  <a:gd name="T4" fmla="*/ 20 w 20"/>
                  <a:gd name="T5" fmla="*/ 2 h 9"/>
                  <a:gd name="T6" fmla="*/ 19 w 20"/>
                  <a:gd name="T7" fmla="*/ 1 h 9"/>
                  <a:gd name="T8" fmla="*/ 6 w 20"/>
                  <a:gd name="T9" fmla="*/ 1 h 9"/>
                  <a:gd name="T10" fmla="*/ 0 w 20"/>
                  <a:gd name="T11" fmla="*/ 7 h 9"/>
                  <a:gd name="T12" fmla="*/ 14 w 20"/>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20" h="9">
                    <a:moveTo>
                      <a:pt x="14" y="8"/>
                    </a:moveTo>
                    <a:cubicBezTo>
                      <a:pt x="16" y="8"/>
                      <a:pt x="18" y="6"/>
                      <a:pt x="20" y="5"/>
                    </a:cubicBezTo>
                    <a:cubicBezTo>
                      <a:pt x="20" y="5"/>
                      <a:pt x="20" y="3"/>
                      <a:pt x="20" y="2"/>
                    </a:cubicBezTo>
                    <a:cubicBezTo>
                      <a:pt x="20" y="2"/>
                      <a:pt x="20" y="2"/>
                      <a:pt x="19" y="1"/>
                    </a:cubicBezTo>
                    <a:cubicBezTo>
                      <a:pt x="15" y="0"/>
                      <a:pt x="11" y="1"/>
                      <a:pt x="6" y="1"/>
                    </a:cubicBezTo>
                    <a:cubicBezTo>
                      <a:pt x="3" y="1"/>
                      <a:pt x="1" y="4"/>
                      <a:pt x="0" y="7"/>
                    </a:cubicBezTo>
                    <a:cubicBezTo>
                      <a:pt x="5" y="8"/>
                      <a:pt x="9" y="9"/>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7" name="Freeform 366">
                <a:extLst>
                  <a:ext uri="{FF2B5EF4-FFF2-40B4-BE49-F238E27FC236}">
                    <a16:creationId xmlns:a16="http://schemas.microsoft.com/office/drawing/2014/main" id="{2C8452BE-E64D-421A-919E-5C4FD5280599}"/>
                  </a:ext>
                </a:extLst>
              </p:cNvPr>
              <p:cNvSpPr>
                <a:spLocks/>
              </p:cNvSpPr>
              <p:nvPr/>
            </p:nvSpPr>
            <p:spPr bwMode="auto">
              <a:xfrm>
                <a:off x="5042" y="1176"/>
                <a:ext cx="56" cy="57"/>
              </a:xfrm>
              <a:custGeom>
                <a:avLst/>
                <a:gdLst>
                  <a:gd name="T0" fmla="*/ 4 w 12"/>
                  <a:gd name="T1" fmla="*/ 12 h 12"/>
                  <a:gd name="T2" fmla="*/ 11 w 12"/>
                  <a:gd name="T3" fmla="*/ 9 h 12"/>
                  <a:gd name="T4" fmla="*/ 11 w 12"/>
                  <a:gd name="T5" fmla="*/ 1 h 12"/>
                  <a:gd name="T6" fmla="*/ 8 w 12"/>
                  <a:gd name="T7" fmla="*/ 0 h 12"/>
                  <a:gd name="T8" fmla="*/ 0 w 12"/>
                  <a:gd name="T9" fmla="*/ 7 h 12"/>
                  <a:gd name="T10" fmla="*/ 4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4" y="12"/>
                    </a:moveTo>
                    <a:cubicBezTo>
                      <a:pt x="7" y="12"/>
                      <a:pt x="10" y="11"/>
                      <a:pt x="11" y="9"/>
                    </a:cubicBezTo>
                    <a:cubicBezTo>
                      <a:pt x="12" y="6"/>
                      <a:pt x="12" y="4"/>
                      <a:pt x="11" y="1"/>
                    </a:cubicBezTo>
                    <a:cubicBezTo>
                      <a:pt x="10" y="0"/>
                      <a:pt x="9" y="0"/>
                      <a:pt x="8" y="0"/>
                    </a:cubicBezTo>
                    <a:cubicBezTo>
                      <a:pt x="5" y="1"/>
                      <a:pt x="1" y="4"/>
                      <a:pt x="0" y="7"/>
                    </a:cubicBezTo>
                    <a:cubicBezTo>
                      <a:pt x="0" y="9"/>
                      <a:pt x="2" y="11"/>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8" name="Freeform 367">
                <a:extLst>
                  <a:ext uri="{FF2B5EF4-FFF2-40B4-BE49-F238E27FC236}">
                    <a16:creationId xmlns:a16="http://schemas.microsoft.com/office/drawing/2014/main" id="{686965FA-ACE0-4C22-B798-F8B7D081CAF5}"/>
                  </a:ext>
                </a:extLst>
              </p:cNvPr>
              <p:cNvSpPr>
                <a:spLocks/>
              </p:cNvSpPr>
              <p:nvPr/>
            </p:nvSpPr>
            <p:spPr bwMode="auto">
              <a:xfrm>
                <a:off x="10272" y="1303"/>
                <a:ext cx="61" cy="90"/>
              </a:xfrm>
              <a:custGeom>
                <a:avLst/>
                <a:gdLst>
                  <a:gd name="T0" fmla="*/ 2 w 13"/>
                  <a:gd name="T1" fmla="*/ 0 h 19"/>
                  <a:gd name="T2" fmla="*/ 0 w 13"/>
                  <a:gd name="T3" fmla="*/ 2 h 19"/>
                  <a:gd name="T4" fmla="*/ 11 w 13"/>
                  <a:gd name="T5" fmla="*/ 19 h 19"/>
                  <a:gd name="T6" fmla="*/ 12 w 13"/>
                  <a:gd name="T7" fmla="*/ 18 h 19"/>
                  <a:gd name="T8" fmla="*/ 13 w 13"/>
                  <a:gd name="T9" fmla="*/ 17 h 19"/>
                  <a:gd name="T10" fmla="*/ 3 w 13"/>
                  <a:gd name="T11" fmla="*/ 0 h 19"/>
                  <a:gd name="T12" fmla="*/ 2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0"/>
                    </a:moveTo>
                    <a:cubicBezTo>
                      <a:pt x="1" y="1"/>
                      <a:pt x="0" y="1"/>
                      <a:pt x="0" y="2"/>
                    </a:cubicBezTo>
                    <a:cubicBezTo>
                      <a:pt x="1" y="10"/>
                      <a:pt x="5" y="15"/>
                      <a:pt x="11" y="19"/>
                    </a:cubicBezTo>
                    <a:cubicBezTo>
                      <a:pt x="11" y="19"/>
                      <a:pt x="12" y="19"/>
                      <a:pt x="12" y="18"/>
                    </a:cubicBezTo>
                    <a:cubicBezTo>
                      <a:pt x="13" y="18"/>
                      <a:pt x="13" y="17"/>
                      <a:pt x="13" y="17"/>
                    </a:cubicBezTo>
                    <a:cubicBezTo>
                      <a:pt x="11" y="11"/>
                      <a:pt x="6" y="6"/>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9" name="Freeform 368">
                <a:extLst>
                  <a:ext uri="{FF2B5EF4-FFF2-40B4-BE49-F238E27FC236}">
                    <a16:creationId xmlns:a16="http://schemas.microsoft.com/office/drawing/2014/main" id="{2DA7C127-AD83-4C29-ACB9-775DAE90FAE2}"/>
                  </a:ext>
                </a:extLst>
              </p:cNvPr>
              <p:cNvSpPr>
                <a:spLocks/>
              </p:cNvSpPr>
              <p:nvPr/>
            </p:nvSpPr>
            <p:spPr bwMode="auto">
              <a:xfrm>
                <a:off x="5629" y="3091"/>
                <a:ext cx="57" cy="57"/>
              </a:xfrm>
              <a:custGeom>
                <a:avLst/>
                <a:gdLst>
                  <a:gd name="T0" fmla="*/ 1 w 12"/>
                  <a:gd name="T1" fmla="*/ 2 h 12"/>
                  <a:gd name="T2" fmla="*/ 2 w 12"/>
                  <a:gd name="T3" fmla="*/ 9 h 12"/>
                  <a:gd name="T4" fmla="*/ 4 w 12"/>
                  <a:gd name="T5" fmla="*/ 11 h 12"/>
                  <a:gd name="T6" fmla="*/ 9 w 12"/>
                  <a:gd name="T7" fmla="*/ 11 h 12"/>
                  <a:gd name="T8" fmla="*/ 12 w 12"/>
                  <a:gd name="T9" fmla="*/ 8 h 12"/>
                  <a:gd name="T10" fmla="*/ 9 w 12"/>
                  <a:gd name="T11" fmla="*/ 3 h 12"/>
                  <a:gd name="T12" fmla="*/ 1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 y="2"/>
                    </a:moveTo>
                    <a:cubicBezTo>
                      <a:pt x="0" y="3"/>
                      <a:pt x="0" y="6"/>
                      <a:pt x="2" y="9"/>
                    </a:cubicBezTo>
                    <a:cubicBezTo>
                      <a:pt x="3" y="10"/>
                      <a:pt x="3" y="10"/>
                      <a:pt x="4" y="11"/>
                    </a:cubicBezTo>
                    <a:cubicBezTo>
                      <a:pt x="6" y="12"/>
                      <a:pt x="7" y="12"/>
                      <a:pt x="9" y="11"/>
                    </a:cubicBezTo>
                    <a:cubicBezTo>
                      <a:pt x="10" y="10"/>
                      <a:pt x="11" y="9"/>
                      <a:pt x="12" y="8"/>
                    </a:cubicBezTo>
                    <a:cubicBezTo>
                      <a:pt x="12" y="5"/>
                      <a:pt x="11" y="4"/>
                      <a:pt x="9" y="3"/>
                    </a:cubicBezTo>
                    <a:cubicBezTo>
                      <a:pt x="6" y="1"/>
                      <a:pt x="4"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0" name="Freeform 369">
                <a:extLst>
                  <a:ext uri="{FF2B5EF4-FFF2-40B4-BE49-F238E27FC236}">
                    <a16:creationId xmlns:a16="http://schemas.microsoft.com/office/drawing/2014/main" id="{65A458FD-0D89-435B-90E5-67DDD24DA169}"/>
                  </a:ext>
                </a:extLst>
              </p:cNvPr>
              <p:cNvSpPr>
                <a:spLocks/>
              </p:cNvSpPr>
              <p:nvPr/>
            </p:nvSpPr>
            <p:spPr bwMode="auto">
              <a:xfrm>
                <a:off x="5127" y="4164"/>
                <a:ext cx="70" cy="47"/>
              </a:xfrm>
              <a:custGeom>
                <a:avLst/>
                <a:gdLst>
                  <a:gd name="T0" fmla="*/ 4 w 15"/>
                  <a:gd name="T1" fmla="*/ 2 h 10"/>
                  <a:gd name="T2" fmla="*/ 1 w 15"/>
                  <a:gd name="T3" fmla="*/ 5 h 10"/>
                  <a:gd name="T4" fmla="*/ 2 w 15"/>
                  <a:gd name="T5" fmla="*/ 8 h 10"/>
                  <a:gd name="T6" fmla="*/ 8 w 15"/>
                  <a:gd name="T7" fmla="*/ 10 h 10"/>
                  <a:gd name="T8" fmla="*/ 11 w 15"/>
                  <a:gd name="T9" fmla="*/ 10 h 10"/>
                  <a:gd name="T10" fmla="*/ 14 w 15"/>
                  <a:gd name="T11" fmla="*/ 9 h 10"/>
                  <a:gd name="T12" fmla="*/ 14 w 15"/>
                  <a:gd name="T13" fmla="*/ 4 h 10"/>
                  <a:gd name="T14" fmla="*/ 4 w 15"/>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2"/>
                    </a:moveTo>
                    <a:cubicBezTo>
                      <a:pt x="2" y="2"/>
                      <a:pt x="1" y="4"/>
                      <a:pt x="1" y="5"/>
                    </a:cubicBezTo>
                    <a:cubicBezTo>
                      <a:pt x="0" y="6"/>
                      <a:pt x="1" y="8"/>
                      <a:pt x="2" y="8"/>
                    </a:cubicBezTo>
                    <a:cubicBezTo>
                      <a:pt x="4" y="9"/>
                      <a:pt x="7" y="10"/>
                      <a:pt x="8" y="10"/>
                    </a:cubicBezTo>
                    <a:cubicBezTo>
                      <a:pt x="10" y="10"/>
                      <a:pt x="10" y="10"/>
                      <a:pt x="11" y="10"/>
                    </a:cubicBezTo>
                    <a:cubicBezTo>
                      <a:pt x="12" y="10"/>
                      <a:pt x="13" y="9"/>
                      <a:pt x="14" y="9"/>
                    </a:cubicBezTo>
                    <a:cubicBezTo>
                      <a:pt x="15" y="8"/>
                      <a:pt x="14" y="6"/>
                      <a:pt x="14" y="4"/>
                    </a:cubicBezTo>
                    <a:cubicBezTo>
                      <a:pt x="11" y="1"/>
                      <a:pt x="7"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1" name="Freeform 370">
                <a:extLst>
                  <a:ext uri="{FF2B5EF4-FFF2-40B4-BE49-F238E27FC236}">
                    <a16:creationId xmlns:a16="http://schemas.microsoft.com/office/drawing/2014/main" id="{0BD91779-3F19-4EE0-8025-97AEF1F003F3}"/>
                  </a:ext>
                </a:extLst>
              </p:cNvPr>
              <p:cNvSpPr>
                <a:spLocks/>
              </p:cNvSpPr>
              <p:nvPr/>
            </p:nvSpPr>
            <p:spPr bwMode="auto">
              <a:xfrm>
                <a:off x="17743" y="3538"/>
                <a:ext cx="66" cy="57"/>
              </a:xfrm>
              <a:custGeom>
                <a:avLst/>
                <a:gdLst>
                  <a:gd name="T0" fmla="*/ 9 w 14"/>
                  <a:gd name="T1" fmla="*/ 2 h 12"/>
                  <a:gd name="T2" fmla="*/ 1 w 14"/>
                  <a:gd name="T3" fmla="*/ 5 h 12"/>
                  <a:gd name="T4" fmla="*/ 5 w 14"/>
                  <a:gd name="T5" fmla="*/ 11 h 12"/>
                  <a:gd name="T6" fmla="*/ 9 w 14"/>
                  <a:gd name="T7" fmla="*/ 12 h 12"/>
                  <a:gd name="T8" fmla="*/ 12 w 14"/>
                  <a:gd name="T9" fmla="*/ 9 h 12"/>
                  <a:gd name="T10" fmla="*/ 9 w 14"/>
                  <a:gd name="T11" fmla="*/ 2 h 12"/>
                </a:gdLst>
                <a:ahLst/>
                <a:cxnLst>
                  <a:cxn ang="0">
                    <a:pos x="T0" y="T1"/>
                  </a:cxn>
                  <a:cxn ang="0">
                    <a:pos x="T2" y="T3"/>
                  </a:cxn>
                  <a:cxn ang="0">
                    <a:pos x="T4" y="T5"/>
                  </a:cxn>
                  <a:cxn ang="0">
                    <a:pos x="T6" y="T7"/>
                  </a:cxn>
                  <a:cxn ang="0">
                    <a:pos x="T8" y="T9"/>
                  </a:cxn>
                  <a:cxn ang="0">
                    <a:pos x="T10" y="T11"/>
                  </a:cxn>
                </a:cxnLst>
                <a:rect l="0" t="0" r="r" b="b"/>
                <a:pathLst>
                  <a:path w="14" h="12">
                    <a:moveTo>
                      <a:pt x="9" y="2"/>
                    </a:moveTo>
                    <a:cubicBezTo>
                      <a:pt x="6" y="0"/>
                      <a:pt x="3" y="2"/>
                      <a:pt x="1" y="5"/>
                    </a:cubicBezTo>
                    <a:cubicBezTo>
                      <a:pt x="0" y="7"/>
                      <a:pt x="2" y="10"/>
                      <a:pt x="5" y="11"/>
                    </a:cubicBezTo>
                    <a:cubicBezTo>
                      <a:pt x="6" y="11"/>
                      <a:pt x="7" y="11"/>
                      <a:pt x="9" y="12"/>
                    </a:cubicBezTo>
                    <a:cubicBezTo>
                      <a:pt x="10" y="11"/>
                      <a:pt x="11" y="10"/>
                      <a:pt x="12" y="9"/>
                    </a:cubicBezTo>
                    <a:cubicBezTo>
                      <a:pt x="14" y="7"/>
                      <a:pt x="12"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2" name="Freeform 371">
                <a:extLst>
                  <a:ext uri="{FF2B5EF4-FFF2-40B4-BE49-F238E27FC236}">
                    <a16:creationId xmlns:a16="http://schemas.microsoft.com/office/drawing/2014/main" id="{7157C0EC-DC33-4E33-866D-DB13C92C98AB}"/>
                  </a:ext>
                </a:extLst>
              </p:cNvPr>
              <p:cNvSpPr>
                <a:spLocks/>
              </p:cNvSpPr>
              <p:nvPr/>
            </p:nvSpPr>
            <p:spPr bwMode="auto">
              <a:xfrm>
                <a:off x="18359" y="10812"/>
                <a:ext cx="70" cy="43"/>
              </a:xfrm>
              <a:custGeom>
                <a:avLst/>
                <a:gdLst>
                  <a:gd name="T0" fmla="*/ 1 w 15"/>
                  <a:gd name="T1" fmla="*/ 3 h 9"/>
                  <a:gd name="T2" fmla="*/ 0 w 15"/>
                  <a:gd name="T3" fmla="*/ 6 h 9"/>
                  <a:gd name="T4" fmla="*/ 1 w 15"/>
                  <a:gd name="T5" fmla="*/ 7 h 9"/>
                  <a:gd name="T6" fmla="*/ 6 w 15"/>
                  <a:gd name="T7" fmla="*/ 9 h 9"/>
                  <a:gd name="T8" fmla="*/ 11 w 15"/>
                  <a:gd name="T9" fmla="*/ 8 h 9"/>
                  <a:gd name="T10" fmla="*/ 12 w 15"/>
                  <a:gd name="T11" fmla="*/ 8 h 9"/>
                  <a:gd name="T12" fmla="*/ 15 w 15"/>
                  <a:gd name="T13" fmla="*/ 6 h 9"/>
                  <a:gd name="T14" fmla="*/ 13 w 15"/>
                  <a:gd name="T15" fmla="*/ 3 h 9"/>
                  <a:gd name="T16" fmla="*/ 1 w 15"/>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1" y="3"/>
                    </a:moveTo>
                    <a:cubicBezTo>
                      <a:pt x="0" y="4"/>
                      <a:pt x="0" y="5"/>
                      <a:pt x="0" y="6"/>
                    </a:cubicBezTo>
                    <a:cubicBezTo>
                      <a:pt x="0" y="7"/>
                      <a:pt x="1" y="7"/>
                      <a:pt x="1" y="7"/>
                    </a:cubicBezTo>
                    <a:cubicBezTo>
                      <a:pt x="3" y="8"/>
                      <a:pt x="5" y="8"/>
                      <a:pt x="6" y="9"/>
                    </a:cubicBezTo>
                    <a:cubicBezTo>
                      <a:pt x="9" y="9"/>
                      <a:pt x="10" y="9"/>
                      <a:pt x="11" y="8"/>
                    </a:cubicBezTo>
                    <a:cubicBezTo>
                      <a:pt x="11" y="8"/>
                      <a:pt x="12" y="8"/>
                      <a:pt x="12" y="8"/>
                    </a:cubicBezTo>
                    <a:cubicBezTo>
                      <a:pt x="13" y="8"/>
                      <a:pt x="14" y="7"/>
                      <a:pt x="15" y="6"/>
                    </a:cubicBezTo>
                    <a:cubicBezTo>
                      <a:pt x="14" y="5"/>
                      <a:pt x="14" y="3"/>
                      <a:pt x="13" y="3"/>
                    </a:cubicBezTo>
                    <a:cubicBezTo>
                      <a:pt x="9" y="0"/>
                      <a:pt x="4"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3" name="Freeform 372">
                <a:extLst>
                  <a:ext uri="{FF2B5EF4-FFF2-40B4-BE49-F238E27FC236}">
                    <a16:creationId xmlns:a16="http://schemas.microsoft.com/office/drawing/2014/main" id="{3290C5CC-F64F-4520-9E7B-56EE462CEC81}"/>
                  </a:ext>
                </a:extLst>
              </p:cNvPr>
              <p:cNvSpPr>
                <a:spLocks/>
              </p:cNvSpPr>
              <p:nvPr/>
            </p:nvSpPr>
            <p:spPr bwMode="auto">
              <a:xfrm>
                <a:off x="13571" y="1845"/>
                <a:ext cx="56" cy="61"/>
              </a:xfrm>
              <a:custGeom>
                <a:avLst/>
                <a:gdLst>
                  <a:gd name="T0" fmla="*/ 7 w 12"/>
                  <a:gd name="T1" fmla="*/ 0 h 13"/>
                  <a:gd name="T2" fmla="*/ 4 w 12"/>
                  <a:gd name="T3" fmla="*/ 0 h 13"/>
                  <a:gd name="T4" fmla="*/ 2 w 12"/>
                  <a:gd name="T5" fmla="*/ 10 h 13"/>
                  <a:gd name="T6" fmla="*/ 10 w 12"/>
                  <a:gd name="T7" fmla="*/ 12 h 13"/>
                  <a:gd name="T8" fmla="*/ 12 w 12"/>
                  <a:gd name="T9" fmla="*/ 10 h 13"/>
                  <a:gd name="T10" fmla="*/ 7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7" y="0"/>
                    </a:moveTo>
                    <a:cubicBezTo>
                      <a:pt x="6" y="0"/>
                      <a:pt x="5" y="0"/>
                      <a:pt x="4" y="0"/>
                    </a:cubicBezTo>
                    <a:cubicBezTo>
                      <a:pt x="1" y="1"/>
                      <a:pt x="0" y="8"/>
                      <a:pt x="2" y="10"/>
                    </a:cubicBezTo>
                    <a:cubicBezTo>
                      <a:pt x="4" y="12"/>
                      <a:pt x="7" y="13"/>
                      <a:pt x="10" y="12"/>
                    </a:cubicBezTo>
                    <a:cubicBezTo>
                      <a:pt x="10" y="12"/>
                      <a:pt x="11" y="11"/>
                      <a:pt x="12" y="10"/>
                    </a:cubicBezTo>
                    <a:cubicBezTo>
                      <a:pt x="12" y="6"/>
                      <a:pt x="10" y="3"/>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4" name="Freeform 373">
                <a:extLst>
                  <a:ext uri="{FF2B5EF4-FFF2-40B4-BE49-F238E27FC236}">
                    <a16:creationId xmlns:a16="http://schemas.microsoft.com/office/drawing/2014/main" id="{11DDC4CD-0F11-4AA2-8A4A-ADD8B43445A3}"/>
                  </a:ext>
                </a:extLst>
              </p:cNvPr>
              <p:cNvSpPr>
                <a:spLocks/>
              </p:cNvSpPr>
              <p:nvPr/>
            </p:nvSpPr>
            <p:spPr bwMode="auto">
              <a:xfrm>
                <a:off x="18481" y="8549"/>
                <a:ext cx="47" cy="71"/>
              </a:xfrm>
              <a:custGeom>
                <a:avLst/>
                <a:gdLst>
                  <a:gd name="T0" fmla="*/ 6 w 10"/>
                  <a:gd name="T1" fmla="*/ 0 h 15"/>
                  <a:gd name="T2" fmla="*/ 4 w 10"/>
                  <a:gd name="T3" fmla="*/ 1 h 15"/>
                  <a:gd name="T4" fmla="*/ 0 w 10"/>
                  <a:gd name="T5" fmla="*/ 13 h 15"/>
                  <a:gd name="T6" fmla="*/ 2 w 10"/>
                  <a:gd name="T7" fmla="*/ 15 h 15"/>
                  <a:gd name="T8" fmla="*/ 3 w 10"/>
                  <a:gd name="T9" fmla="*/ 15 h 15"/>
                  <a:gd name="T10" fmla="*/ 8 w 10"/>
                  <a:gd name="T11" fmla="*/ 2 h 15"/>
                  <a:gd name="T12" fmla="*/ 6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6" y="0"/>
                    </a:moveTo>
                    <a:cubicBezTo>
                      <a:pt x="5" y="1"/>
                      <a:pt x="4" y="1"/>
                      <a:pt x="4" y="1"/>
                    </a:cubicBezTo>
                    <a:cubicBezTo>
                      <a:pt x="2" y="4"/>
                      <a:pt x="0" y="8"/>
                      <a:pt x="0" y="13"/>
                    </a:cubicBezTo>
                    <a:cubicBezTo>
                      <a:pt x="0" y="13"/>
                      <a:pt x="1" y="14"/>
                      <a:pt x="2" y="15"/>
                    </a:cubicBezTo>
                    <a:cubicBezTo>
                      <a:pt x="2" y="15"/>
                      <a:pt x="3" y="15"/>
                      <a:pt x="3" y="15"/>
                    </a:cubicBezTo>
                    <a:cubicBezTo>
                      <a:pt x="8" y="13"/>
                      <a:pt x="10" y="8"/>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5" name="Freeform 374">
                <a:extLst>
                  <a:ext uri="{FF2B5EF4-FFF2-40B4-BE49-F238E27FC236}">
                    <a16:creationId xmlns:a16="http://schemas.microsoft.com/office/drawing/2014/main" id="{83FDD374-1FF5-456F-8298-C5D9D301E230}"/>
                  </a:ext>
                </a:extLst>
              </p:cNvPr>
              <p:cNvSpPr>
                <a:spLocks/>
              </p:cNvSpPr>
              <p:nvPr/>
            </p:nvSpPr>
            <p:spPr bwMode="auto">
              <a:xfrm>
                <a:off x="18218" y="8935"/>
                <a:ext cx="70" cy="42"/>
              </a:xfrm>
              <a:custGeom>
                <a:avLst/>
                <a:gdLst>
                  <a:gd name="T0" fmla="*/ 9 w 15"/>
                  <a:gd name="T1" fmla="*/ 8 h 9"/>
                  <a:gd name="T2" fmla="*/ 15 w 15"/>
                  <a:gd name="T3" fmla="*/ 4 h 9"/>
                  <a:gd name="T4" fmla="*/ 13 w 15"/>
                  <a:gd name="T5" fmla="*/ 0 h 9"/>
                  <a:gd name="T6" fmla="*/ 9 w 15"/>
                  <a:gd name="T7" fmla="*/ 0 h 9"/>
                  <a:gd name="T8" fmla="*/ 2 w 15"/>
                  <a:gd name="T9" fmla="*/ 1 h 9"/>
                  <a:gd name="T10" fmla="*/ 1 w 15"/>
                  <a:gd name="T11" fmla="*/ 3 h 9"/>
                  <a:gd name="T12" fmla="*/ 1 w 15"/>
                  <a:gd name="T13" fmla="*/ 5 h 9"/>
                  <a:gd name="T14" fmla="*/ 9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9" y="8"/>
                    </a:moveTo>
                    <a:cubicBezTo>
                      <a:pt x="11" y="9"/>
                      <a:pt x="13" y="7"/>
                      <a:pt x="15" y="4"/>
                    </a:cubicBezTo>
                    <a:cubicBezTo>
                      <a:pt x="15" y="3"/>
                      <a:pt x="15" y="1"/>
                      <a:pt x="13" y="0"/>
                    </a:cubicBezTo>
                    <a:cubicBezTo>
                      <a:pt x="12" y="0"/>
                      <a:pt x="10" y="0"/>
                      <a:pt x="9" y="0"/>
                    </a:cubicBezTo>
                    <a:cubicBezTo>
                      <a:pt x="7" y="0"/>
                      <a:pt x="4" y="0"/>
                      <a:pt x="2" y="1"/>
                    </a:cubicBezTo>
                    <a:cubicBezTo>
                      <a:pt x="2" y="1"/>
                      <a:pt x="1" y="2"/>
                      <a:pt x="1" y="3"/>
                    </a:cubicBezTo>
                    <a:cubicBezTo>
                      <a:pt x="0" y="4"/>
                      <a:pt x="1" y="5"/>
                      <a:pt x="1" y="5"/>
                    </a:cubicBezTo>
                    <a:cubicBezTo>
                      <a:pt x="4" y="7"/>
                      <a:pt x="6" y="8"/>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6" name="Freeform 375">
                <a:extLst>
                  <a:ext uri="{FF2B5EF4-FFF2-40B4-BE49-F238E27FC236}">
                    <a16:creationId xmlns:a16="http://schemas.microsoft.com/office/drawing/2014/main" id="{558B972C-F460-4AD3-8CE6-D0F4157BCDF2}"/>
                  </a:ext>
                </a:extLst>
              </p:cNvPr>
              <p:cNvSpPr>
                <a:spLocks/>
              </p:cNvSpPr>
              <p:nvPr/>
            </p:nvSpPr>
            <p:spPr bwMode="auto">
              <a:xfrm>
                <a:off x="1212" y="2960"/>
                <a:ext cx="66" cy="51"/>
              </a:xfrm>
              <a:custGeom>
                <a:avLst/>
                <a:gdLst>
                  <a:gd name="T0" fmla="*/ 6 w 14"/>
                  <a:gd name="T1" fmla="*/ 1 h 11"/>
                  <a:gd name="T2" fmla="*/ 0 w 14"/>
                  <a:gd name="T3" fmla="*/ 10 h 11"/>
                  <a:gd name="T4" fmla="*/ 10 w 14"/>
                  <a:gd name="T5" fmla="*/ 10 h 11"/>
                  <a:gd name="T6" fmla="*/ 13 w 14"/>
                  <a:gd name="T7" fmla="*/ 8 h 11"/>
                  <a:gd name="T8" fmla="*/ 12 w 14"/>
                  <a:gd name="T9" fmla="*/ 2 h 11"/>
                  <a:gd name="T10" fmla="*/ 6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6" y="1"/>
                    </a:moveTo>
                    <a:cubicBezTo>
                      <a:pt x="4" y="4"/>
                      <a:pt x="0" y="6"/>
                      <a:pt x="0" y="10"/>
                    </a:cubicBezTo>
                    <a:cubicBezTo>
                      <a:pt x="3" y="11"/>
                      <a:pt x="7" y="11"/>
                      <a:pt x="10" y="10"/>
                    </a:cubicBezTo>
                    <a:cubicBezTo>
                      <a:pt x="11" y="10"/>
                      <a:pt x="12" y="9"/>
                      <a:pt x="13" y="8"/>
                    </a:cubicBezTo>
                    <a:cubicBezTo>
                      <a:pt x="14" y="7"/>
                      <a:pt x="14" y="4"/>
                      <a:pt x="12" y="2"/>
                    </a:cubicBezTo>
                    <a:cubicBezTo>
                      <a:pt x="11" y="1"/>
                      <a:pt x="8"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7" name="Freeform 376">
                <a:extLst>
                  <a:ext uri="{FF2B5EF4-FFF2-40B4-BE49-F238E27FC236}">
                    <a16:creationId xmlns:a16="http://schemas.microsoft.com/office/drawing/2014/main" id="{3B959BD8-A0DA-42DE-9589-214769C9AE41}"/>
                  </a:ext>
                </a:extLst>
              </p:cNvPr>
              <p:cNvSpPr>
                <a:spLocks/>
              </p:cNvSpPr>
              <p:nvPr/>
            </p:nvSpPr>
            <p:spPr bwMode="auto">
              <a:xfrm>
                <a:off x="1057" y="3007"/>
                <a:ext cx="184" cy="150"/>
              </a:xfrm>
              <a:custGeom>
                <a:avLst/>
                <a:gdLst>
                  <a:gd name="T0" fmla="*/ 33 w 39"/>
                  <a:gd name="T1" fmla="*/ 0 h 32"/>
                  <a:gd name="T2" fmla="*/ 25 w 39"/>
                  <a:gd name="T3" fmla="*/ 3 h 32"/>
                  <a:gd name="T4" fmla="*/ 18 w 39"/>
                  <a:gd name="T5" fmla="*/ 6 h 32"/>
                  <a:gd name="T6" fmla="*/ 16 w 39"/>
                  <a:gd name="T7" fmla="*/ 8 h 32"/>
                  <a:gd name="T8" fmla="*/ 15 w 39"/>
                  <a:gd name="T9" fmla="*/ 8 h 32"/>
                  <a:gd name="T10" fmla="*/ 0 w 39"/>
                  <a:gd name="T11" fmla="*/ 23 h 32"/>
                  <a:gd name="T12" fmla="*/ 3 w 39"/>
                  <a:gd name="T13" fmla="*/ 27 h 32"/>
                  <a:gd name="T14" fmla="*/ 5 w 39"/>
                  <a:gd name="T15" fmla="*/ 31 h 32"/>
                  <a:gd name="T16" fmla="*/ 8 w 39"/>
                  <a:gd name="T17" fmla="*/ 32 h 32"/>
                  <a:gd name="T18" fmla="*/ 27 w 39"/>
                  <a:gd name="T19" fmla="*/ 20 h 32"/>
                  <a:gd name="T20" fmla="*/ 36 w 39"/>
                  <a:gd name="T21" fmla="*/ 14 h 32"/>
                  <a:gd name="T22" fmla="*/ 39 w 39"/>
                  <a:gd name="T23" fmla="*/ 6 h 32"/>
                  <a:gd name="T24" fmla="*/ 36 w 39"/>
                  <a:gd name="T25" fmla="*/ 3 h 32"/>
                  <a:gd name="T26" fmla="*/ 33 w 39"/>
                  <a:gd name="T27" fmla="*/ 0 h 32"/>
                  <a:gd name="T28" fmla="*/ 33 w 39"/>
                  <a:gd name="T29" fmla="*/ 0 h 32"/>
                  <a:gd name="T30" fmla="*/ 32 w 39"/>
                  <a:gd name="T31" fmla="*/ 0 h 32"/>
                  <a:gd name="T32" fmla="*/ 33 w 3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2">
                    <a:moveTo>
                      <a:pt x="33" y="0"/>
                    </a:moveTo>
                    <a:cubicBezTo>
                      <a:pt x="30" y="2"/>
                      <a:pt x="28" y="3"/>
                      <a:pt x="25" y="3"/>
                    </a:cubicBezTo>
                    <a:cubicBezTo>
                      <a:pt x="22" y="2"/>
                      <a:pt x="20" y="3"/>
                      <a:pt x="18" y="6"/>
                    </a:cubicBezTo>
                    <a:cubicBezTo>
                      <a:pt x="18" y="7"/>
                      <a:pt x="17" y="7"/>
                      <a:pt x="16" y="8"/>
                    </a:cubicBezTo>
                    <a:cubicBezTo>
                      <a:pt x="16" y="8"/>
                      <a:pt x="15" y="8"/>
                      <a:pt x="15" y="8"/>
                    </a:cubicBezTo>
                    <a:cubicBezTo>
                      <a:pt x="3" y="9"/>
                      <a:pt x="1" y="12"/>
                      <a:pt x="0" y="23"/>
                    </a:cubicBezTo>
                    <a:cubicBezTo>
                      <a:pt x="0" y="25"/>
                      <a:pt x="1" y="26"/>
                      <a:pt x="3" y="27"/>
                    </a:cubicBezTo>
                    <a:cubicBezTo>
                      <a:pt x="4" y="28"/>
                      <a:pt x="4" y="30"/>
                      <a:pt x="5" y="31"/>
                    </a:cubicBezTo>
                    <a:cubicBezTo>
                      <a:pt x="6" y="32"/>
                      <a:pt x="7" y="32"/>
                      <a:pt x="8" y="32"/>
                    </a:cubicBezTo>
                    <a:cubicBezTo>
                      <a:pt x="13" y="27"/>
                      <a:pt x="20" y="23"/>
                      <a:pt x="27" y="20"/>
                    </a:cubicBezTo>
                    <a:cubicBezTo>
                      <a:pt x="30" y="19"/>
                      <a:pt x="32" y="15"/>
                      <a:pt x="36" y="14"/>
                    </a:cubicBezTo>
                    <a:cubicBezTo>
                      <a:pt x="38" y="13"/>
                      <a:pt x="39" y="9"/>
                      <a:pt x="39" y="6"/>
                    </a:cubicBezTo>
                    <a:cubicBezTo>
                      <a:pt x="38" y="5"/>
                      <a:pt x="37" y="4"/>
                      <a:pt x="36" y="3"/>
                    </a:cubicBezTo>
                    <a:cubicBezTo>
                      <a:pt x="34" y="2"/>
                      <a:pt x="33" y="1"/>
                      <a:pt x="33" y="0"/>
                    </a:cubicBezTo>
                    <a:cubicBezTo>
                      <a:pt x="33" y="0"/>
                      <a:pt x="33" y="0"/>
                      <a:pt x="33" y="0"/>
                    </a:cubicBezTo>
                    <a:cubicBezTo>
                      <a:pt x="32" y="0"/>
                      <a:pt x="32" y="0"/>
                      <a:pt x="32" y="0"/>
                    </a:cubicBez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8" name="Freeform 377">
                <a:extLst>
                  <a:ext uri="{FF2B5EF4-FFF2-40B4-BE49-F238E27FC236}">
                    <a16:creationId xmlns:a16="http://schemas.microsoft.com/office/drawing/2014/main" id="{80C1B8CF-6FD7-4B6D-9DD2-6F4D8C4DA410}"/>
                  </a:ext>
                </a:extLst>
              </p:cNvPr>
              <p:cNvSpPr>
                <a:spLocks/>
              </p:cNvSpPr>
              <p:nvPr/>
            </p:nvSpPr>
            <p:spPr bwMode="auto">
              <a:xfrm>
                <a:off x="19923" y="12130"/>
                <a:ext cx="52" cy="56"/>
              </a:xfrm>
              <a:custGeom>
                <a:avLst/>
                <a:gdLst>
                  <a:gd name="T0" fmla="*/ 5 w 11"/>
                  <a:gd name="T1" fmla="*/ 1 h 12"/>
                  <a:gd name="T2" fmla="*/ 0 w 11"/>
                  <a:gd name="T3" fmla="*/ 11 h 12"/>
                  <a:gd name="T4" fmla="*/ 1 w 11"/>
                  <a:gd name="T5" fmla="*/ 12 h 12"/>
                  <a:gd name="T6" fmla="*/ 7 w 11"/>
                  <a:gd name="T7" fmla="*/ 10 h 12"/>
                  <a:gd name="T8" fmla="*/ 9 w 11"/>
                  <a:gd name="T9" fmla="*/ 2 h 12"/>
                  <a:gd name="T10" fmla="*/ 5 w 11"/>
                  <a:gd name="T11" fmla="*/ 1 h 12"/>
                </a:gdLst>
                <a:ahLst/>
                <a:cxnLst>
                  <a:cxn ang="0">
                    <a:pos x="T0" y="T1"/>
                  </a:cxn>
                  <a:cxn ang="0">
                    <a:pos x="T2" y="T3"/>
                  </a:cxn>
                  <a:cxn ang="0">
                    <a:pos x="T4" y="T5"/>
                  </a:cxn>
                  <a:cxn ang="0">
                    <a:pos x="T6" y="T7"/>
                  </a:cxn>
                  <a:cxn ang="0">
                    <a:pos x="T8" y="T9"/>
                  </a:cxn>
                  <a:cxn ang="0">
                    <a:pos x="T10" y="T11"/>
                  </a:cxn>
                </a:cxnLst>
                <a:rect l="0" t="0" r="r" b="b"/>
                <a:pathLst>
                  <a:path w="11" h="12">
                    <a:moveTo>
                      <a:pt x="5" y="1"/>
                    </a:moveTo>
                    <a:cubicBezTo>
                      <a:pt x="3" y="4"/>
                      <a:pt x="0" y="7"/>
                      <a:pt x="0" y="11"/>
                    </a:cubicBezTo>
                    <a:cubicBezTo>
                      <a:pt x="0" y="11"/>
                      <a:pt x="1" y="12"/>
                      <a:pt x="1" y="12"/>
                    </a:cubicBezTo>
                    <a:cubicBezTo>
                      <a:pt x="3" y="11"/>
                      <a:pt x="5" y="11"/>
                      <a:pt x="7" y="10"/>
                    </a:cubicBezTo>
                    <a:cubicBezTo>
                      <a:pt x="10" y="8"/>
                      <a:pt x="11" y="5"/>
                      <a:pt x="9" y="2"/>
                    </a:cubicBezTo>
                    <a:cubicBezTo>
                      <a:pt x="8" y="0"/>
                      <a:pt x="6"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9" name="Freeform 378">
                <a:extLst>
                  <a:ext uri="{FF2B5EF4-FFF2-40B4-BE49-F238E27FC236}">
                    <a16:creationId xmlns:a16="http://schemas.microsoft.com/office/drawing/2014/main" id="{A963C6DF-DB2B-4D75-A2F7-91A48F86DE6F}"/>
                  </a:ext>
                </a:extLst>
              </p:cNvPr>
              <p:cNvSpPr>
                <a:spLocks/>
              </p:cNvSpPr>
              <p:nvPr/>
            </p:nvSpPr>
            <p:spPr bwMode="auto">
              <a:xfrm>
                <a:off x="5963" y="7458"/>
                <a:ext cx="47" cy="51"/>
              </a:xfrm>
              <a:custGeom>
                <a:avLst/>
                <a:gdLst>
                  <a:gd name="T0" fmla="*/ 0 w 10"/>
                  <a:gd name="T1" fmla="*/ 7 h 11"/>
                  <a:gd name="T2" fmla="*/ 4 w 10"/>
                  <a:gd name="T3" fmla="*/ 11 h 11"/>
                  <a:gd name="T4" fmla="*/ 9 w 10"/>
                  <a:gd name="T5" fmla="*/ 6 h 11"/>
                  <a:gd name="T6" fmla="*/ 5 w 10"/>
                  <a:gd name="T7" fmla="*/ 0 h 11"/>
                  <a:gd name="T8" fmla="*/ 0 w 10"/>
                  <a:gd name="T9" fmla="*/ 3 h 11"/>
                  <a:gd name="T10" fmla="*/ 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0" y="7"/>
                    </a:moveTo>
                    <a:cubicBezTo>
                      <a:pt x="0" y="9"/>
                      <a:pt x="1" y="11"/>
                      <a:pt x="4" y="11"/>
                    </a:cubicBezTo>
                    <a:cubicBezTo>
                      <a:pt x="7" y="11"/>
                      <a:pt x="9" y="9"/>
                      <a:pt x="9" y="6"/>
                    </a:cubicBezTo>
                    <a:cubicBezTo>
                      <a:pt x="10" y="3"/>
                      <a:pt x="8" y="0"/>
                      <a:pt x="5" y="0"/>
                    </a:cubicBezTo>
                    <a:cubicBezTo>
                      <a:pt x="3" y="0"/>
                      <a:pt x="1" y="1"/>
                      <a:pt x="0" y="3"/>
                    </a:cubicBezTo>
                    <a:cubicBezTo>
                      <a:pt x="0" y="4"/>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0" name="Freeform 379">
                <a:extLst>
                  <a:ext uri="{FF2B5EF4-FFF2-40B4-BE49-F238E27FC236}">
                    <a16:creationId xmlns:a16="http://schemas.microsoft.com/office/drawing/2014/main" id="{10427D88-F56A-4C89-8ED6-B6D1BCE6C3E8}"/>
                  </a:ext>
                </a:extLst>
              </p:cNvPr>
              <p:cNvSpPr>
                <a:spLocks/>
              </p:cNvSpPr>
              <p:nvPr/>
            </p:nvSpPr>
            <p:spPr bwMode="auto">
              <a:xfrm>
                <a:off x="12170" y="621"/>
                <a:ext cx="61" cy="57"/>
              </a:xfrm>
              <a:custGeom>
                <a:avLst/>
                <a:gdLst>
                  <a:gd name="T0" fmla="*/ 9 w 13"/>
                  <a:gd name="T1" fmla="*/ 11 h 12"/>
                  <a:gd name="T2" fmla="*/ 12 w 13"/>
                  <a:gd name="T3" fmla="*/ 7 h 12"/>
                  <a:gd name="T4" fmla="*/ 9 w 13"/>
                  <a:gd name="T5" fmla="*/ 1 h 12"/>
                  <a:gd name="T6" fmla="*/ 2 w 13"/>
                  <a:gd name="T7" fmla="*/ 2 h 12"/>
                  <a:gd name="T8" fmla="*/ 2 w 13"/>
                  <a:gd name="T9" fmla="*/ 9 h 12"/>
                  <a:gd name="T10" fmla="*/ 9 w 13"/>
                  <a:gd name="T11" fmla="*/ 11 h 12"/>
                </a:gdLst>
                <a:ahLst/>
                <a:cxnLst>
                  <a:cxn ang="0">
                    <a:pos x="T0" y="T1"/>
                  </a:cxn>
                  <a:cxn ang="0">
                    <a:pos x="T2" y="T3"/>
                  </a:cxn>
                  <a:cxn ang="0">
                    <a:pos x="T4" y="T5"/>
                  </a:cxn>
                  <a:cxn ang="0">
                    <a:pos x="T6" y="T7"/>
                  </a:cxn>
                  <a:cxn ang="0">
                    <a:pos x="T8" y="T9"/>
                  </a:cxn>
                  <a:cxn ang="0">
                    <a:pos x="T10" y="T11"/>
                  </a:cxn>
                </a:cxnLst>
                <a:rect l="0" t="0" r="r" b="b"/>
                <a:pathLst>
                  <a:path w="13" h="12">
                    <a:moveTo>
                      <a:pt x="9" y="11"/>
                    </a:moveTo>
                    <a:cubicBezTo>
                      <a:pt x="10" y="10"/>
                      <a:pt x="11" y="9"/>
                      <a:pt x="12" y="7"/>
                    </a:cubicBezTo>
                    <a:cubicBezTo>
                      <a:pt x="13" y="4"/>
                      <a:pt x="11" y="1"/>
                      <a:pt x="9" y="1"/>
                    </a:cubicBezTo>
                    <a:cubicBezTo>
                      <a:pt x="6" y="0"/>
                      <a:pt x="4" y="1"/>
                      <a:pt x="2" y="2"/>
                    </a:cubicBezTo>
                    <a:cubicBezTo>
                      <a:pt x="0" y="4"/>
                      <a:pt x="0" y="7"/>
                      <a:pt x="2" y="9"/>
                    </a:cubicBezTo>
                    <a:cubicBezTo>
                      <a:pt x="4" y="11"/>
                      <a:pt x="6" y="12"/>
                      <a:pt x="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1" name="Freeform 380">
                <a:extLst>
                  <a:ext uri="{FF2B5EF4-FFF2-40B4-BE49-F238E27FC236}">
                    <a16:creationId xmlns:a16="http://schemas.microsoft.com/office/drawing/2014/main" id="{5828E698-6469-4713-B7E1-F075C39AF0E0}"/>
                  </a:ext>
                </a:extLst>
              </p:cNvPr>
              <p:cNvSpPr>
                <a:spLocks/>
              </p:cNvSpPr>
              <p:nvPr/>
            </p:nvSpPr>
            <p:spPr bwMode="auto">
              <a:xfrm>
                <a:off x="13275" y="7331"/>
                <a:ext cx="65" cy="37"/>
              </a:xfrm>
              <a:custGeom>
                <a:avLst/>
                <a:gdLst>
                  <a:gd name="T0" fmla="*/ 8 w 14"/>
                  <a:gd name="T1" fmla="*/ 0 h 8"/>
                  <a:gd name="T2" fmla="*/ 5 w 14"/>
                  <a:gd name="T3" fmla="*/ 1 h 8"/>
                  <a:gd name="T4" fmla="*/ 1 w 14"/>
                  <a:gd name="T5" fmla="*/ 3 h 8"/>
                  <a:gd name="T6" fmla="*/ 5 w 14"/>
                  <a:gd name="T7" fmla="*/ 7 h 8"/>
                  <a:gd name="T8" fmla="*/ 13 w 14"/>
                  <a:gd name="T9" fmla="*/ 4 h 8"/>
                  <a:gd name="T10" fmla="*/ 12 w 14"/>
                  <a:gd name="T11" fmla="*/ 2 h 8"/>
                  <a:gd name="T12" fmla="*/ 8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8" y="0"/>
                    </a:moveTo>
                    <a:cubicBezTo>
                      <a:pt x="6" y="0"/>
                      <a:pt x="5" y="0"/>
                      <a:pt x="5" y="1"/>
                    </a:cubicBezTo>
                    <a:cubicBezTo>
                      <a:pt x="4" y="1"/>
                      <a:pt x="2" y="2"/>
                      <a:pt x="1" y="3"/>
                    </a:cubicBezTo>
                    <a:cubicBezTo>
                      <a:pt x="0" y="5"/>
                      <a:pt x="3" y="7"/>
                      <a:pt x="5" y="7"/>
                    </a:cubicBezTo>
                    <a:cubicBezTo>
                      <a:pt x="8" y="8"/>
                      <a:pt x="11" y="7"/>
                      <a:pt x="13" y="4"/>
                    </a:cubicBezTo>
                    <a:cubicBezTo>
                      <a:pt x="14" y="3"/>
                      <a:pt x="13" y="2"/>
                      <a:pt x="12" y="2"/>
                    </a:cubicBezTo>
                    <a:cubicBezTo>
                      <a:pt x="10"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2" name="Freeform 381">
                <a:extLst>
                  <a:ext uri="{FF2B5EF4-FFF2-40B4-BE49-F238E27FC236}">
                    <a16:creationId xmlns:a16="http://schemas.microsoft.com/office/drawing/2014/main" id="{D668EE78-696F-40CC-8FAF-681CB639CA5B}"/>
                  </a:ext>
                </a:extLst>
              </p:cNvPr>
              <p:cNvSpPr>
                <a:spLocks/>
              </p:cNvSpPr>
              <p:nvPr/>
            </p:nvSpPr>
            <p:spPr bwMode="auto">
              <a:xfrm>
                <a:off x="5832" y="2376"/>
                <a:ext cx="70" cy="57"/>
              </a:xfrm>
              <a:custGeom>
                <a:avLst/>
                <a:gdLst>
                  <a:gd name="T0" fmla="*/ 12 w 15"/>
                  <a:gd name="T1" fmla="*/ 1 h 12"/>
                  <a:gd name="T2" fmla="*/ 9 w 15"/>
                  <a:gd name="T3" fmla="*/ 3 h 12"/>
                  <a:gd name="T4" fmla="*/ 1 w 15"/>
                  <a:gd name="T5" fmla="*/ 8 h 12"/>
                  <a:gd name="T6" fmla="*/ 0 w 15"/>
                  <a:gd name="T7" fmla="*/ 11 h 12"/>
                  <a:gd name="T8" fmla="*/ 2 w 15"/>
                  <a:gd name="T9" fmla="*/ 12 h 12"/>
                  <a:gd name="T10" fmla="*/ 6 w 15"/>
                  <a:gd name="T11" fmla="*/ 12 h 12"/>
                  <a:gd name="T12" fmla="*/ 14 w 15"/>
                  <a:gd name="T13" fmla="*/ 6 h 12"/>
                  <a:gd name="T14" fmla="*/ 14 w 15"/>
                  <a:gd name="T15" fmla="*/ 1 h 12"/>
                  <a:gd name="T16" fmla="*/ 12 w 15"/>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2" y="1"/>
                    </a:moveTo>
                    <a:cubicBezTo>
                      <a:pt x="11" y="2"/>
                      <a:pt x="10" y="2"/>
                      <a:pt x="9" y="3"/>
                    </a:cubicBezTo>
                    <a:cubicBezTo>
                      <a:pt x="6" y="5"/>
                      <a:pt x="2" y="5"/>
                      <a:pt x="1" y="8"/>
                    </a:cubicBezTo>
                    <a:cubicBezTo>
                      <a:pt x="0" y="9"/>
                      <a:pt x="0" y="10"/>
                      <a:pt x="0" y="11"/>
                    </a:cubicBezTo>
                    <a:cubicBezTo>
                      <a:pt x="0" y="11"/>
                      <a:pt x="1" y="12"/>
                      <a:pt x="2" y="12"/>
                    </a:cubicBezTo>
                    <a:cubicBezTo>
                      <a:pt x="3" y="12"/>
                      <a:pt x="5" y="12"/>
                      <a:pt x="6" y="12"/>
                    </a:cubicBezTo>
                    <a:cubicBezTo>
                      <a:pt x="9" y="10"/>
                      <a:pt x="11" y="8"/>
                      <a:pt x="14" y="6"/>
                    </a:cubicBezTo>
                    <a:cubicBezTo>
                      <a:pt x="15" y="4"/>
                      <a:pt x="15" y="2"/>
                      <a:pt x="14" y="1"/>
                    </a:cubicBezTo>
                    <a:cubicBezTo>
                      <a:pt x="14" y="1"/>
                      <a:pt x="13"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3" name="Freeform 382">
                <a:extLst>
                  <a:ext uri="{FF2B5EF4-FFF2-40B4-BE49-F238E27FC236}">
                    <a16:creationId xmlns:a16="http://schemas.microsoft.com/office/drawing/2014/main" id="{74E5D8AB-AABF-4E6C-8DD7-C9D6692523F9}"/>
                  </a:ext>
                </a:extLst>
              </p:cNvPr>
              <p:cNvSpPr>
                <a:spLocks/>
              </p:cNvSpPr>
              <p:nvPr/>
            </p:nvSpPr>
            <p:spPr bwMode="auto">
              <a:xfrm>
                <a:off x="20525" y="9194"/>
                <a:ext cx="42" cy="61"/>
              </a:xfrm>
              <a:custGeom>
                <a:avLst/>
                <a:gdLst>
                  <a:gd name="T0" fmla="*/ 9 w 9"/>
                  <a:gd name="T1" fmla="*/ 7 h 13"/>
                  <a:gd name="T2" fmla="*/ 2 w 9"/>
                  <a:gd name="T3" fmla="*/ 0 h 13"/>
                  <a:gd name="T4" fmla="*/ 0 w 9"/>
                  <a:gd name="T5" fmla="*/ 2 h 13"/>
                  <a:gd name="T6" fmla="*/ 1 w 9"/>
                  <a:gd name="T7" fmla="*/ 10 h 13"/>
                  <a:gd name="T8" fmla="*/ 6 w 9"/>
                  <a:gd name="T9" fmla="*/ 12 h 13"/>
                  <a:gd name="T10" fmla="*/ 9 w 9"/>
                  <a:gd name="T11" fmla="*/ 7 h 13"/>
                </a:gdLst>
                <a:ahLst/>
                <a:cxnLst>
                  <a:cxn ang="0">
                    <a:pos x="T0" y="T1"/>
                  </a:cxn>
                  <a:cxn ang="0">
                    <a:pos x="T2" y="T3"/>
                  </a:cxn>
                  <a:cxn ang="0">
                    <a:pos x="T4" y="T5"/>
                  </a:cxn>
                  <a:cxn ang="0">
                    <a:pos x="T6" y="T7"/>
                  </a:cxn>
                  <a:cxn ang="0">
                    <a:pos x="T8" y="T9"/>
                  </a:cxn>
                  <a:cxn ang="0">
                    <a:pos x="T10" y="T11"/>
                  </a:cxn>
                </a:cxnLst>
                <a:rect l="0" t="0" r="r" b="b"/>
                <a:pathLst>
                  <a:path w="9" h="13">
                    <a:moveTo>
                      <a:pt x="9" y="7"/>
                    </a:moveTo>
                    <a:cubicBezTo>
                      <a:pt x="7" y="4"/>
                      <a:pt x="5" y="2"/>
                      <a:pt x="2" y="0"/>
                    </a:cubicBezTo>
                    <a:cubicBezTo>
                      <a:pt x="2" y="1"/>
                      <a:pt x="0" y="2"/>
                      <a:pt x="0" y="2"/>
                    </a:cubicBezTo>
                    <a:cubicBezTo>
                      <a:pt x="0" y="5"/>
                      <a:pt x="0" y="8"/>
                      <a:pt x="1" y="10"/>
                    </a:cubicBezTo>
                    <a:cubicBezTo>
                      <a:pt x="1" y="12"/>
                      <a:pt x="4" y="13"/>
                      <a:pt x="6" y="12"/>
                    </a:cubicBezTo>
                    <a:cubicBezTo>
                      <a:pt x="8" y="11"/>
                      <a:pt x="9" y="9"/>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4" name="Freeform 383">
                <a:extLst>
                  <a:ext uri="{FF2B5EF4-FFF2-40B4-BE49-F238E27FC236}">
                    <a16:creationId xmlns:a16="http://schemas.microsoft.com/office/drawing/2014/main" id="{BE5E96F8-9CC6-4063-951D-D8D840CEEF94}"/>
                  </a:ext>
                </a:extLst>
              </p:cNvPr>
              <p:cNvSpPr>
                <a:spLocks/>
              </p:cNvSpPr>
              <p:nvPr/>
            </p:nvSpPr>
            <p:spPr bwMode="auto">
              <a:xfrm>
                <a:off x="6024" y="2569"/>
                <a:ext cx="57" cy="47"/>
              </a:xfrm>
              <a:custGeom>
                <a:avLst/>
                <a:gdLst>
                  <a:gd name="T0" fmla="*/ 10 w 12"/>
                  <a:gd name="T1" fmla="*/ 9 h 10"/>
                  <a:gd name="T2" fmla="*/ 12 w 12"/>
                  <a:gd name="T3" fmla="*/ 6 h 10"/>
                  <a:gd name="T4" fmla="*/ 11 w 12"/>
                  <a:gd name="T5" fmla="*/ 3 h 10"/>
                  <a:gd name="T6" fmla="*/ 4 w 12"/>
                  <a:gd name="T7" fmla="*/ 0 h 10"/>
                  <a:gd name="T8" fmla="*/ 1 w 12"/>
                  <a:gd name="T9" fmla="*/ 3 h 10"/>
                  <a:gd name="T10" fmla="*/ 2 w 12"/>
                  <a:gd name="T11" fmla="*/ 7 h 10"/>
                  <a:gd name="T12" fmla="*/ 10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0" y="9"/>
                    </a:moveTo>
                    <a:cubicBezTo>
                      <a:pt x="11" y="8"/>
                      <a:pt x="11" y="7"/>
                      <a:pt x="12" y="6"/>
                    </a:cubicBezTo>
                    <a:cubicBezTo>
                      <a:pt x="12" y="5"/>
                      <a:pt x="12" y="4"/>
                      <a:pt x="11" y="3"/>
                    </a:cubicBezTo>
                    <a:cubicBezTo>
                      <a:pt x="10" y="1"/>
                      <a:pt x="7" y="0"/>
                      <a:pt x="4" y="0"/>
                    </a:cubicBezTo>
                    <a:cubicBezTo>
                      <a:pt x="3" y="0"/>
                      <a:pt x="2" y="1"/>
                      <a:pt x="1" y="3"/>
                    </a:cubicBezTo>
                    <a:cubicBezTo>
                      <a:pt x="0" y="5"/>
                      <a:pt x="1" y="6"/>
                      <a:pt x="2" y="7"/>
                    </a:cubicBezTo>
                    <a:cubicBezTo>
                      <a:pt x="5" y="9"/>
                      <a:pt x="7"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5" name="Freeform 384">
                <a:extLst>
                  <a:ext uri="{FF2B5EF4-FFF2-40B4-BE49-F238E27FC236}">
                    <a16:creationId xmlns:a16="http://schemas.microsoft.com/office/drawing/2014/main" id="{B8285903-815C-4D41-9C70-58D9993AFA96}"/>
                  </a:ext>
                </a:extLst>
              </p:cNvPr>
              <p:cNvSpPr>
                <a:spLocks/>
              </p:cNvSpPr>
              <p:nvPr/>
            </p:nvSpPr>
            <p:spPr bwMode="auto">
              <a:xfrm>
                <a:off x="20187" y="8742"/>
                <a:ext cx="56" cy="71"/>
              </a:xfrm>
              <a:custGeom>
                <a:avLst/>
                <a:gdLst>
                  <a:gd name="T0" fmla="*/ 10 w 12"/>
                  <a:gd name="T1" fmla="*/ 15 h 15"/>
                  <a:gd name="T2" fmla="*/ 11 w 12"/>
                  <a:gd name="T3" fmla="*/ 15 h 15"/>
                  <a:gd name="T4" fmla="*/ 12 w 12"/>
                  <a:gd name="T5" fmla="*/ 13 h 15"/>
                  <a:gd name="T6" fmla="*/ 9 w 12"/>
                  <a:gd name="T7" fmla="*/ 8 h 15"/>
                  <a:gd name="T8" fmla="*/ 8 w 12"/>
                  <a:gd name="T9" fmla="*/ 8 h 15"/>
                  <a:gd name="T10" fmla="*/ 4 w 12"/>
                  <a:gd name="T11" fmla="*/ 2 h 15"/>
                  <a:gd name="T12" fmla="*/ 1 w 12"/>
                  <a:gd name="T13" fmla="*/ 1 h 15"/>
                  <a:gd name="T14" fmla="*/ 1 w 12"/>
                  <a:gd name="T15" fmla="*/ 5 h 15"/>
                  <a:gd name="T16" fmla="*/ 10 w 12"/>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10" y="15"/>
                    </a:moveTo>
                    <a:cubicBezTo>
                      <a:pt x="10" y="15"/>
                      <a:pt x="11" y="15"/>
                      <a:pt x="11" y="15"/>
                    </a:cubicBezTo>
                    <a:cubicBezTo>
                      <a:pt x="12" y="14"/>
                      <a:pt x="12" y="14"/>
                      <a:pt x="12" y="13"/>
                    </a:cubicBezTo>
                    <a:cubicBezTo>
                      <a:pt x="11" y="12"/>
                      <a:pt x="10" y="10"/>
                      <a:pt x="9" y="8"/>
                    </a:cubicBezTo>
                    <a:cubicBezTo>
                      <a:pt x="9" y="8"/>
                      <a:pt x="8" y="8"/>
                      <a:pt x="8" y="8"/>
                    </a:cubicBezTo>
                    <a:cubicBezTo>
                      <a:pt x="7" y="6"/>
                      <a:pt x="5" y="4"/>
                      <a:pt x="4" y="2"/>
                    </a:cubicBezTo>
                    <a:cubicBezTo>
                      <a:pt x="3" y="1"/>
                      <a:pt x="2" y="1"/>
                      <a:pt x="1" y="1"/>
                    </a:cubicBezTo>
                    <a:cubicBezTo>
                      <a:pt x="0" y="0"/>
                      <a:pt x="0" y="4"/>
                      <a:pt x="1" y="5"/>
                    </a:cubicBezTo>
                    <a:cubicBezTo>
                      <a:pt x="2" y="10"/>
                      <a:pt x="6" y="13"/>
                      <a:pt x="1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6" name="Freeform 385">
                <a:extLst>
                  <a:ext uri="{FF2B5EF4-FFF2-40B4-BE49-F238E27FC236}">
                    <a16:creationId xmlns:a16="http://schemas.microsoft.com/office/drawing/2014/main" id="{C18D928A-FAF2-4A2F-BDD2-5CF3B6FB2F2A}"/>
                  </a:ext>
                </a:extLst>
              </p:cNvPr>
              <p:cNvSpPr>
                <a:spLocks/>
              </p:cNvSpPr>
              <p:nvPr/>
            </p:nvSpPr>
            <p:spPr bwMode="auto">
              <a:xfrm>
                <a:off x="11949" y="800"/>
                <a:ext cx="62" cy="42"/>
              </a:xfrm>
              <a:custGeom>
                <a:avLst/>
                <a:gdLst>
                  <a:gd name="T0" fmla="*/ 9 w 13"/>
                  <a:gd name="T1" fmla="*/ 1 h 9"/>
                  <a:gd name="T2" fmla="*/ 5 w 13"/>
                  <a:gd name="T3" fmla="*/ 0 h 9"/>
                  <a:gd name="T4" fmla="*/ 2 w 13"/>
                  <a:gd name="T5" fmla="*/ 1 h 9"/>
                  <a:gd name="T6" fmla="*/ 0 w 13"/>
                  <a:gd name="T7" fmla="*/ 3 h 9"/>
                  <a:gd name="T8" fmla="*/ 1 w 13"/>
                  <a:gd name="T9" fmla="*/ 6 h 9"/>
                  <a:gd name="T10" fmla="*/ 13 w 13"/>
                  <a:gd name="T11" fmla="*/ 9 h 9"/>
                  <a:gd name="T12" fmla="*/ 13 w 13"/>
                  <a:gd name="T13" fmla="*/ 5 h 9"/>
                  <a:gd name="T14" fmla="*/ 9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9" y="1"/>
                    </a:moveTo>
                    <a:cubicBezTo>
                      <a:pt x="8" y="1"/>
                      <a:pt x="6" y="0"/>
                      <a:pt x="5" y="0"/>
                    </a:cubicBezTo>
                    <a:cubicBezTo>
                      <a:pt x="4" y="0"/>
                      <a:pt x="3" y="0"/>
                      <a:pt x="2" y="1"/>
                    </a:cubicBezTo>
                    <a:cubicBezTo>
                      <a:pt x="1" y="1"/>
                      <a:pt x="0" y="2"/>
                      <a:pt x="0" y="3"/>
                    </a:cubicBezTo>
                    <a:cubicBezTo>
                      <a:pt x="0" y="4"/>
                      <a:pt x="0" y="5"/>
                      <a:pt x="1" y="6"/>
                    </a:cubicBezTo>
                    <a:cubicBezTo>
                      <a:pt x="6" y="6"/>
                      <a:pt x="9" y="8"/>
                      <a:pt x="13" y="9"/>
                    </a:cubicBezTo>
                    <a:cubicBezTo>
                      <a:pt x="13" y="7"/>
                      <a:pt x="13" y="6"/>
                      <a:pt x="13" y="5"/>
                    </a:cubicBezTo>
                    <a:cubicBezTo>
                      <a:pt x="13" y="2"/>
                      <a:pt x="13"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7" name="Freeform 386">
                <a:extLst>
                  <a:ext uri="{FF2B5EF4-FFF2-40B4-BE49-F238E27FC236}">
                    <a16:creationId xmlns:a16="http://schemas.microsoft.com/office/drawing/2014/main" id="{52C2EAB2-83E3-4DD0-AB6C-C038402336A7}"/>
                  </a:ext>
                </a:extLst>
              </p:cNvPr>
              <p:cNvSpPr>
                <a:spLocks/>
              </p:cNvSpPr>
              <p:nvPr/>
            </p:nvSpPr>
            <p:spPr bwMode="auto">
              <a:xfrm>
                <a:off x="12011" y="842"/>
                <a:ext cx="4" cy="5"/>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a:extLst>
                  <a:ext uri="{FF2B5EF4-FFF2-40B4-BE49-F238E27FC236}">
                    <a16:creationId xmlns:a16="http://schemas.microsoft.com/office/drawing/2014/main" id="{44843493-B344-423E-9152-28CF9BB926FC}"/>
                  </a:ext>
                </a:extLst>
              </p:cNvPr>
              <p:cNvSpPr>
                <a:spLocks/>
              </p:cNvSpPr>
              <p:nvPr/>
            </p:nvSpPr>
            <p:spPr bwMode="auto">
              <a:xfrm>
                <a:off x="13998" y="998"/>
                <a:ext cx="52" cy="47"/>
              </a:xfrm>
              <a:custGeom>
                <a:avLst/>
                <a:gdLst>
                  <a:gd name="T0" fmla="*/ 2 w 11"/>
                  <a:gd name="T1" fmla="*/ 10 h 10"/>
                  <a:gd name="T2" fmla="*/ 11 w 11"/>
                  <a:gd name="T3" fmla="*/ 3 h 10"/>
                  <a:gd name="T4" fmla="*/ 9 w 11"/>
                  <a:gd name="T5" fmla="*/ 0 h 10"/>
                  <a:gd name="T6" fmla="*/ 8 w 11"/>
                  <a:gd name="T7" fmla="*/ 0 h 10"/>
                  <a:gd name="T8" fmla="*/ 1 w 11"/>
                  <a:gd name="T9" fmla="*/ 5 h 10"/>
                  <a:gd name="T10" fmla="*/ 0 w 11"/>
                  <a:gd name="T11" fmla="*/ 8 h 10"/>
                  <a:gd name="T12" fmla="*/ 2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2" y="10"/>
                    </a:moveTo>
                    <a:cubicBezTo>
                      <a:pt x="7" y="10"/>
                      <a:pt x="10" y="7"/>
                      <a:pt x="11" y="3"/>
                    </a:cubicBezTo>
                    <a:cubicBezTo>
                      <a:pt x="10" y="2"/>
                      <a:pt x="10" y="1"/>
                      <a:pt x="9" y="0"/>
                    </a:cubicBezTo>
                    <a:cubicBezTo>
                      <a:pt x="9" y="0"/>
                      <a:pt x="8" y="0"/>
                      <a:pt x="8" y="0"/>
                    </a:cubicBezTo>
                    <a:cubicBezTo>
                      <a:pt x="6" y="2"/>
                      <a:pt x="3" y="3"/>
                      <a:pt x="1" y="5"/>
                    </a:cubicBezTo>
                    <a:cubicBezTo>
                      <a:pt x="1" y="5"/>
                      <a:pt x="0" y="7"/>
                      <a:pt x="0" y="8"/>
                    </a:cubicBezTo>
                    <a:cubicBezTo>
                      <a:pt x="0" y="8"/>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9" name="Freeform 388">
                <a:extLst>
                  <a:ext uri="{FF2B5EF4-FFF2-40B4-BE49-F238E27FC236}">
                    <a16:creationId xmlns:a16="http://schemas.microsoft.com/office/drawing/2014/main" id="{B0AA013B-1B28-4B92-9261-493D26ED875B}"/>
                  </a:ext>
                </a:extLst>
              </p:cNvPr>
              <p:cNvSpPr>
                <a:spLocks/>
              </p:cNvSpPr>
              <p:nvPr/>
            </p:nvSpPr>
            <p:spPr bwMode="auto">
              <a:xfrm>
                <a:off x="14332" y="664"/>
                <a:ext cx="70" cy="37"/>
              </a:xfrm>
              <a:custGeom>
                <a:avLst/>
                <a:gdLst>
                  <a:gd name="T0" fmla="*/ 14 w 15"/>
                  <a:gd name="T1" fmla="*/ 5 h 8"/>
                  <a:gd name="T2" fmla="*/ 15 w 15"/>
                  <a:gd name="T3" fmla="*/ 3 h 8"/>
                  <a:gd name="T4" fmla="*/ 14 w 15"/>
                  <a:gd name="T5" fmla="*/ 1 h 8"/>
                  <a:gd name="T6" fmla="*/ 1 w 15"/>
                  <a:gd name="T7" fmla="*/ 0 h 8"/>
                  <a:gd name="T8" fmla="*/ 0 w 15"/>
                  <a:gd name="T9" fmla="*/ 1 h 8"/>
                  <a:gd name="T10" fmla="*/ 0 w 15"/>
                  <a:gd name="T11" fmla="*/ 3 h 8"/>
                  <a:gd name="T12" fmla="*/ 14 w 1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4" y="5"/>
                    </a:moveTo>
                    <a:cubicBezTo>
                      <a:pt x="15" y="4"/>
                      <a:pt x="15" y="4"/>
                      <a:pt x="15" y="3"/>
                    </a:cubicBezTo>
                    <a:cubicBezTo>
                      <a:pt x="15" y="3"/>
                      <a:pt x="14" y="1"/>
                      <a:pt x="14" y="1"/>
                    </a:cubicBezTo>
                    <a:cubicBezTo>
                      <a:pt x="10" y="0"/>
                      <a:pt x="5" y="3"/>
                      <a:pt x="1" y="0"/>
                    </a:cubicBezTo>
                    <a:cubicBezTo>
                      <a:pt x="1" y="0"/>
                      <a:pt x="0" y="1"/>
                      <a:pt x="0" y="1"/>
                    </a:cubicBezTo>
                    <a:cubicBezTo>
                      <a:pt x="0" y="2"/>
                      <a:pt x="0" y="2"/>
                      <a:pt x="0" y="3"/>
                    </a:cubicBezTo>
                    <a:cubicBezTo>
                      <a:pt x="4" y="7"/>
                      <a:pt x="9" y="8"/>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0" name="Oval 389">
                <a:extLst>
                  <a:ext uri="{FF2B5EF4-FFF2-40B4-BE49-F238E27FC236}">
                    <a16:creationId xmlns:a16="http://schemas.microsoft.com/office/drawing/2014/main" id="{AE4FDE13-1643-4FC6-B101-CB22D09C16E7}"/>
                  </a:ext>
                </a:extLst>
              </p:cNvPr>
              <p:cNvSpPr>
                <a:spLocks noChangeArrowheads="1"/>
              </p:cNvSpPr>
              <p:nvPr/>
            </p:nvSpPr>
            <p:spPr bwMode="auto">
              <a:xfrm>
                <a:off x="6743" y="10243"/>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1" name="Freeform 390">
                <a:extLst>
                  <a:ext uri="{FF2B5EF4-FFF2-40B4-BE49-F238E27FC236}">
                    <a16:creationId xmlns:a16="http://schemas.microsoft.com/office/drawing/2014/main" id="{7D5A43AD-C2FA-433A-B0FB-2529B0824635}"/>
                  </a:ext>
                </a:extLst>
              </p:cNvPr>
              <p:cNvSpPr>
                <a:spLocks/>
              </p:cNvSpPr>
              <p:nvPr/>
            </p:nvSpPr>
            <p:spPr bwMode="auto">
              <a:xfrm>
                <a:off x="6668" y="10243"/>
                <a:ext cx="75" cy="80"/>
              </a:xfrm>
              <a:custGeom>
                <a:avLst/>
                <a:gdLst>
                  <a:gd name="T0" fmla="*/ 6 w 16"/>
                  <a:gd name="T1" fmla="*/ 7 h 17"/>
                  <a:gd name="T2" fmla="*/ 1 w 16"/>
                  <a:gd name="T3" fmla="*/ 13 h 17"/>
                  <a:gd name="T4" fmla="*/ 0 w 16"/>
                  <a:gd name="T5" fmla="*/ 17 h 17"/>
                  <a:gd name="T6" fmla="*/ 16 w 16"/>
                  <a:gd name="T7" fmla="*/ 2 h 17"/>
                  <a:gd name="T8" fmla="*/ 16 w 16"/>
                  <a:gd name="T9" fmla="*/ 0 h 17"/>
                  <a:gd name="T10" fmla="*/ 12 w 16"/>
                  <a:gd name="T11" fmla="*/ 2 h 17"/>
                  <a:gd name="T12" fmla="*/ 6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6" y="7"/>
                    </a:moveTo>
                    <a:cubicBezTo>
                      <a:pt x="4" y="9"/>
                      <a:pt x="3" y="11"/>
                      <a:pt x="1" y="13"/>
                    </a:cubicBezTo>
                    <a:cubicBezTo>
                      <a:pt x="0" y="14"/>
                      <a:pt x="0" y="15"/>
                      <a:pt x="0" y="17"/>
                    </a:cubicBezTo>
                    <a:cubicBezTo>
                      <a:pt x="9" y="15"/>
                      <a:pt x="14" y="10"/>
                      <a:pt x="16" y="2"/>
                    </a:cubicBezTo>
                    <a:cubicBezTo>
                      <a:pt x="16" y="1"/>
                      <a:pt x="16" y="1"/>
                      <a:pt x="16" y="0"/>
                    </a:cubicBezTo>
                    <a:cubicBezTo>
                      <a:pt x="15" y="1"/>
                      <a:pt x="13" y="1"/>
                      <a:pt x="12" y="2"/>
                    </a:cubicBezTo>
                    <a:cubicBezTo>
                      <a:pt x="10" y="4"/>
                      <a:pt x="8" y="5"/>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2" name="Oval 391">
                <a:extLst>
                  <a:ext uri="{FF2B5EF4-FFF2-40B4-BE49-F238E27FC236}">
                    <a16:creationId xmlns:a16="http://schemas.microsoft.com/office/drawing/2014/main" id="{4CD3B778-9D4F-4264-9212-B41006BCEB3D}"/>
                  </a:ext>
                </a:extLst>
              </p:cNvPr>
              <p:cNvSpPr>
                <a:spLocks noChangeArrowheads="1"/>
              </p:cNvSpPr>
              <p:nvPr/>
            </p:nvSpPr>
            <p:spPr bwMode="auto">
              <a:xfrm>
                <a:off x="6696" y="10276"/>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3" name="Freeform 392">
                <a:extLst>
                  <a:ext uri="{FF2B5EF4-FFF2-40B4-BE49-F238E27FC236}">
                    <a16:creationId xmlns:a16="http://schemas.microsoft.com/office/drawing/2014/main" id="{E65B465A-E992-4470-A815-0D42F37F01F1}"/>
                  </a:ext>
                </a:extLst>
              </p:cNvPr>
              <p:cNvSpPr>
                <a:spLocks/>
              </p:cNvSpPr>
              <p:nvPr/>
            </p:nvSpPr>
            <p:spPr bwMode="auto">
              <a:xfrm>
                <a:off x="8162" y="301"/>
                <a:ext cx="47" cy="47"/>
              </a:xfrm>
              <a:custGeom>
                <a:avLst/>
                <a:gdLst>
                  <a:gd name="T0" fmla="*/ 3 w 10"/>
                  <a:gd name="T1" fmla="*/ 9 h 10"/>
                  <a:gd name="T2" fmla="*/ 7 w 10"/>
                  <a:gd name="T3" fmla="*/ 10 h 10"/>
                  <a:gd name="T4" fmla="*/ 9 w 10"/>
                  <a:gd name="T5" fmla="*/ 7 h 10"/>
                  <a:gd name="T6" fmla="*/ 6 w 10"/>
                  <a:gd name="T7" fmla="*/ 1 h 10"/>
                  <a:gd name="T8" fmla="*/ 1 w 10"/>
                  <a:gd name="T9" fmla="*/ 4 h 10"/>
                  <a:gd name="T10" fmla="*/ 3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3" y="9"/>
                    </a:moveTo>
                    <a:cubicBezTo>
                      <a:pt x="4" y="9"/>
                      <a:pt x="5" y="9"/>
                      <a:pt x="7" y="10"/>
                    </a:cubicBezTo>
                    <a:cubicBezTo>
                      <a:pt x="7" y="9"/>
                      <a:pt x="9" y="8"/>
                      <a:pt x="9" y="7"/>
                    </a:cubicBezTo>
                    <a:cubicBezTo>
                      <a:pt x="10" y="4"/>
                      <a:pt x="9" y="1"/>
                      <a:pt x="6" y="1"/>
                    </a:cubicBezTo>
                    <a:cubicBezTo>
                      <a:pt x="4" y="0"/>
                      <a:pt x="3" y="1"/>
                      <a:pt x="1" y="4"/>
                    </a:cubicBezTo>
                    <a:cubicBezTo>
                      <a:pt x="0" y="5"/>
                      <a:pt x="1"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4" name="Freeform 393">
                <a:extLst>
                  <a:ext uri="{FF2B5EF4-FFF2-40B4-BE49-F238E27FC236}">
                    <a16:creationId xmlns:a16="http://schemas.microsoft.com/office/drawing/2014/main" id="{921288DA-B3CE-4090-BEB3-C2D8B4362D22}"/>
                  </a:ext>
                </a:extLst>
              </p:cNvPr>
              <p:cNvSpPr>
                <a:spLocks/>
              </p:cNvSpPr>
              <p:nvPr/>
            </p:nvSpPr>
            <p:spPr bwMode="auto">
              <a:xfrm>
                <a:off x="17865" y="8295"/>
                <a:ext cx="85" cy="19"/>
              </a:xfrm>
              <a:custGeom>
                <a:avLst/>
                <a:gdLst>
                  <a:gd name="T0" fmla="*/ 9 w 18"/>
                  <a:gd name="T1" fmla="*/ 4 h 4"/>
                  <a:gd name="T2" fmla="*/ 16 w 18"/>
                  <a:gd name="T3" fmla="*/ 4 h 4"/>
                  <a:gd name="T4" fmla="*/ 18 w 18"/>
                  <a:gd name="T5" fmla="*/ 2 h 4"/>
                  <a:gd name="T6" fmla="*/ 16 w 18"/>
                  <a:gd name="T7" fmla="*/ 1 h 4"/>
                  <a:gd name="T8" fmla="*/ 2 w 18"/>
                  <a:gd name="T9" fmla="*/ 0 h 4"/>
                  <a:gd name="T10" fmla="*/ 0 w 18"/>
                  <a:gd name="T11" fmla="*/ 2 h 4"/>
                  <a:gd name="T12" fmla="*/ 2 w 18"/>
                  <a:gd name="T13" fmla="*/ 4 h 4"/>
                  <a:gd name="T14" fmla="*/ 9 w 18"/>
                  <a:gd name="T15" fmla="*/ 4 h 4"/>
                  <a:gd name="T16" fmla="*/ 9 w 18"/>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9" y="4"/>
                    </a:moveTo>
                    <a:cubicBezTo>
                      <a:pt x="12" y="4"/>
                      <a:pt x="14" y="4"/>
                      <a:pt x="16" y="4"/>
                    </a:cubicBezTo>
                    <a:cubicBezTo>
                      <a:pt x="16" y="4"/>
                      <a:pt x="17" y="3"/>
                      <a:pt x="18" y="2"/>
                    </a:cubicBezTo>
                    <a:cubicBezTo>
                      <a:pt x="17" y="2"/>
                      <a:pt x="17" y="1"/>
                      <a:pt x="16" y="1"/>
                    </a:cubicBezTo>
                    <a:cubicBezTo>
                      <a:pt x="12" y="1"/>
                      <a:pt x="7" y="0"/>
                      <a:pt x="2" y="0"/>
                    </a:cubicBezTo>
                    <a:cubicBezTo>
                      <a:pt x="2" y="0"/>
                      <a:pt x="1" y="1"/>
                      <a:pt x="0" y="2"/>
                    </a:cubicBezTo>
                    <a:cubicBezTo>
                      <a:pt x="0" y="3"/>
                      <a:pt x="0" y="4"/>
                      <a:pt x="2" y="4"/>
                    </a:cubicBezTo>
                    <a:cubicBezTo>
                      <a:pt x="4" y="4"/>
                      <a:pt x="7" y="4"/>
                      <a:pt x="9"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5" name="Freeform 394">
                <a:extLst>
                  <a:ext uri="{FF2B5EF4-FFF2-40B4-BE49-F238E27FC236}">
                    <a16:creationId xmlns:a16="http://schemas.microsoft.com/office/drawing/2014/main" id="{B523354B-9384-47F2-97E5-47DCB9A52D5C}"/>
                  </a:ext>
                </a:extLst>
              </p:cNvPr>
              <p:cNvSpPr>
                <a:spLocks/>
              </p:cNvSpPr>
              <p:nvPr/>
            </p:nvSpPr>
            <p:spPr bwMode="auto">
              <a:xfrm>
                <a:off x="20126" y="8799"/>
                <a:ext cx="61" cy="37"/>
              </a:xfrm>
              <a:custGeom>
                <a:avLst/>
                <a:gdLst>
                  <a:gd name="T0" fmla="*/ 10 w 13"/>
                  <a:gd name="T1" fmla="*/ 8 h 8"/>
                  <a:gd name="T2" fmla="*/ 13 w 13"/>
                  <a:gd name="T3" fmla="*/ 7 h 8"/>
                  <a:gd name="T4" fmla="*/ 12 w 13"/>
                  <a:gd name="T5" fmla="*/ 4 h 8"/>
                  <a:gd name="T6" fmla="*/ 4 w 13"/>
                  <a:gd name="T7" fmla="*/ 0 h 8"/>
                  <a:gd name="T8" fmla="*/ 1 w 13"/>
                  <a:gd name="T9" fmla="*/ 1 h 8"/>
                  <a:gd name="T10" fmla="*/ 2 w 13"/>
                  <a:gd name="T11" fmla="*/ 5 h 8"/>
                  <a:gd name="T12" fmla="*/ 10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0" y="8"/>
                    </a:moveTo>
                    <a:cubicBezTo>
                      <a:pt x="11" y="8"/>
                      <a:pt x="12" y="7"/>
                      <a:pt x="13" y="7"/>
                    </a:cubicBezTo>
                    <a:cubicBezTo>
                      <a:pt x="13" y="6"/>
                      <a:pt x="13" y="4"/>
                      <a:pt x="12" y="4"/>
                    </a:cubicBezTo>
                    <a:cubicBezTo>
                      <a:pt x="10" y="1"/>
                      <a:pt x="7" y="0"/>
                      <a:pt x="4" y="0"/>
                    </a:cubicBezTo>
                    <a:cubicBezTo>
                      <a:pt x="3" y="0"/>
                      <a:pt x="2" y="0"/>
                      <a:pt x="1" y="1"/>
                    </a:cubicBezTo>
                    <a:cubicBezTo>
                      <a:pt x="0" y="2"/>
                      <a:pt x="1" y="4"/>
                      <a:pt x="2" y="5"/>
                    </a:cubicBezTo>
                    <a:cubicBezTo>
                      <a:pt x="4" y="7"/>
                      <a:pt x="7"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6" name="Freeform 395">
                <a:extLst>
                  <a:ext uri="{FF2B5EF4-FFF2-40B4-BE49-F238E27FC236}">
                    <a16:creationId xmlns:a16="http://schemas.microsoft.com/office/drawing/2014/main" id="{531A8C72-066E-472F-8322-EC633EC230A6}"/>
                  </a:ext>
                </a:extLst>
              </p:cNvPr>
              <p:cNvSpPr>
                <a:spLocks/>
              </p:cNvSpPr>
              <p:nvPr/>
            </p:nvSpPr>
            <p:spPr bwMode="auto">
              <a:xfrm>
                <a:off x="18678" y="4686"/>
                <a:ext cx="5" cy="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7" name="Freeform 396">
                <a:extLst>
                  <a:ext uri="{FF2B5EF4-FFF2-40B4-BE49-F238E27FC236}">
                    <a16:creationId xmlns:a16="http://schemas.microsoft.com/office/drawing/2014/main" id="{9B20DE66-8FC8-4F80-8450-D5AA866C5A28}"/>
                  </a:ext>
                </a:extLst>
              </p:cNvPr>
              <p:cNvSpPr>
                <a:spLocks/>
              </p:cNvSpPr>
              <p:nvPr/>
            </p:nvSpPr>
            <p:spPr bwMode="auto">
              <a:xfrm>
                <a:off x="18678" y="4616"/>
                <a:ext cx="43" cy="70"/>
              </a:xfrm>
              <a:custGeom>
                <a:avLst/>
                <a:gdLst>
                  <a:gd name="T0" fmla="*/ 8 w 9"/>
                  <a:gd name="T1" fmla="*/ 1 h 15"/>
                  <a:gd name="T2" fmla="*/ 5 w 9"/>
                  <a:gd name="T3" fmla="*/ 1 h 15"/>
                  <a:gd name="T4" fmla="*/ 3 w 9"/>
                  <a:gd name="T5" fmla="*/ 3 h 15"/>
                  <a:gd name="T6" fmla="*/ 1 w 9"/>
                  <a:gd name="T7" fmla="*/ 15 h 15"/>
                  <a:gd name="T8" fmla="*/ 9 w 9"/>
                  <a:gd name="T9" fmla="*/ 2 h 15"/>
                  <a:gd name="T10" fmla="*/ 8 w 9"/>
                  <a:gd name="T11" fmla="*/ 1 h 15"/>
                </a:gdLst>
                <a:ahLst/>
                <a:cxnLst>
                  <a:cxn ang="0">
                    <a:pos x="T0" y="T1"/>
                  </a:cxn>
                  <a:cxn ang="0">
                    <a:pos x="T2" y="T3"/>
                  </a:cxn>
                  <a:cxn ang="0">
                    <a:pos x="T4" y="T5"/>
                  </a:cxn>
                  <a:cxn ang="0">
                    <a:pos x="T6" y="T7"/>
                  </a:cxn>
                  <a:cxn ang="0">
                    <a:pos x="T8" y="T9"/>
                  </a:cxn>
                  <a:cxn ang="0">
                    <a:pos x="T10" y="T11"/>
                  </a:cxn>
                </a:cxnLst>
                <a:rect l="0" t="0" r="r" b="b"/>
                <a:pathLst>
                  <a:path w="9" h="15">
                    <a:moveTo>
                      <a:pt x="8" y="1"/>
                    </a:moveTo>
                    <a:cubicBezTo>
                      <a:pt x="7" y="1"/>
                      <a:pt x="6" y="0"/>
                      <a:pt x="5" y="1"/>
                    </a:cubicBezTo>
                    <a:cubicBezTo>
                      <a:pt x="4" y="1"/>
                      <a:pt x="3" y="2"/>
                      <a:pt x="3" y="3"/>
                    </a:cubicBezTo>
                    <a:cubicBezTo>
                      <a:pt x="1" y="7"/>
                      <a:pt x="0" y="11"/>
                      <a:pt x="1" y="15"/>
                    </a:cubicBezTo>
                    <a:cubicBezTo>
                      <a:pt x="5" y="11"/>
                      <a:pt x="8" y="7"/>
                      <a:pt x="9" y="2"/>
                    </a:cubicBezTo>
                    <a:cubicBezTo>
                      <a:pt x="9" y="2"/>
                      <a:pt x="8"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8" name="Freeform 397">
                <a:extLst>
                  <a:ext uri="{FF2B5EF4-FFF2-40B4-BE49-F238E27FC236}">
                    <a16:creationId xmlns:a16="http://schemas.microsoft.com/office/drawing/2014/main" id="{2B4D853C-1447-42DC-9B9C-6C1463806D49}"/>
                  </a:ext>
                </a:extLst>
              </p:cNvPr>
              <p:cNvSpPr>
                <a:spLocks/>
              </p:cNvSpPr>
              <p:nvPr/>
            </p:nvSpPr>
            <p:spPr bwMode="auto">
              <a:xfrm>
                <a:off x="11851" y="913"/>
                <a:ext cx="47" cy="52"/>
              </a:xfrm>
              <a:custGeom>
                <a:avLst/>
                <a:gdLst>
                  <a:gd name="T0" fmla="*/ 0 w 10"/>
                  <a:gd name="T1" fmla="*/ 6 h 11"/>
                  <a:gd name="T2" fmla="*/ 1 w 10"/>
                  <a:gd name="T3" fmla="*/ 9 h 11"/>
                  <a:gd name="T4" fmla="*/ 10 w 10"/>
                  <a:gd name="T5" fmla="*/ 8 h 11"/>
                  <a:gd name="T6" fmla="*/ 10 w 10"/>
                  <a:gd name="T7" fmla="*/ 6 h 11"/>
                  <a:gd name="T8" fmla="*/ 7 w 10"/>
                  <a:gd name="T9" fmla="*/ 1 h 11"/>
                  <a:gd name="T10" fmla="*/ 1 w 10"/>
                  <a:gd name="T11" fmla="*/ 2 h 11"/>
                  <a:gd name="T12" fmla="*/ 0 w 1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0" y="6"/>
                    </a:moveTo>
                    <a:cubicBezTo>
                      <a:pt x="0" y="7"/>
                      <a:pt x="1" y="8"/>
                      <a:pt x="1" y="9"/>
                    </a:cubicBezTo>
                    <a:cubicBezTo>
                      <a:pt x="4" y="11"/>
                      <a:pt x="8" y="10"/>
                      <a:pt x="10" y="8"/>
                    </a:cubicBezTo>
                    <a:cubicBezTo>
                      <a:pt x="10" y="7"/>
                      <a:pt x="10" y="7"/>
                      <a:pt x="10" y="6"/>
                    </a:cubicBezTo>
                    <a:cubicBezTo>
                      <a:pt x="9" y="5"/>
                      <a:pt x="8" y="3"/>
                      <a:pt x="7" y="1"/>
                    </a:cubicBezTo>
                    <a:cubicBezTo>
                      <a:pt x="5" y="0"/>
                      <a:pt x="3" y="1"/>
                      <a:pt x="1" y="2"/>
                    </a:cubicBezTo>
                    <a:cubicBezTo>
                      <a:pt x="1" y="4"/>
                      <a:pt x="0" y="5"/>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9" name="Freeform 398">
                <a:extLst>
                  <a:ext uri="{FF2B5EF4-FFF2-40B4-BE49-F238E27FC236}">
                    <a16:creationId xmlns:a16="http://schemas.microsoft.com/office/drawing/2014/main" id="{3F9E7DE8-545E-4BBF-BB9D-9F90B922B477}"/>
                  </a:ext>
                </a:extLst>
              </p:cNvPr>
              <p:cNvSpPr>
                <a:spLocks/>
              </p:cNvSpPr>
              <p:nvPr/>
            </p:nvSpPr>
            <p:spPr bwMode="auto">
              <a:xfrm>
                <a:off x="12198" y="856"/>
                <a:ext cx="47" cy="43"/>
              </a:xfrm>
              <a:custGeom>
                <a:avLst/>
                <a:gdLst>
                  <a:gd name="T0" fmla="*/ 0 w 10"/>
                  <a:gd name="T1" fmla="*/ 5 h 9"/>
                  <a:gd name="T2" fmla="*/ 5 w 10"/>
                  <a:gd name="T3" fmla="*/ 9 h 9"/>
                  <a:gd name="T4" fmla="*/ 9 w 10"/>
                  <a:gd name="T5" fmla="*/ 4 h 9"/>
                  <a:gd name="T6" fmla="*/ 5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cubicBezTo>
                      <a:pt x="1" y="7"/>
                      <a:pt x="3" y="9"/>
                      <a:pt x="5" y="9"/>
                    </a:cubicBezTo>
                    <a:cubicBezTo>
                      <a:pt x="8" y="9"/>
                      <a:pt x="10" y="7"/>
                      <a:pt x="9" y="4"/>
                    </a:cubicBezTo>
                    <a:cubicBezTo>
                      <a:pt x="9" y="2"/>
                      <a:pt x="7" y="0"/>
                      <a:pt x="5" y="0"/>
                    </a:cubicBezTo>
                    <a:cubicBezTo>
                      <a:pt x="2"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0" name="Freeform 399">
                <a:extLst>
                  <a:ext uri="{FF2B5EF4-FFF2-40B4-BE49-F238E27FC236}">
                    <a16:creationId xmlns:a16="http://schemas.microsoft.com/office/drawing/2014/main" id="{E7502D94-D1EB-4EE6-8D43-FEE1049D08F6}"/>
                  </a:ext>
                </a:extLst>
              </p:cNvPr>
              <p:cNvSpPr>
                <a:spLocks/>
              </p:cNvSpPr>
              <p:nvPr/>
            </p:nvSpPr>
            <p:spPr bwMode="auto">
              <a:xfrm>
                <a:off x="16122" y="8083"/>
                <a:ext cx="38" cy="52"/>
              </a:xfrm>
              <a:custGeom>
                <a:avLst/>
                <a:gdLst>
                  <a:gd name="T0" fmla="*/ 3 w 8"/>
                  <a:gd name="T1" fmla="*/ 1 h 11"/>
                  <a:gd name="T2" fmla="*/ 2 w 8"/>
                  <a:gd name="T3" fmla="*/ 1 h 11"/>
                  <a:gd name="T4" fmla="*/ 0 w 8"/>
                  <a:gd name="T5" fmla="*/ 3 h 11"/>
                  <a:gd name="T6" fmla="*/ 5 w 8"/>
                  <a:gd name="T7" fmla="*/ 10 h 11"/>
                  <a:gd name="T8" fmla="*/ 6 w 8"/>
                  <a:gd name="T9" fmla="*/ 10 h 11"/>
                  <a:gd name="T10" fmla="*/ 8 w 8"/>
                  <a:gd name="T11" fmla="*/ 8 h 11"/>
                  <a:gd name="T12" fmla="*/ 3 w 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3" y="1"/>
                    </a:moveTo>
                    <a:cubicBezTo>
                      <a:pt x="3" y="0"/>
                      <a:pt x="2" y="0"/>
                      <a:pt x="2" y="1"/>
                    </a:cubicBezTo>
                    <a:cubicBezTo>
                      <a:pt x="1" y="1"/>
                      <a:pt x="0" y="2"/>
                      <a:pt x="0" y="3"/>
                    </a:cubicBezTo>
                    <a:cubicBezTo>
                      <a:pt x="0" y="6"/>
                      <a:pt x="2" y="8"/>
                      <a:pt x="5" y="10"/>
                    </a:cubicBezTo>
                    <a:cubicBezTo>
                      <a:pt x="5" y="10"/>
                      <a:pt x="6" y="11"/>
                      <a:pt x="6" y="10"/>
                    </a:cubicBezTo>
                    <a:cubicBezTo>
                      <a:pt x="7" y="10"/>
                      <a:pt x="7" y="9"/>
                      <a:pt x="8" y="8"/>
                    </a:cubicBezTo>
                    <a:cubicBezTo>
                      <a:pt x="8" y="5"/>
                      <a:pt x="6"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1" name="Freeform 400">
                <a:extLst>
                  <a:ext uri="{FF2B5EF4-FFF2-40B4-BE49-F238E27FC236}">
                    <a16:creationId xmlns:a16="http://schemas.microsoft.com/office/drawing/2014/main" id="{EA2AD0B0-3B3C-4136-8F03-3689513FEA52}"/>
                  </a:ext>
                </a:extLst>
              </p:cNvPr>
              <p:cNvSpPr>
                <a:spLocks/>
              </p:cNvSpPr>
              <p:nvPr/>
            </p:nvSpPr>
            <p:spPr bwMode="auto">
              <a:xfrm>
                <a:off x="11945" y="861"/>
                <a:ext cx="61" cy="38"/>
              </a:xfrm>
              <a:custGeom>
                <a:avLst/>
                <a:gdLst>
                  <a:gd name="T0" fmla="*/ 4 w 13"/>
                  <a:gd name="T1" fmla="*/ 8 h 8"/>
                  <a:gd name="T2" fmla="*/ 13 w 13"/>
                  <a:gd name="T3" fmla="*/ 0 h 8"/>
                  <a:gd name="T4" fmla="*/ 3 w 13"/>
                  <a:gd name="T5" fmla="*/ 0 h 8"/>
                  <a:gd name="T6" fmla="*/ 0 w 13"/>
                  <a:gd name="T7" fmla="*/ 4 h 8"/>
                  <a:gd name="T8" fmla="*/ 1 w 13"/>
                  <a:gd name="T9" fmla="*/ 7 h 8"/>
                  <a:gd name="T10" fmla="*/ 4 w 13"/>
                  <a:gd name="T11" fmla="*/ 8 h 8"/>
                </a:gdLst>
                <a:ahLst/>
                <a:cxnLst>
                  <a:cxn ang="0">
                    <a:pos x="T0" y="T1"/>
                  </a:cxn>
                  <a:cxn ang="0">
                    <a:pos x="T2" y="T3"/>
                  </a:cxn>
                  <a:cxn ang="0">
                    <a:pos x="T4" y="T5"/>
                  </a:cxn>
                  <a:cxn ang="0">
                    <a:pos x="T6" y="T7"/>
                  </a:cxn>
                  <a:cxn ang="0">
                    <a:pos x="T8" y="T9"/>
                  </a:cxn>
                  <a:cxn ang="0">
                    <a:pos x="T10" y="T11"/>
                  </a:cxn>
                </a:cxnLst>
                <a:rect l="0" t="0" r="r" b="b"/>
                <a:pathLst>
                  <a:path w="13" h="8">
                    <a:moveTo>
                      <a:pt x="4" y="8"/>
                    </a:moveTo>
                    <a:cubicBezTo>
                      <a:pt x="8" y="6"/>
                      <a:pt x="11" y="3"/>
                      <a:pt x="13" y="0"/>
                    </a:cubicBezTo>
                    <a:cubicBezTo>
                      <a:pt x="10" y="0"/>
                      <a:pt x="7" y="0"/>
                      <a:pt x="3" y="0"/>
                    </a:cubicBezTo>
                    <a:cubicBezTo>
                      <a:pt x="1" y="0"/>
                      <a:pt x="0" y="2"/>
                      <a:pt x="0" y="4"/>
                    </a:cubicBezTo>
                    <a:cubicBezTo>
                      <a:pt x="0" y="5"/>
                      <a:pt x="1" y="7"/>
                      <a:pt x="1" y="7"/>
                    </a:cubicBezTo>
                    <a:cubicBezTo>
                      <a:pt x="2" y="8"/>
                      <a:pt x="3"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2" name="Oval 401">
                <a:extLst>
                  <a:ext uri="{FF2B5EF4-FFF2-40B4-BE49-F238E27FC236}">
                    <a16:creationId xmlns:a16="http://schemas.microsoft.com/office/drawing/2014/main" id="{D722401E-823E-4492-9DB7-C55F81DCDE39}"/>
                  </a:ext>
                </a:extLst>
              </p:cNvPr>
              <p:cNvSpPr>
                <a:spLocks noChangeArrowheads="1"/>
              </p:cNvSpPr>
              <p:nvPr/>
            </p:nvSpPr>
            <p:spPr bwMode="auto">
              <a:xfrm>
                <a:off x="1659" y="2804"/>
                <a:ext cx="5"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3" name="Freeform 402">
                <a:extLst>
                  <a:ext uri="{FF2B5EF4-FFF2-40B4-BE49-F238E27FC236}">
                    <a16:creationId xmlns:a16="http://schemas.microsoft.com/office/drawing/2014/main" id="{66AE91C2-DAB5-40EB-AFDB-18B500D7BE59}"/>
                  </a:ext>
                </a:extLst>
              </p:cNvPr>
              <p:cNvSpPr>
                <a:spLocks/>
              </p:cNvSpPr>
              <p:nvPr/>
            </p:nvSpPr>
            <p:spPr bwMode="auto">
              <a:xfrm>
                <a:off x="18871" y="4409"/>
                <a:ext cx="42" cy="56"/>
              </a:xfrm>
              <a:custGeom>
                <a:avLst/>
                <a:gdLst>
                  <a:gd name="T0" fmla="*/ 3 w 9"/>
                  <a:gd name="T1" fmla="*/ 12 h 12"/>
                  <a:gd name="T2" fmla="*/ 8 w 9"/>
                  <a:gd name="T3" fmla="*/ 1 h 12"/>
                  <a:gd name="T4" fmla="*/ 7 w 9"/>
                  <a:gd name="T5" fmla="*/ 0 h 12"/>
                  <a:gd name="T6" fmla="*/ 6 w 9"/>
                  <a:gd name="T7" fmla="*/ 0 h 12"/>
                  <a:gd name="T8" fmla="*/ 0 w 9"/>
                  <a:gd name="T9" fmla="*/ 10 h 12"/>
                  <a:gd name="T10" fmla="*/ 1 w 9"/>
                  <a:gd name="T11" fmla="*/ 11 h 12"/>
                  <a:gd name="T12" fmla="*/ 3 w 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12"/>
                    </a:moveTo>
                    <a:cubicBezTo>
                      <a:pt x="7" y="9"/>
                      <a:pt x="9" y="6"/>
                      <a:pt x="8" y="1"/>
                    </a:cubicBezTo>
                    <a:cubicBezTo>
                      <a:pt x="8" y="1"/>
                      <a:pt x="8" y="0"/>
                      <a:pt x="7" y="0"/>
                    </a:cubicBezTo>
                    <a:cubicBezTo>
                      <a:pt x="7" y="0"/>
                      <a:pt x="6" y="0"/>
                      <a:pt x="6" y="0"/>
                    </a:cubicBezTo>
                    <a:cubicBezTo>
                      <a:pt x="3" y="3"/>
                      <a:pt x="1" y="6"/>
                      <a:pt x="0" y="10"/>
                    </a:cubicBezTo>
                    <a:cubicBezTo>
                      <a:pt x="0" y="10"/>
                      <a:pt x="1" y="11"/>
                      <a:pt x="1" y="11"/>
                    </a:cubicBezTo>
                    <a:cubicBezTo>
                      <a:pt x="2" y="11"/>
                      <a:pt x="2"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4" name="Freeform 403">
                <a:extLst>
                  <a:ext uri="{FF2B5EF4-FFF2-40B4-BE49-F238E27FC236}">
                    <a16:creationId xmlns:a16="http://schemas.microsoft.com/office/drawing/2014/main" id="{3EDD2568-99F5-40C8-AD0C-1E73745A574A}"/>
                  </a:ext>
                </a:extLst>
              </p:cNvPr>
              <p:cNvSpPr>
                <a:spLocks/>
              </p:cNvSpPr>
              <p:nvPr/>
            </p:nvSpPr>
            <p:spPr bwMode="auto">
              <a:xfrm>
                <a:off x="9464" y="3952"/>
                <a:ext cx="0" cy="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5" name="Freeform 404">
                <a:extLst>
                  <a:ext uri="{FF2B5EF4-FFF2-40B4-BE49-F238E27FC236}">
                    <a16:creationId xmlns:a16="http://schemas.microsoft.com/office/drawing/2014/main" id="{A665B428-54BC-4C1B-AB3F-6255DB9055F2}"/>
                  </a:ext>
                </a:extLst>
              </p:cNvPr>
              <p:cNvSpPr>
                <a:spLocks/>
              </p:cNvSpPr>
              <p:nvPr/>
            </p:nvSpPr>
            <p:spPr bwMode="auto">
              <a:xfrm>
                <a:off x="9464" y="3901"/>
                <a:ext cx="42" cy="51"/>
              </a:xfrm>
              <a:custGeom>
                <a:avLst/>
                <a:gdLst>
                  <a:gd name="T0" fmla="*/ 9 w 9"/>
                  <a:gd name="T1" fmla="*/ 3 h 11"/>
                  <a:gd name="T2" fmla="*/ 7 w 9"/>
                  <a:gd name="T3" fmla="*/ 0 h 11"/>
                  <a:gd name="T4" fmla="*/ 6 w 9"/>
                  <a:gd name="T5" fmla="*/ 0 h 11"/>
                  <a:gd name="T6" fmla="*/ 0 w 9"/>
                  <a:gd name="T7" fmla="*/ 5 h 11"/>
                  <a:gd name="T8" fmla="*/ 0 w 9"/>
                  <a:gd name="T9" fmla="*/ 11 h 11"/>
                  <a:gd name="T10" fmla="*/ 3 w 9"/>
                  <a:gd name="T11" fmla="*/ 10 h 11"/>
                  <a:gd name="T12" fmla="*/ 9 w 9"/>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9" y="3"/>
                    </a:moveTo>
                    <a:cubicBezTo>
                      <a:pt x="9" y="2"/>
                      <a:pt x="9" y="1"/>
                      <a:pt x="7" y="0"/>
                    </a:cubicBezTo>
                    <a:cubicBezTo>
                      <a:pt x="7" y="0"/>
                      <a:pt x="6" y="0"/>
                      <a:pt x="6" y="0"/>
                    </a:cubicBezTo>
                    <a:cubicBezTo>
                      <a:pt x="3" y="1"/>
                      <a:pt x="1" y="2"/>
                      <a:pt x="0" y="5"/>
                    </a:cubicBezTo>
                    <a:cubicBezTo>
                      <a:pt x="0" y="7"/>
                      <a:pt x="0" y="9"/>
                      <a:pt x="0" y="11"/>
                    </a:cubicBezTo>
                    <a:cubicBezTo>
                      <a:pt x="1" y="11"/>
                      <a:pt x="2" y="11"/>
                      <a:pt x="3" y="10"/>
                    </a:cubicBezTo>
                    <a:cubicBezTo>
                      <a:pt x="6" y="9"/>
                      <a:pt x="8" y="6"/>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6" name="Freeform 405">
                <a:extLst>
                  <a:ext uri="{FF2B5EF4-FFF2-40B4-BE49-F238E27FC236}">
                    <a16:creationId xmlns:a16="http://schemas.microsoft.com/office/drawing/2014/main" id="{B13B696B-C634-4897-9EE9-FB0E9385ADA2}"/>
                  </a:ext>
                </a:extLst>
              </p:cNvPr>
              <p:cNvSpPr>
                <a:spLocks/>
              </p:cNvSpPr>
              <p:nvPr/>
            </p:nvSpPr>
            <p:spPr bwMode="auto">
              <a:xfrm>
                <a:off x="16780" y="8347"/>
                <a:ext cx="52" cy="47"/>
              </a:xfrm>
              <a:custGeom>
                <a:avLst/>
                <a:gdLst>
                  <a:gd name="T0" fmla="*/ 3 w 11"/>
                  <a:gd name="T1" fmla="*/ 1 h 10"/>
                  <a:gd name="T2" fmla="*/ 2 w 11"/>
                  <a:gd name="T3" fmla="*/ 2 h 10"/>
                  <a:gd name="T4" fmla="*/ 1 w 11"/>
                  <a:gd name="T5" fmla="*/ 7 h 10"/>
                  <a:gd name="T6" fmla="*/ 6 w 11"/>
                  <a:gd name="T7" fmla="*/ 9 h 10"/>
                  <a:gd name="T8" fmla="*/ 10 w 11"/>
                  <a:gd name="T9" fmla="*/ 8 h 10"/>
                  <a:gd name="T10" fmla="*/ 10 w 11"/>
                  <a:gd name="T11" fmla="*/ 5 h 10"/>
                  <a:gd name="T12" fmla="*/ 3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3" y="1"/>
                    </a:moveTo>
                    <a:cubicBezTo>
                      <a:pt x="2" y="1"/>
                      <a:pt x="2" y="2"/>
                      <a:pt x="2" y="2"/>
                    </a:cubicBezTo>
                    <a:cubicBezTo>
                      <a:pt x="1" y="4"/>
                      <a:pt x="0" y="5"/>
                      <a:pt x="1" y="7"/>
                    </a:cubicBezTo>
                    <a:cubicBezTo>
                      <a:pt x="2" y="9"/>
                      <a:pt x="4" y="10"/>
                      <a:pt x="6" y="9"/>
                    </a:cubicBezTo>
                    <a:cubicBezTo>
                      <a:pt x="8" y="9"/>
                      <a:pt x="9" y="8"/>
                      <a:pt x="10" y="8"/>
                    </a:cubicBezTo>
                    <a:cubicBezTo>
                      <a:pt x="10" y="6"/>
                      <a:pt x="11" y="6"/>
                      <a:pt x="10" y="5"/>
                    </a:cubicBezTo>
                    <a:cubicBezTo>
                      <a:pt x="10" y="2"/>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7" name="Freeform 406">
                <a:extLst>
                  <a:ext uri="{FF2B5EF4-FFF2-40B4-BE49-F238E27FC236}">
                    <a16:creationId xmlns:a16="http://schemas.microsoft.com/office/drawing/2014/main" id="{AB29AC26-8E60-488A-942B-8FE54A0C4592}"/>
                  </a:ext>
                </a:extLst>
              </p:cNvPr>
              <p:cNvSpPr>
                <a:spLocks/>
              </p:cNvSpPr>
              <p:nvPr/>
            </p:nvSpPr>
            <p:spPr bwMode="auto">
              <a:xfrm>
                <a:off x="20069" y="8681"/>
                <a:ext cx="52" cy="52"/>
              </a:xfrm>
              <a:custGeom>
                <a:avLst/>
                <a:gdLst>
                  <a:gd name="T0" fmla="*/ 8 w 11"/>
                  <a:gd name="T1" fmla="*/ 10 h 11"/>
                  <a:gd name="T2" fmla="*/ 11 w 11"/>
                  <a:gd name="T3" fmla="*/ 9 h 11"/>
                  <a:gd name="T4" fmla="*/ 11 w 11"/>
                  <a:gd name="T5" fmla="*/ 6 h 11"/>
                  <a:gd name="T6" fmla="*/ 2 w 11"/>
                  <a:gd name="T7" fmla="*/ 0 h 11"/>
                  <a:gd name="T8" fmla="*/ 0 w 11"/>
                  <a:gd name="T9" fmla="*/ 1 h 11"/>
                  <a:gd name="T10" fmla="*/ 0 w 11"/>
                  <a:gd name="T11" fmla="*/ 3 h 11"/>
                  <a:gd name="T12" fmla="*/ 8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0"/>
                    </a:moveTo>
                    <a:cubicBezTo>
                      <a:pt x="10" y="11"/>
                      <a:pt x="11" y="11"/>
                      <a:pt x="11" y="9"/>
                    </a:cubicBezTo>
                    <a:cubicBezTo>
                      <a:pt x="11" y="8"/>
                      <a:pt x="11" y="7"/>
                      <a:pt x="11" y="6"/>
                    </a:cubicBezTo>
                    <a:cubicBezTo>
                      <a:pt x="9" y="3"/>
                      <a:pt x="5" y="1"/>
                      <a:pt x="2" y="0"/>
                    </a:cubicBezTo>
                    <a:cubicBezTo>
                      <a:pt x="1" y="1"/>
                      <a:pt x="1" y="1"/>
                      <a:pt x="0" y="1"/>
                    </a:cubicBezTo>
                    <a:cubicBezTo>
                      <a:pt x="0" y="2"/>
                      <a:pt x="0" y="2"/>
                      <a:pt x="0" y="3"/>
                    </a:cubicBezTo>
                    <a:cubicBezTo>
                      <a:pt x="2" y="6"/>
                      <a:pt x="5" y="8"/>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8" name="Freeform 407">
                <a:extLst>
                  <a:ext uri="{FF2B5EF4-FFF2-40B4-BE49-F238E27FC236}">
                    <a16:creationId xmlns:a16="http://schemas.microsoft.com/office/drawing/2014/main" id="{C46BBD3F-ECE8-447B-8FEC-C1A03DD7E481}"/>
                  </a:ext>
                </a:extLst>
              </p:cNvPr>
              <p:cNvSpPr>
                <a:spLocks/>
              </p:cNvSpPr>
              <p:nvPr/>
            </p:nvSpPr>
            <p:spPr bwMode="auto">
              <a:xfrm>
                <a:off x="4732" y="2193"/>
                <a:ext cx="47" cy="51"/>
              </a:xfrm>
              <a:custGeom>
                <a:avLst/>
                <a:gdLst>
                  <a:gd name="T0" fmla="*/ 8 w 10"/>
                  <a:gd name="T1" fmla="*/ 0 h 11"/>
                  <a:gd name="T2" fmla="*/ 3 w 10"/>
                  <a:gd name="T3" fmla="*/ 3 h 11"/>
                  <a:gd name="T4" fmla="*/ 1 w 10"/>
                  <a:gd name="T5" fmla="*/ 9 h 11"/>
                  <a:gd name="T6" fmla="*/ 4 w 10"/>
                  <a:gd name="T7" fmla="*/ 10 h 11"/>
                  <a:gd name="T8" fmla="*/ 10 w 10"/>
                  <a:gd name="T9" fmla="*/ 2 h 11"/>
                  <a:gd name="T10" fmla="*/ 10 w 10"/>
                  <a:gd name="T11" fmla="*/ 1 h 11"/>
                  <a:gd name="T12" fmla="*/ 8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8" y="0"/>
                    </a:moveTo>
                    <a:cubicBezTo>
                      <a:pt x="6" y="1"/>
                      <a:pt x="4" y="2"/>
                      <a:pt x="3" y="3"/>
                    </a:cubicBezTo>
                    <a:cubicBezTo>
                      <a:pt x="1" y="5"/>
                      <a:pt x="0" y="7"/>
                      <a:pt x="1" y="9"/>
                    </a:cubicBezTo>
                    <a:cubicBezTo>
                      <a:pt x="1" y="10"/>
                      <a:pt x="2" y="11"/>
                      <a:pt x="4" y="10"/>
                    </a:cubicBezTo>
                    <a:cubicBezTo>
                      <a:pt x="7" y="8"/>
                      <a:pt x="9" y="6"/>
                      <a:pt x="10" y="2"/>
                    </a:cubicBezTo>
                    <a:cubicBezTo>
                      <a:pt x="10" y="2"/>
                      <a:pt x="10" y="1"/>
                      <a:pt x="10" y="1"/>
                    </a:cubicBezTo>
                    <a:cubicBezTo>
                      <a:pt x="9"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9" name="Freeform 408">
                <a:extLst>
                  <a:ext uri="{FF2B5EF4-FFF2-40B4-BE49-F238E27FC236}">
                    <a16:creationId xmlns:a16="http://schemas.microsoft.com/office/drawing/2014/main" id="{B548719A-91DE-4AEA-95E2-88C59C37BE61}"/>
                  </a:ext>
                </a:extLst>
              </p:cNvPr>
              <p:cNvSpPr>
                <a:spLocks/>
              </p:cNvSpPr>
              <p:nvPr/>
            </p:nvSpPr>
            <p:spPr bwMode="auto">
              <a:xfrm>
                <a:off x="16207" y="8253"/>
                <a:ext cx="42" cy="42"/>
              </a:xfrm>
              <a:custGeom>
                <a:avLst/>
                <a:gdLst>
                  <a:gd name="T0" fmla="*/ 5 w 9"/>
                  <a:gd name="T1" fmla="*/ 0 h 9"/>
                  <a:gd name="T2" fmla="*/ 2 w 9"/>
                  <a:gd name="T3" fmla="*/ 1 h 9"/>
                  <a:gd name="T4" fmla="*/ 1 w 9"/>
                  <a:gd name="T5" fmla="*/ 3 h 9"/>
                  <a:gd name="T6" fmla="*/ 6 w 9"/>
                  <a:gd name="T7" fmla="*/ 9 h 9"/>
                  <a:gd name="T8" fmla="*/ 8 w 9"/>
                  <a:gd name="T9" fmla="*/ 9 h 9"/>
                  <a:gd name="T10" fmla="*/ 9 w 9"/>
                  <a:gd name="T11" fmla="*/ 6 h 9"/>
                  <a:gd name="T12" fmla="*/ 5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5" y="0"/>
                    </a:moveTo>
                    <a:cubicBezTo>
                      <a:pt x="4" y="0"/>
                      <a:pt x="3" y="0"/>
                      <a:pt x="2" y="1"/>
                    </a:cubicBezTo>
                    <a:cubicBezTo>
                      <a:pt x="0" y="1"/>
                      <a:pt x="0" y="2"/>
                      <a:pt x="1" y="3"/>
                    </a:cubicBezTo>
                    <a:cubicBezTo>
                      <a:pt x="2" y="6"/>
                      <a:pt x="3" y="8"/>
                      <a:pt x="6" y="9"/>
                    </a:cubicBezTo>
                    <a:cubicBezTo>
                      <a:pt x="7" y="9"/>
                      <a:pt x="7" y="9"/>
                      <a:pt x="8" y="9"/>
                    </a:cubicBezTo>
                    <a:cubicBezTo>
                      <a:pt x="8" y="8"/>
                      <a:pt x="9" y="7"/>
                      <a:pt x="9" y="6"/>
                    </a:cubicBezTo>
                    <a:cubicBezTo>
                      <a:pt x="9" y="3"/>
                      <a:pt x="7"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0" name="Freeform 409">
                <a:extLst>
                  <a:ext uri="{FF2B5EF4-FFF2-40B4-BE49-F238E27FC236}">
                    <a16:creationId xmlns:a16="http://schemas.microsoft.com/office/drawing/2014/main" id="{81ADC4A0-4CD9-4DE6-B84E-BA327925CB54}"/>
                  </a:ext>
                </a:extLst>
              </p:cNvPr>
              <p:cNvSpPr>
                <a:spLocks/>
              </p:cNvSpPr>
              <p:nvPr/>
            </p:nvSpPr>
            <p:spPr bwMode="auto">
              <a:xfrm>
                <a:off x="6095" y="3477"/>
                <a:ext cx="37" cy="38"/>
              </a:xfrm>
              <a:custGeom>
                <a:avLst/>
                <a:gdLst>
                  <a:gd name="T0" fmla="*/ 4 w 8"/>
                  <a:gd name="T1" fmla="*/ 1 h 8"/>
                  <a:gd name="T2" fmla="*/ 1 w 8"/>
                  <a:gd name="T3" fmla="*/ 5 h 8"/>
                  <a:gd name="T4" fmla="*/ 0 w 8"/>
                  <a:gd name="T5" fmla="*/ 7 h 8"/>
                  <a:gd name="T6" fmla="*/ 3 w 8"/>
                  <a:gd name="T7" fmla="*/ 8 h 8"/>
                  <a:gd name="T8" fmla="*/ 7 w 8"/>
                  <a:gd name="T9" fmla="*/ 6 h 8"/>
                  <a:gd name="T10" fmla="*/ 8 w 8"/>
                  <a:gd name="T11" fmla="*/ 3 h 8"/>
                  <a:gd name="T12" fmla="*/ 4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1"/>
                    </a:moveTo>
                    <a:cubicBezTo>
                      <a:pt x="3" y="2"/>
                      <a:pt x="2" y="4"/>
                      <a:pt x="1" y="5"/>
                    </a:cubicBezTo>
                    <a:cubicBezTo>
                      <a:pt x="0" y="5"/>
                      <a:pt x="0" y="6"/>
                      <a:pt x="0" y="7"/>
                    </a:cubicBezTo>
                    <a:cubicBezTo>
                      <a:pt x="1" y="7"/>
                      <a:pt x="2" y="8"/>
                      <a:pt x="3" y="8"/>
                    </a:cubicBezTo>
                    <a:cubicBezTo>
                      <a:pt x="5" y="7"/>
                      <a:pt x="6" y="7"/>
                      <a:pt x="7" y="6"/>
                    </a:cubicBezTo>
                    <a:cubicBezTo>
                      <a:pt x="8" y="5"/>
                      <a:pt x="8" y="4"/>
                      <a:pt x="8" y="3"/>
                    </a:cubicBezTo>
                    <a:cubicBezTo>
                      <a:pt x="7" y="1"/>
                      <a:pt x="5"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1" name="Freeform 410">
                <a:extLst>
                  <a:ext uri="{FF2B5EF4-FFF2-40B4-BE49-F238E27FC236}">
                    <a16:creationId xmlns:a16="http://schemas.microsoft.com/office/drawing/2014/main" id="{A3E7D12F-05C8-498B-84C5-BC86D1658B63}"/>
                  </a:ext>
                </a:extLst>
              </p:cNvPr>
              <p:cNvSpPr>
                <a:spLocks/>
              </p:cNvSpPr>
              <p:nvPr/>
            </p:nvSpPr>
            <p:spPr bwMode="auto">
              <a:xfrm>
                <a:off x="20224" y="8869"/>
                <a:ext cx="52" cy="38"/>
              </a:xfrm>
              <a:custGeom>
                <a:avLst/>
                <a:gdLst>
                  <a:gd name="T0" fmla="*/ 1 w 11"/>
                  <a:gd name="T1" fmla="*/ 1 h 8"/>
                  <a:gd name="T2" fmla="*/ 1 w 11"/>
                  <a:gd name="T3" fmla="*/ 3 h 8"/>
                  <a:gd name="T4" fmla="*/ 7 w 11"/>
                  <a:gd name="T5" fmla="*/ 8 h 8"/>
                  <a:gd name="T6" fmla="*/ 11 w 11"/>
                  <a:gd name="T7" fmla="*/ 6 h 8"/>
                  <a:gd name="T8" fmla="*/ 10 w 11"/>
                  <a:gd name="T9" fmla="*/ 4 h 8"/>
                  <a:gd name="T10" fmla="*/ 3 w 11"/>
                  <a:gd name="T11" fmla="*/ 0 h 8"/>
                  <a:gd name="T12" fmla="*/ 1 w 11"/>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1"/>
                    </a:moveTo>
                    <a:cubicBezTo>
                      <a:pt x="0" y="2"/>
                      <a:pt x="1" y="3"/>
                      <a:pt x="1" y="3"/>
                    </a:cubicBezTo>
                    <a:cubicBezTo>
                      <a:pt x="2" y="6"/>
                      <a:pt x="4" y="7"/>
                      <a:pt x="7" y="8"/>
                    </a:cubicBezTo>
                    <a:cubicBezTo>
                      <a:pt x="8" y="8"/>
                      <a:pt x="10" y="7"/>
                      <a:pt x="11" y="6"/>
                    </a:cubicBezTo>
                    <a:cubicBezTo>
                      <a:pt x="10" y="5"/>
                      <a:pt x="11" y="4"/>
                      <a:pt x="10" y="4"/>
                    </a:cubicBezTo>
                    <a:cubicBezTo>
                      <a:pt x="9" y="2"/>
                      <a:pt x="6" y="1"/>
                      <a:pt x="3"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2" name="Freeform 411">
                <a:extLst>
                  <a:ext uri="{FF2B5EF4-FFF2-40B4-BE49-F238E27FC236}">
                    <a16:creationId xmlns:a16="http://schemas.microsoft.com/office/drawing/2014/main" id="{104769EA-ACC2-4677-9AE4-D2AD0194CC59}"/>
                  </a:ext>
                </a:extLst>
              </p:cNvPr>
              <p:cNvSpPr>
                <a:spLocks/>
              </p:cNvSpPr>
              <p:nvPr/>
            </p:nvSpPr>
            <p:spPr bwMode="auto">
              <a:xfrm>
                <a:off x="5338" y="984"/>
                <a:ext cx="52" cy="32"/>
              </a:xfrm>
              <a:custGeom>
                <a:avLst/>
                <a:gdLst>
                  <a:gd name="T0" fmla="*/ 11 w 11"/>
                  <a:gd name="T1" fmla="*/ 1 h 7"/>
                  <a:gd name="T2" fmla="*/ 10 w 11"/>
                  <a:gd name="T3" fmla="*/ 0 h 7"/>
                  <a:gd name="T4" fmla="*/ 1 w 11"/>
                  <a:gd name="T5" fmla="*/ 2 h 7"/>
                  <a:gd name="T6" fmla="*/ 1 w 11"/>
                  <a:gd name="T7" fmla="*/ 5 h 7"/>
                  <a:gd name="T8" fmla="*/ 5 w 11"/>
                  <a:gd name="T9" fmla="*/ 7 h 7"/>
                  <a:gd name="T10" fmla="*/ 11 w 11"/>
                  <a:gd name="T11" fmla="*/ 3 h 7"/>
                  <a:gd name="T12" fmla="*/ 11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1"/>
                    </a:moveTo>
                    <a:cubicBezTo>
                      <a:pt x="11" y="1"/>
                      <a:pt x="10" y="1"/>
                      <a:pt x="10" y="0"/>
                    </a:cubicBezTo>
                    <a:cubicBezTo>
                      <a:pt x="7" y="0"/>
                      <a:pt x="3" y="0"/>
                      <a:pt x="1" y="2"/>
                    </a:cubicBezTo>
                    <a:cubicBezTo>
                      <a:pt x="0" y="3"/>
                      <a:pt x="0" y="4"/>
                      <a:pt x="1" y="5"/>
                    </a:cubicBezTo>
                    <a:cubicBezTo>
                      <a:pt x="2" y="6"/>
                      <a:pt x="3" y="6"/>
                      <a:pt x="5" y="7"/>
                    </a:cubicBezTo>
                    <a:cubicBezTo>
                      <a:pt x="7" y="6"/>
                      <a:pt x="9" y="4"/>
                      <a:pt x="11" y="3"/>
                    </a:cubicBezTo>
                    <a:cubicBezTo>
                      <a:pt x="11" y="3"/>
                      <a:pt x="11"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3" name="Freeform 412">
                <a:extLst>
                  <a:ext uri="{FF2B5EF4-FFF2-40B4-BE49-F238E27FC236}">
                    <a16:creationId xmlns:a16="http://schemas.microsoft.com/office/drawing/2014/main" id="{64E5CCF3-F78E-4D1F-82AE-880F2FA33CDC}"/>
                  </a:ext>
                </a:extLst>
              </p:cNvPr>
              <p:cNvSpPr>
                <a:spLocks/>
              </p:cNvSpPr>
              <p:nvPr/>
            </p:nvSpPr>
            <p:spPr bwMode="auto">
              <a:xfrm>
                <a:off x="5357" y="1016"/>
                <a:ext cx="5"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4" name="Freeform 413">
                <a:extLst>
                  <a:ext uri="{FF2B5EF4-FFF2-40B4-BE49-F238E27FC236}">
                    <a16:creationId xmlns:a16="http://schemas.microsoft.com/office/drawing/2014/main" id="{2B569DE3-6A37-488E-BB51-DA6C0B26F930}"/>
                  </a:ext>
                </a:extLst>
              </p:cNvPr>
              <p:cNvSpPr>
                <a:spLocks/>
              </p:cNvSpPr>
              <p:nvPr/>
            </p:nvSpPr>
            <p:spPr bwMode="auto">
              <a:xfrm>
                <a:off x="5437" y="2753"/>
                <a:ext cx="37" cy="47"/>
              </a:xfrm>
              <a:custGeom>
                <a:avLst/>
                <a:gdLst>
                  <a:gd name="T0" fmla="*/ 2 w 8"/>
                  <a:gd name="T1" fmla="*/ 0 h 10"/>
                  <a:gd name="T2" fmla="*/ 1 w 8"/>
                  <a:gd name="T3" fmla="*/ 2 h 10"/>
                  <a:gd name="T4" fmla="*/ 1 w 8"/>
                  <a:gd name="T5" fmla="*/ 5 h 10"/>
                  <a:gd name="T6" fmla="*/ 5 w 8"/>
                  <a:gd name="T7" fmla="*/ 9 h 10"/>
                  <a:gd name="T8" fmla="*/ 6 w 8"/>
                  <a:gd name="T9" fmla="*/ 10 h 10"/>
                  <a:gd name="T10" fmla="*/ 8 w 8"/>
                  <a:gd name="T11" fmla="*/ 7 h 10"/>
                  <a:gd name="T12" fmla="*/ 2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0"/>
                    </a:moveTo>
                    <a:cubicBezTo>
                      <a:pt x="2" y="0"/>
                      <a:pt x="1" y="1"/>
                      <a:pt x="1" y="2"/>
                    </a:cubicBezTo>
                    <a:cubicBezTo>
                      <a:pt x="0" y="2"/>
                      <a:pt x="0" y="4"/>
                      <a:pt x="1" y="5"/>
                    </a:cubicBezTo>
                    <a:cubicBezTo>
                      <a:pt x="2" y="6"/>
                      <a:pt x="3" y="8"/>
                      <a:pt x="5" y="9"/>
                    </a:cubicBezTo>
                    <a:cubicBezTo>
                      <a:pt x="5" y="10"/>
                      <a:pt x="6" y="10"/>
                      <a:pt x="6" y="10"/>
                    </a:cubicBezTo>
                    <a:cubicBezTo>
                      <a:pt x="8" y="9"/>
                      <a:pt x="8" y="8"/>
                      <a:pt x="8" y="7"/>
                    </a:cubicBezTo>
                    <a:cubicBezTo>
                      <a:pt x="7" y="4"/>
                      <a:pt x="6"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5" name="Freeform 414">
                <a:extLst>
                  <a:ext uri="{FF2B5EF4-FFF2-40B4-BE49-F238E27FC236}">
                    <a16:creationId xmlns:a16="http://schemas.microsoft.com/office/drawing/2014/main" id="{8A2EF637-DE92-4FC9-A246-4CB3CED18A6B}"/>
                  </a:ext>
                </a:extLst>
              </p:cNvPr>
              <p:cNvSpPr>
                <a:spLocks/>
              </p:cNvSpPr>
              <p:nvPr/>
            </p:nvSpPr>
            <p:spPr bwMode="auto">
              <a:xfrm>
                <a:off x="6297" y="3369"/>
                <a:ext cx="33" cy="47"/>
              </a:xfrm>
              <a:custGeom>
                <a:avLst/>
                <a:gdLst>
                  <a:gd name="T0" fmla="*/ 5 w 7"/>
                  <a:gd name="T1" fmla="*/ 0 h 10"/>
                  <a:gd name="T2" fmla="*/ 2 w 7"/>
                  <a:gd name="T3" fmla="*/ 1 h 10"/>
                  <a:gd name="T4" fmla="*/ 0 w 7"/>
                  <a:gd name="T5" fmla="*/ 5 h 10"/>
                  <a:gd name="T6" fmla="*/ 1 w 7"/>
                  <a:gd name="T7" fmla="*/ 9 h 10"/>
                  <a:gd name="T8" fmla="*/ 4 w 7"/>
                  <a:gd name="T9" fmla="*/ 10 h 10"/>
                  <a:gd name="T10" fmla="*/ 7 w 7"/>
                  <a:gd name="T11" fmla="*/ 6 h 10"/>
                  <a:gd name="T12" fmla="*/ 6 w 7"/>
                  <a:gd name="T13" fmla="*/ 1 h 10"/>
                  <a:gd name="T14" fmla="*/ 5 w 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5" y="0"/>
                    </a:moveTo>
                    <a:cubicBezTo>
                      <a:pt x="4" y="0"/>
                      <a:pt x="3" y="0"/>
                      <a:pt x="2" y="1"/>
                    </a:cubicBezTo>
                    <a:cubicBezTo>
                      <a:pt x="1" y="2"/>
                      <a:pt x="0" y="3"/>
                      <a:pt x="0" y="5"/>
                    </a:cubicBezTo>
                    <a:cubicBezTo>
                      <a:pt x="0" y="6"/>
                      <a:pt x="1" y="8"/>
                      <a:pt x="1" y="9"/>
                    </a:cubicBezTo>
                    <a:cubicBezTo>
                      <a:pt x="2" y="10"/>
                      <a:pt x="4" y="10"/>
                      <a:pt x="4" y="10"/>
                    </a:cubicBezTo>
                    <a:cubicBezTo>
                      <a:pt x="5" y="9"/>
                      <a:pt x="6" y="8"/>
                      <a:pt x="7" y="6"/>
                    </a:cubicBezTo>
                    <a:cubicBezTo>
                      <a:pt x="6" y="5"/>
                      <a:pt x="6" y="3"/>
                      <a:pt x="6" y="1"/>
                    </a:cubicBezTo>
                    <a:cubicBezTo>
                      <a:pt x="6" y="1"/>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6" name="Freeform 415">
                <a:extLst>
                  <a:ext uri="{FF2B5EF4-FFF2-40B4-BE49-F238E27FC236}">
                    <a16:creationId xmlns:a16="http://schemas.microsoft.com/office/drawing/2014/main" id="{2668821E-0E29-4D1A-BFE0-9D7A428094A2}"/>
                  </a:ext>
                </a:extLst>
              </p:cNvPr>
              <p:cNvSpPr>
                <a:spLocks/>
              </p:cNvSpPr>
              <p:nvPr/>
            </p:nvSpPr>
            <p:spPr bwMode="auto">
              <a:xfrm>
                <a:off x="19674" y="8408"/>
                <a:ext cx="38" cy="71"/>
              </a:xfrm>
              <a:custGeom>
                <a:avLst/>
                <a:gdLst>
                  <a:gd name="T0" fmla="*/ 1 w 8"/>
                  <a:gd name="T1" fmla="*/ 0 h 15"/>
                  <a:gd name="T2" fmla="*/ 4 w 8"/>
                  <a:gd name="T3" fmla="*/ 15 h 15"/>
                  <a:gd name="T4" fmla="*/ 6 w 8"/>
                  <a:gd name="T5" fmla="*/ 15 h 15"/>
                  <a:gd name="T6" fmla="*/ 8 w 8"/>
                  <a:gd name="T7" fmla="*/ 12 h 15"/>
                  <a:gd name="T8" fmla="*/ 1 w 8"/>
                  <a:gd name="T9" fmla="*/ 0 h 15"/>
                </a:gdLst>
                <a:ahLst/>
                <a:cxnLst>
                  <a:cxn ang="0">
                    <a:pos x="T0" y="T1"/>
                  </a:cxn>
                  <a:cxn ang="0">
                    <a:pos x="T2" y="T3"/>
                  </a:cxn>
                  <a:cxn ang="0">
                    <a:pos x="T4" y="T5"/>
                  </a:cxn>
                  <a:cxn ang="0">
                    <a:pos x="T6" y="T7"/>
                  </a:cxn>
                  <a:cxn ang="0">
                    <a:pos x="T8" y="T9"/>
                  </a:cxn>
                </a:cxnLst>
                <a:rect l="0" t="0" r="r" b="b"/>
                <a:pathLst>
                  <a:path w="8" h="15">
                    <a:moveTo>
                      <a:pt x="1" y="0"/>
                    </a:moveTo>
                    <a:cubicBezTo>
                      <a:pt x="0" y="5"/>
                      <a:pt x="2" y="10"/>
                      <a:pt x="4" y="15"/>
                    </a:cubicBezTo>
                    <a:cubicBezTo>
                      <a:pt x="4" y="15"/>
                      <a:pt x="5" y="15"/>
                      <a:pt x="6" y="15"/>
                    </a:cubicBezTo>
                    <a:cubicBezTo>
                      <a:pt x="7" y="15"/>
                      <a:pt x="8" y="13"/>
                      <a:pt x="8" y="12"/>
                    </a:cubicBezTo>
                    <a:cubicBezTo>
                      <a:pt x="7" y="7"/>
                      <a:pt x="5"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7" name="Freeform 416">
                <a:extLst>
                  <a:ext uri="{FF2B5EF4-FFF2-40B4-BE49-F238E27FC236}">
                    <a16:creationId xmlns:a16="http://schemas.microsoft.com/office/drawing/2014/main" id="{8175A1CD-58CE-438E-8D69-691D12DADA7F}"/>
                  </a:ext>
                </a:extLst>
              </p:cNvPr>
              <p:cNvSpPr>
                <a:spLocks/>
              </p:cNvSpPr>
              <p:nvPr/>
            </p:nvSpPr>
            <p:spPr bwMode="auto">
              <a:xfrm>
                <a:off x="12011" y="466"/>
                <a:ext cx="47" cy="38"/>
              </a:xfrm>
              <a:custGeom>
                <a:avLst/>
                <a:gdLst>
                  <a:gd name="T0" fmla="*/ 3 w 10"/>
                  <a:gd name="T1" fmla="*/ 7 h 8"/>
                  <a:gd name="T2" fmla="*/ 6 w 10"/>
                  <a:gd name="T3" fmla="*/ 7 h 8"/>
                  <a:gd name="T4" fmla="*/ 9 w 10"/>
                  <a:gd name="T5" fmla="*/ 3 h 8"/>
                  <a:gd name="T6" fmla="*/ 5 w 10"/>
                  <a:gd name="T7" fmla="*/ 1 h 8"/>
                  <a:gd name="T8" fmla="*/ 1 w 10"/>
                  <a:gd name="T9" fmla="*/ 4 h 8"/>
                  <a:gd name="T10" fmla="*/ 3 w 10"/>
                  <a:gd name="T11" fmla="*/ 7 h 8"/>
                </a:gdLst>
                <a:ahLst/>
                <a:cxnLst>
                  <a:cxn ang="0">
                    <a:pos x="T0" y="T1"/>
                  </a:cxn>
                  <a:cxn ang="0">
                    <a:pos x="T2" y="T3"/>
                  </a:cxn>
                  <a:cxn ang="0">
                    <a:pos x="T4" y="T5"/>
                  </a:cxn>
                  <a:cxn ang="0">
                    <a:pos x="T6" y="T7"/>
                  </a:cxn>
                  <a:cxn ang="0">
                    <a:pos x="T8" y="T9"/>
                  </a:cxn>
                  <a:cxn ang="0">
                    <a:pos x="T10" y="T11"/>
                  </a:cxn>
                </a:cxnLst>
                <a:rect l="0" t="0" r="r" b="b"/>
                <a:pathLst>
                  <a:path w="10" h="8">
                    <a:moveTo>
                      <a:pt x="3" y="7"/>
                    </a:moveTo>
                    <a:cubicBezTo>
                      <a:pt x="5" y="7"/>
                      <a:pt x="5" y="7"/>
                      <a:pt x="6" y="7"/>
                    </a:cubicBezTo>
                    <a:cubicBezTo>
                      <a:pt x="8" y="8"/>
                      <a:pt x="10" y="5"/>
                      <a:pt x="9" y="3"/>
                    </a:cubicBezTo>
                    <a:cubicBezTo>
                      <a:pt x="8" y="2"/>
                      <a:pt x="6" y="1"/>
                      <a:pt x="5" y="1"/>
                    </a:cubicBezTo>
                    <a:cubicBezTo>
                      <a:pt x="3" y="0"/>
                      <a:pt x="0" y="3"/>
                      <a:pt x="1" y="4"/>
                    </a:cubicBezTo>
                    <a:cubicBezTo>
                      <a:pt x="2" y="6"/>
                      <a:pt x="3"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8" name="Freeform 417">
                <a:extLst>
                  <a:ext uri="{FF2B5EF4-FFF2-40B4-BE49-F238E27FC236}">
                    <a16:creationId xmlns:a16="http://schemas.microsoft.com/office/drawing/2014/main" id="{1977FD94-4057-46E3-81A5-B872F79E124A}"/>
                  </a:ext>
                </a:extLst>
              </p:cNvPr>
              <p:cNvSpPr>
                <a:spLocks/>
              </p:cNvSpPr>
              <p:nvPr/>
            </p:nvSpPr>
            <p:spPr bwMode="auto">
              <a:xfrm>
                <a:off x="12203" y="475"/>
                <a:ext cx="38" cy="24"/>
              </a:xfrm>
              <a:custGeom>
                <a:avLst/>
                <a:gdLst>
                  <a:gd name="T0" fmla="*/ 4 w 8"/>
                  <a:gd name="T1" fmla="*/ 5 h 5"/>
                  <a:gd name="T2" fmla="*/ 7 w 8"/>
                  <a:gd name="T3" fmla="*/ 2 h 5"/>
                  <a:gd name="T4" fmla="*/ 4 w 8"/>
                  <a:gd name="T5" fmla="*/ 0 h 5"/>
                  <a:gd name="T6" fmla="*/ 1 w 8"/>
                  <a:gd name="T7" fmla="*/ 3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6" y="5"/>
                      <a:pt x="8" y="3"/>
                      <a:pt x="7" y="2"/>
                    </a:cubicBezTo>
                    <a:cubicBezTo>
                      <a:pt x="6" y="0"/>
                      <a:pt x="5" y="0"/>
                      <a:pt x="4" y="0"/>
                    </a:cubicBezTo>
                    <a:cubicBezTo>
                      <a:pt x="2" y="0"/>
                      <a:pt x="0" y="2"/>
                      <a:pt x="1" y="3"/>
                    </a:cubicBezTo>
                    <a:cubicBezTo>
                      <a:pt x="2" y="4"/>
                      <a:pt x="3"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9" name="Freeform 418">
                <a:extLst>
                  <a:ext uri="{FF2B5EF4-FFF2-40B4-BE49-F238E27FC236}">
                    <a16:creationId xmlns:a16="http://schemas.microsoft.com/office/drawing/2014/main" id="{96908FCF-1595-4C09-853E-ED9DA7DE36A2}"/>
                  </a:ext>
                </a:extLst>
              </p:cNvPr>
              <p:cNvSpPr>
                <a:spLocks/>
              </p:cNvSpPr>
              <p:nvPr/>
            </p:nvSpPr>
            <p:spPr bwMode="auto">
              <a:xfrm>
                <a:off x="4788" y="781"/>
                <a:ext cx="38" cy="33"/>
              </a:xfrm>
              <a:custGeom>
                <a:avLst/>
                <a:gdLst>
                  <a:gd name="T0" fmla="*/ 0 w 8"/>
                  <a:gd name="T1" fmla="*/ 2 h 7"/>
                  <a:gd name="T2" fmla="*/ 1 w 8"/>
                  <a:gd name="T3" fmla="*/ 5 h 7"/>
                  <a:gd name="T4" fmla="*/ 5 w 8"/>
                  <a:gd name="T5" fmla="*/ 7 h 7"/>
                  <a:gd name="T6" fmla="*/ 8 w 8"/>
                  <a:gd name="T7" fmla="*/ 4 h 7"/>
                  <a:gd name="T8" fmla="*/ 7 w 8"/>
                  <a:gd name="T9" fmla="*/ 1 h 7"/>
                  <a:gd name="T10" fmla="*/ 3 w 8"/>
                  <a:gd name="T11" fmla="*/ 0 h 7"/>
                  <a:gd name="T12" fmla="*/ 0 w 8"/>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2"/>
                    </a:moveTo>
                    <a:cubicBezTo>
                      <a:pt x="0" y="3"/>
                      <a:pt x="1" y="4"/>
                      <a:pt x="1" y="5"/>
                    </a:cubicBezTo>
                    <a:cubicBezTo>
                      <a:pt x="2" y="6"/>
                      <a:pt x="4" y="7"/>
                      <a:pt x="5" y="7"/>
                    </a:cubicBezTo>
                    <a:cubicBezTo>
                      <a:pt x="7" y="7"/>
                      <a:pt x="8" y="6"/>
                      <a:pt x="8" y="4"/>
                    </a:cubicBezTo>
                    <a:cubicBezTo>
                      <a:pt x="8" y="3"/>
                      <a:pt x="8" y="2"/>
                      <a:pt x="7" y="1"/>
                    </a:cubicBezTo>
                    <a:cubicBezTo>
                      <a:pt x="6" y="1"/>
                      <a:pt x="4" y="0"/>
                      <a:pt x="3" y="0"/>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0" name="Freeform 419">
                <a:extLst>
                  <a:ext uri="{FF2B5EF4-FFF2-40B4-BE49-F238E27FC236}">
                    <a16:creationId xmlns:a16="http://schemas.microsoft.com/office/drawing/2014/main" id="{053B3065-31AC-40A5-80ED-2E1EB8A3EDED}"/>
                  </a:ext>
                </a:extLst>
              </p:cNvPr>
              <p:cNvSpPr>
                <a:spLocks/>
              </p:cNvSpPr>
              <p:nvPr/>
            </p:nvSpPr>
            <p:spPr bwMode="auto">
              <a:xfrm>
                <a:off x="16554" y="8098"/>
                <a:ext cx="47" cy="23"/>
              </a:xfrm>
              <a:custGeom>
                <a:avLst/>
                <a:gdLst>
                  <a:gd name="T0" fmla="*/ 10 w 10"/>
                  <a:gd name="T1" fmla="*/ 4 h 5"/>
                  <a:gd name="T2" fmla="*/ 10 w 10"/>
                  <a:gd name="T3" fmla="*/ 3 h 5"/>
                  <a:gd name="T4" fmla="*/ 8 w 10"/>
                  <a:gd name="T5" fmla="*/ 0 h 5"/>
                  <a:gd name="T6" fmla="*/ 5 w 10"/>
                  <a:gd name="T7" fmla="*/ 0 h 5"/>
                  <a:gd name="T8" fmla="*/ 0 w 10"/>
                  <a:gd name="T9" fmla="*/ 0 h 5"/>
                  <a:gd name="T10" fmla="*/ 7 w 10"/>
                  <a:gd name="T11" fmla="*/ 5 h 5"/>
                  <a:gd name="T12" fmla="*/ 1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0" y="4"/>
                    </a:moveTo>
                    <a:cubicBezTo>
                      <a:pt x="10" y="4"/>
                      <a:pt x="10" y="3"/>
                      <a:pt x="10" y="3"/>
                    </a:cubicBezTo>
                    <a:cubicBezTo>
                      <a:pt x="10" y="2"/>
                      <a:pt x="9" y="1"/>
                      <a:pt x="8" y="0"/>
                    </a:cubicBezTo>
                    <a:cubicBezTo>
                      <a:pt x="7" y="0"/>
                      <a:pt x="6" y="0"/>
                      <a:pt x="5" y="0"/>
                    </a:cubicBezTo>
                    <a:cubicBezTo>
                      <a:pt x="3" y="0"/>
                      <a:pt x="1" y="0"/>
                      <a:pt x="0" y="0"/>
                    </a:cubicBezTo>
                    <a:cubicBezTo>
                      <a:pt x="2" y="2"/>
                      <a:pt x="5" y="4"/>
                      <a:pt x="7" y="5"/>
                    </a:cubicBezTo>
                    <a:cubicBezTo>
                      <a:pt x="8" y="5"/>
                      <a:pt x="9"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1" name="Freeform 420">
                <a:extLst>
                  <a:ext uri="{FF2B5EF4-FFF2-40B4-BE49-F238E27FC236}">
                    <a16:creationId xmlns:a16="http://schemas.microsoft.com/office/drawing/2014/main" id="{9A68488F-604A-4CAC-898F-647484A6F542}"/>
                  </a:ext>
                </a:extLst>
              </p:cNvPr>
              <p:cNvSpPr>
                <a:spLocks/>
              </p:cNvSpPr>
              <p:nvPr/>
            </p:nvSpPr>
            <p:spPr bwMode="auto">
              <a:xfrm>
                <a:off x="18269" y="8173"/>
                <a:ext cx="43" cy="33"/>
              </a:xfrm>
              <a:custGeom>
                <a:avLst/>
                <a:gdLst>
                  <a:gd name="T0" fmla="*/ 0 w 9"/>
                  <a:gd name="T1" fmla="*/ 3 h 7"/>
                  <a:gd name="T2" fmla="*/ 0 w 9"/>
                  <a:gd name="T3" fmla="*/ 5 h 7"/>
                  <a:gd name="T4" fmla="*/ 2 w 9"/>
                  <a:gd name="T5" fmla="*/ 6 h 7"/>
                  <a:gd name="T6" fmla="*/ 8 w 9"/>
                  <a:gd name="T7" fmla="*/ 6 h 7"/>
                  <a:gd name="T8" fmla="*/ 9 w 9"/>
                  <a:gd name="T9" fmla="*/ 5 h 7"/>
                  <a:gd name="T10" fmla="*/ 8 w 9"/>
                  <a:gd name="T11" fmla="*/ 3 h 7"/>
                  <a:gd name="T12" fmla="*/ 0 w 9"/>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0" y="3"/>
                    </a:moveTo>
                    <a:cubicBezTo>
                      <a:pt x="0" y="4"/>
                      <a:pt x="0" y="4"/>
                      <a:pt x="0" y="5"/>
                    </a:cubicBezTo>
                    <a:cubicBezTo>
                      <a:pt x="0" y="5"/>
                      <a:pt x="1" y="6"/>
                      <a:pt x="2" y="6"/>
                    </a:cubicBezTo>
                    <a:cubicBezTo>
                      <a:pt x="3" y="7"/>
                      <a:pt x="6" y="6"/>
                      <a:pt x="8" y="6"/>
                    </a:cubicBezTo>
                    <a:cubicBezTo>
                      <a:pt x="8" y="6"/>
                      <a:pt x="8" y="5"/>
                      <a:pt x="9" y="5"/>
                    </a:cubicBezTo>
                    <a:cubicBezTo>
                      <a:pt x="8" y="4"/>
                      <a:pt x="9" y="4"/>
                      <a:pt x="8" y="3"/>
                    </a:cubicBezTo>
                    <a:cubicBezTo>
                      <a:pt x="6" y="1"/>
                      <a:pt x="3"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2" name="Freeform 421">
                <a:extLst>
                  <a:ext uri="{FF2B5EF4-FFF2-40B4-BE49-F238E27FC236}">
                    <a16:creationId xmlns:a16="http://schemas.microsoft.com/office/drawing/2014/main" id="{58C82F55-3252-47F7-8804-3FD245BFFB1E}"/>
                  </a:ext>
                </a:extLst>
              </p:cNvPr>
              <p:cNvSpPr>
                <a:spLocks/>
              </p:cNvSpPr>
              <p:nvPr/>
            </p:nvSpPr>
            <p:spPr bwMode="auto">
              <a:xfrm>
                <a:off x="13538" y="1435"/>
                <a:ext cx="28" cy="43"/>
              </a:xfrm>
              <a:custGeom>
                <a:avLst/>
                <a:gdLst>
                  <a:gd name="T0" fmla="*/ 3 w 6"/>
                  <a:gd name="T1" fmla="*/ 8 h 9"/>
                  <a:gd name="T2" fmla="*/ 6 w 6"/>
                  <a:gd name="T3" fmla="*/ 5 h 9"/>
                  <a:gd name="T4" fmla="*/ 4 w 6"/>
                  <a:gd name="T5" fmla="*/ 1 h 9"/>
                  <a:gd name="T6" fmla="*/ 0 w 6"/>
                  <a:gd name="T7" fmla="*/ 5 h 9"/>
                  <a:gd name="T8" fmla="*/ 3 w 6"/>
                  <a:gd name="T9" fmla="*/ 8 h 9"/>
                </a:gdLst>
                <a:ahLst/>
                <a:cxnLst>
                  <a:cxn ang="0">
                    <a:pos x="T0" y="T1"/>
                  </a:cxn>
                  <a:cxn ang="0">
                    <a:pos x="T2" y="T3"/>
                  </a:cxn>
                  <a:cxn ang="0">
                    <a:pos x="T4" y="T5"/>
                  </a:cxn>
                  <a:cxn ang="0">
                    <a:pos x="T6" y="T7"/>
                  </a:cxn>
                  <a:cxn ang="0">
                    <a:pos x="T8" y="T9"/>
                  </a:cxn>
                </a:cxnLst>
                <a:rect l="0" t="0" r="r" b="b"/>
                <a:pathLst>
                  <a:path w="6" h="9">
                    <a:moveTo>
                      <a:pt x="3" y="8"/>
                    </a:moveTo>
                    <a:cubicBezTo>
                      <a:pt x="4" y="9"/>
                      <a:pt x="6" y="7"/>
                      <a:pt x="6" y="5"/>
                    </a:cubicBezTo>
                    <a:cubicBezTo>
                      <a:pt x="6" y="4"/>
                      <a:pt x="5" y="2"/>
                      <a:pt x="4" y="1"/>
                    </a:cubicBezTo>
                    <a:cubicBezTo>
                      <a:pt x="3" y="0"/>
                      <a:pt x="0" y="3"/>
                      <a:pt x="0" y="5"/>
                    </a:cubicBezTo>
                    <a:cubicBezTo>
                      <a:pt x="0" y="7"/>
                      <a:pt x="1"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3" name="Freeform 422">
                <a:extLst>
                  <a:ext uri="{FF2B5EF4-FFF2-40B4-BE49-F238E27FC236}">
                    <a16:creationId xmlns:a16="http://schemas.microsoft.com/office/drawing/2014/main" id="{F23816CE-FDD0-4EA7-A140-3493DE28C00B}"/>
                  </a:ext>
                </a:extLst>
              </p:cNvPr>
              <p:cNvSpPr>
                <a:spLocks/>
              </p:cNvSpPr>
              <p:nvPr/>
            </p:nvSpPr>
            <p:spPr bwMode="auto">
              <a:xfrm>
                <a:off x="5409" y="1247"/>
                <a:ext cx="61" cy="33"/>
              </a:xfrm>
              <a:custGeom>
                <a:avLst/>
                <a:gdLst>
                  <a:gd name="T0" fmla="*/ 9 w 13"/>
                  <a:gd name="T1" fmla="*/ 4 h 7"/>
                  <a:gd name="T2" fmla="*/ 13 w 13"/>
                  <a:gd name="T3" fmla="*/ 3 h 7"/>
                  <a:gd name="T4" fmla="*/ 0 w 13"/>
                  <a:gd name="T5" fmla="*/ 1 h 7"/>
                  <a:gd name="T6" fmla="*/ 9 w 13"/>
                  <a:gd name="T7" fmla="*/ 4 h 7"/>
                </a:gdLst>
                <a:ahLst/>
                <a:cxnLst>
                  <a:cxn ang="0">
                    <a:pos x="T0" y="T1"/>
                  </a:cxn>
                  <a:cxn ang="0">
                    <a:pos x="T2" y="T3"/>
                  </a:cxn>
                  <a:cxn ang="0">
                    <a:pos x="T4" y="T5"/>
                  </a:cxn>
                  <a:cxn ang="0">
                    <a:pos x="T6" y="T7"/>
                  </a:cxn>
                </a:cxnLst>
                <a:rect l="0" t="0" r="r" b="b"/>
                <a:pathLst>
                  <a:path w="13" h="7">
                    <a:moveTo>
                      <a:pt x="9" y="4"/>
                    </a:moveTo>
                    <a:cubicBezTo>
                      <a:pt x="10" y="4"/>
                      <a:pt x="11" y="4"/>
                      <a:pt x="13" y="3"/>
                    </a:cubicBezTo>
                    <a:cubicBezTo>
                      <a:pt x="9" y="0"/>
                      <a:pt x="4" y="0"/>
                      <a:pt x="0" y="1"/>
                    </a:cubicBezTo>
                    <a:cubicBezTo>
                      <a:pt x="2" y="7"/>
                      <a:pt x="2" y="7"/>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4" name="Freeform 423">
                <a:extLst>
                  <a:ext uri="{FF2B5EF4-FFF2-40B4-BE49-F238E27FC236}">
                    <a16:creationId xmlns:a16="http://schemas.microsoft.com/office/drawing/2014/main" id="{4410EE8A-8E52-4F33-AA0C-20CB6B82D8A3}"/>
                  </a:ext>
                </a:extLst>
              </p:cNvPr>
              <p:cNvSpPr>
                <a:spLocks/>
              </p:cNvSpPr>
              <p:nvPr/>
            </p:nvSpPr>
            <p:spPr bwMode="auto">
              <a:xfrm>
                <a:off x="5404" y="1247"/>
                <a:ext cx="5" cy="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5" name="Freeform 424">
                <a:extLst>
                  <a:ext uri="{FF2B5EF4-FFF2-40B4-BE49-F238E27FC236}">
                    <a16:creationId xmlns:a16="http://schemas.microsoft.com/office/drawing/2014/main" id="{3AF37CD7-77E4-4289-8203-3175433F193C}"/>
                  </a:ext>
                </a:extLst>
              </p:cNvPr>
              <p:cNvSpPr>
                <a:spLocks/>
              </p:cNvSpPr>
              <p:nvPr/>
            </p:nvSpPr>
            <p:spPr bwMode="auto">
              <a:xfrm>
                <a:off x="17809" y="7491"/>
                <a:ext cx="52" cy="37"/>
              </a:xfrm>
              <a:custGeom>
                <a:avLst/>
                <a:gdLst>
                  <a:gd name="T0" fmla="*/ 5 w 11"/>
                  <a:gd name="T1" fmla="*/ 0 h 8"/>
                  <a:gd name="T2" fmla="*/ 0 w 11"/>
                  <a:gd name="T3" fmla="*/ 3 h 8"/>
                  <a:gd name="T4" fmla="*/ 7 w 11"/>
                  <a:gd name="T5" fmla="*/ 7 h 8"/>
                  <a:gd name="T6" fmla="*/ 10 w 11"/>
                  <a:gd name="T7" fmla="*/ 2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cubicBezTo>
                      <a:pt x="4" y="1"/>
                      <a:pt x="2" y="2"/>
                      <a:pt x="0" y="3"/>
                    </a:cubicBezTo>
                    <a:cubicBezTo>
                      <a:pt x="3" y="8"/>
                      <a:pt x="4" y="8"/>
                      <a:pt x="7" y="7"/>
                    </a:cubicBezTo>
                    <a:cubicBezTo>
                      <a:pt x="9" y="6"/>
                      <a:pt x="11" y="3"/>
                      <a:pt x="10" y="2"/>
                    </a:cubicBezTo>
                    <a:cubicBezTo>
                      <a:pt x="9" y="1"/>
                      <a:pt x="7"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6" name="Freeform 425">
                <a:extLst>
                  <a:ext uri="{FF2B5EF4-FFF2-40B4-BE49-F238E27FC236}">
                    <a16:creationId xmlns:a16="http://schemas.microsoft.com/office/drawing/2014/main" id="{D3B4713F-5126-4D0F-9005-202AEB1F130D}"/>
                  </a:ext>
                </a:extLst>
              </p:cNvPr>
              <p:cNvSpPr>
                <a:spLocks/>
              </p:cNvSpPr>
              <p:nvPr/>
            </p:nvSpPr>
            <p:spPr bwMode="auto">
              <a:xfrm>
                <a:off x="17795" y="7439"/>
                <a:ext cx="28" cy="66"/>
              </a:xfrm>
              <a:custGeom>
                <a:avLst/>
                <a:gdLst>
                  <a:gd name="T0" fmla="*/ 6 w 6"/>
                  <a:gd name="T1" fmla="*/ 2 h 14"/>
                  <a:gd name="T2" fmla="*/ 6 w 6"/>
                  <a:gd name="T3" fmla="*/ 1 h 14"/>
                  <a:gd name="T4" fmla="*/ 3 w 6"/>
                  <a:gd name="T5" fmla="*/ 1 h 14"/>
                  <a:gd name="T6" fmla="*/ 0 w 6"/>
                  <a:gd name="T7" fmla="*/ 4 h 14"/>
                  <a:gd name="T8" fmla="*/ 0 w 6"/>
                  <a:gd name="T9" fmla="*/ 14 h 14"/>
                  <a:gd name="T10" fmla="*/ 3 w 6"/>
                  <a:gd name="T11" fmla="*/ 14 h 14"/>
                  <a:gd name="T12" fmla="*/ 5 w 6"/>
                  <a:gd name="T13" fmla="*/ 7 h 14"/>
                  <a:gd name="T14" fmla="*/ 6 w 6"/>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6" y="2"/>
                    </a:moveTo>
                    <a:cubicBezTo>
                      <a:pt x="6" y="2"/>
                      <a:pt x="6" y="1"/>
                      <a:pt x="6" y="1"/>
                    </a:cubicBezTo>
                    <a:cubicBezTo>
                      <a:pt x="5" y="0"/>
                      <a:pt x="4" y="0"/>
                      <a:pt x="3" y="1"/>
                    </a:cubicBezTo>
                    <a:cubicBezTo>
                      <a:pt x="2" y="2"/>
                      <a:pt x="1" y="3"/>
                      <a:pt x="0" y="4"/>
                    </a:cubicBezTo>
                    <a:cubicBezTo>
                      <a:pt x="0" y="7"/>
                      <a:pt x="0" y="11"/>
                      <a:pt x="0" y="14"/>
                    </a:cubicBezTo>
                    <a:cubicBezTo>
                      <a:pt x="1" y="14"/>
                      <a:pt x="2" y="14"/>
                      <a:pt x="3" y="14"/>
                    </a:cubicBezTo>
                    <a:cubicBezTo>
                      <a:pt x="4" y="12"/>
                      <a:pt x="5" y="9"/>
                      <a:pt x="5" y="7"/>
                    </a:cubicBezTo>
                    <a:cubicBezTo>
                      <a:pt x="6" y="6"/>
                      <a:pt x="6" y="4"/>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7" name="Oval 426">
                <a:extLst>
                  <a:ext uri="{FF2B5EF4-FFF2-40B4-BE49-F238E27FC236}">
                    <a16:creationId xmlns:a16="http://schemas.microsoft.com/office/drawing/2014/main" id="{B7A708D8-05C5-46C4-941B-97680AE0F38A}"/>
                  </a:ext>
                </a:extLst>
              </p:cNvPr>
              <p:cNvSpPr>
                <a:spLocks noChangeArrowheads="1"/>
              </p:cNvSpPr>
              <p:nvPr/>
            </p:nvSpPr>
            <p:spPr bwMode="auto">
              <a:xfrm>
                <a:off x="17795" y="7458"/>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8" name="Oval 427">
                <a:extLst>
                  <a:ext uri="{FF2B5EF4-FFF2-40B4-BE49-F238E27FC236}">
                    <a16:creationId xmlns:a16="http://schemas.microsoft.com/office/drawing/2014/main" id="{329FD93F-B631-402D-BECC-6FED199536BB}"/>
                  </a:ext>
                </a:extLst>
              </p:cNvPr>
              <p:cNvSpPr>
                <a:spLocks noChangeArrowheads="1"/>
              </p:cNvSpPr>
              <p:nvPr/>
            </p:nvSpPr>
            <p:spPr bwMode="auto">
              <a:xfrm>
                <a:off x="17809" y="750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9" name="Freeform 428">
                <a:extLst>
                  <a:ext uri="{FF2B5EF4-FFF2-40B4-BE49-F238E27FC236}">
                    <a16:creationId xmlns:a16="http://schemas.microsoft.com/office/drawing/2014/main" id="{807F0B94-7F11-426B-B9A7-4B8E905AC657}"/>
                  </a:ext>
                </a:extLst>
              </p:cNvPr>
              <p:cNvSpPr>
                <a:spLocks/>
              </p:cNvSpPr>
              <p:nvPr/>
            </p:nvSpPr>
            <p:spPr bwMode="auto">
              <a:xfrm>
                <a:off x="5991" y="7185"/>
                <a:ext cx="33" cy="33"/>
              </a:xfrm>
              <a:custGeom>
                <a:avLst/>
                <a:gdLst>
                  <a:gd name="T0" fmla="*/ 4 w 7"/>
                  <a:gd name="T1" fmla="*/ 1 h 7"/>
                  <a:gd name="T2" fmla="*/ 2 w 7"/>
                  <a:gd name="T3" fmla="*/ 1 h 7"/>
                  <a:gd name="T4" fmla="*/ 1 w 7"/>
                  <a:gd name="T5" fmla="*/ 3 h 7"/>
                  <a:gd name="T6" fmla="*/ 4 w 7"/>
                  <a:gd name="T7" fmla="*/ 7 h 7"/>
                  <a:gd name="T8" fmla="*/ 7 w 7"/>
                  <a:gd name="T9" fmla="*/ 5 h 7"/>
                  <a:gd name="T10" fmla="*/ 4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4" y="1"/>
                    </a:moveTo>
                    <a:cubicBezTo>
                      <a:pt x="4" y="1"/>
                      <a:pt x="2" y="0"/>
                      <a:pt x="2" y="1"/>
                    </a:cubicBezTo>
                    <a:cubicBezTo>
                      <a:pt x="1" y="1"/>
                      <a:pt x="0" y="3"/>
                      <a:pt x="1" y="3"/>
                    </a:cubicBezTo>
                    <a:cubicBezTo>
                      <a:pt x="1" y="5"/>
                      <a:pt x="2" y="6"/>
                      <a:pt x="4" y="7"/>
                    </a:cubicBezTo>
                    <a:cubicBezTo>
                      <a:pt x="4" y="7"/>
                      <a:pt x="5" y="6"/>
                      <a:pt x="7" y="5"/>
                    </a:cubicBezTo>
                    <a:cubicBezTo>
                      <a:pt x="6" y="4"/>
                      <a:pt x="5"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0" name="Freeform 429">
                <a:extLst>
                  <a:ext uri="{FF2B5EF4-FFF2-40B4-BE49-F238E27FC236}">
                    <a16:creationId xmlns:a16="http://schemas.microsoft.com/office/drawing/2014/main" id="{9E4805A2-F218-4CA7-A48B-68FD5FFB04D7}"/>
                  </a:ext>
                </a:extLst>
              </p:cNvPr>
              <p:cNvSpPr>
                <a:spLocks/>
              </p:cNvSpPr>
              <p:nvPr/>
            </p:nvSpPr>
            <p:spPr bwMode="auto">
              <a:xfrm>
                <a:off x="5968" y="7077"/>
                <a:ext cx="33" cy="33"/>
              </a:xfrm>
              <a:custGeom>
                <a:avLst/>
                <a:gdLst>
                  <a:gd name="T0" fmla="*/ 7 w 7"/>
                  <a:gd name="T1" fmla="*/ 2 h 7"/>
                  <a:gd name="T2" fmla="*/ 5 w 7"/>
                  <a:gd name="T3" fmla="*/ 0 h 7"/>
                  <a:gd name="T4" fmla="*/ 0 w 7"/>
                  <a:gd name="T5" fmla="*/ 3 h 7"/>
                  <a:gd name="T6" fmla="*/ 1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7" y="1"/>
                      <a:pt x="6" y="0"/>
                      <a:pt x="5" y="0"/>
                    </a:cubicBezTo>
                    <a:cubicBezTo>
                      <a:pt x="3" y="0"/>
                      <a:pt x="1" y="1"/>
                      <a:pt x="0" y="3"/>
                    </a:cubicBezTo>
                    <a:cubicBezTo>
                      <a:pt x="0" y="4"/>
                      <a:pt x="1" y="6"/>
                      <a:pt x="1" y="6"/>
                    </a:cubicBezTo>
                    <a:cubicBezTo>
                      <a:pt x="4" y="7"/>
                      <a:pt x="7" y="5"/>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1" name="Freeform 430">
                <a:extLst>
                  <a:ext uri="{FF2B5EF4-FFF2-40B4-BE49-F238E27FC236}">
                    <a16:creationId xmlns:a16="http://schemas.microsoft.com/office/drawing/2014/main" id="{446D4C28-8021-4024-AB31-B65C04ADC42A}"/>
                  </a:ext>
                </a:extLst>
              </p:cNvPr>
              <p:cNvSpPr>
                <a:spLocks/>
              </p:cNvSpPr>
              <p:nvPr/>
            </p:nvSpPr>
            <p:spPr bwMode="auto">
              <a:xfrm>
                <a:off x="5705" y="3082"/>
                <a:ext cx="37" cy="38"/>
              </a:xfrm>
              <a:custGeom>
                <a:avLst/>
                <a:gdLst>
                  <a:gd name="T0" fmla="*/ 2 w 8"/>
                  <a:gd name="T1" fmla="*/ 0 h 8"/>
                  <a:gd name="T2" fmla="*/ 0 w 8"/>
                  <a:gd name="T3" fmla="*/ 3 h 8"/>
                  <a:gd name="T4" fmla="*/ 5 w 8"/>
                  <a:gd name="T5" fmla="*/ 7 h 8"/>
                  <a:gd name="T6" fmla="*/ 8 w 8"/>
                  <a:gd name="T7" fmla="*/ 6 h 8"/>
                  <a:gd name="T8" fmla="*/ 8 w 8"/>
                  <a:gd name="T9" fmla="*/ 4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cubicBezTo>
                      <a:pt x="1" y="1"/>
                      <a:pt x="0" y="2"/>
                      <a:pt x="0" y="3"/>
                    </a:cubicBezTo>
                    <a:cubicBezTo>
                      <a:pt x="1" y="5"/>
                      <a:pt x="2" y="7"/>
                      <a:pt x="5" y="7"/>
                    </a:cubicBezTo>
                    <a:cubicBezTo>
                      <a:pt x="6" y="8"/>
                      <a:pt x="7" y="6"/>
                      <a:pt x="8" y="6"/>
                    </a:cubicBezTo>
                    <a:cubicBezTo>
                      <a:pt x="8" y="5"/>
                      <a:pt x="8" y="4"/>
                      <a:pt x="8" y="4"/>
                    </a:cubicBezTo>
                    <a:cubicBezTo>
                      <a:pt x="7" y="1"/>
                      <a:pt x="5"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2" name="Freeform 431">
                <a:extLst>
                  <a:ext uri="{FF2B5EF4-FFF2-40B4-BE49-F238E27FC236}">
                    <a16:creationId xmlns:a16="http://schemas.microsoft.com/office/drawing/2014/main" id="{A39811CF-0505-4987-966C-410F056EB574}"/>
                  </a:ext>
                </a:extLst>
              </p:cNvPr>
              <p:cNvSpPr>
                <a:spLocks/>
              </p:cNvSpPr>
              <p:nvPr/>
            </p:nvSpPr>
            <p:spPr bwMode="auto">
              <a:xfrm>
                <a:off x="4962" y="6488"/>
                <a:ext cx="28" cy="38"/>
              </a:xfrm>
              <a:custGeom>
                <a:avLst/>
                <a:gdLst>
                  <a:gd name="T0" fmla="*/ 3 w 6"/>
                  <a:gd name="T1" fmla="*/ 0 h 8"/>
                  <a:gd name="T2" fmla="*/ 0 w 6"/>
                  <a:gd name="T3" fmla="*/ 5 h 8"/>
                  <a:gd name="T4" fmla="*/ 3 w 6"/>
                  <a:gd name="T5" fmla="*/ 8 h 8"/>
                  <a:gd name="T6" fmla="*/ 6 w 6"/>
                  <a:gd name="T7" fmla="*/ 5 h 8"/>
                  <a:gd name="T8" fmla="*/ 3 w 6"/>
                  <a:gd name="T9" fmla="*/ 0 h 8"/>
                </a:gdLst>
                <a:ahLst/>
                <a:cxnLst>
                  <a:cxn ang="0">
                    <a:pos x="T0" y="T1"/>
                  </a:cxn>
                  <a:cxn ang="0">
                    <a:pos x="T2" y="T3"/>
                  </a:cxn>
                  <a:cxn ang="0">
                    <a:pos x="T4" y="T5"/>
                  </a:cxn>
                  <a:cxn ang="0">
                    <a:pos x="T6" y="T7"/>
                  </a:cxn>
                  <a:cxn ang="0">
                    <a:pos x="T8" y="T9"/>
                  </a:cxn>
                </a:cxnLst>
                <a:rect l="0" t="0" r="r" b="b"/>
                <a:pathLst>
                  <a:path w="6" h="8">
                    <a:moveTo>
                      <a:pt x="3" y="0"/>
                    </a:moveTo>
                    <a:cubicBezTo>
                      <a:pt x="2" y="0"/>
                      <a:pt x="0" y="3"/>
                      <a:pt x="0" y="5"/>
                    </a:cubicBezTo>
                    <a:cubicBezTo>
                      <a:pt x="0" y="6"/>
                      <a:pt x="2" y="7"/>
                      <a:pt x="3" y="8"/>
                    </a:cubicBezTo>
                    <a:cubicBezTo>
                      <a:pt x="5" y="8"/>
                      <a:pt x="6" y="6"/>
                      <a:pt x="6" y="5"/>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3" name="Freeform 432">
                <a:extLst>
                  <a:ext uri="{FF2B5EF4-FFF2-40B4-BE49-F238E27FC236}">
                    <a16:creationId xmlns:a16="http://schemas.microsoft.com/office/drawing/2014/main" id="{DD6D4102-47D0-4461-BCD1-E3A35AAF3189}"/>
                  </a:ext>
                </a:extLst>
              </p:cNvPr>
              <p:cNvSpPr>
                <a:spLocks/>
              </p:cNvSpPr>
              <p:nvPr/>
            </p:nvSpPr>
            <p:spPr bwMode="auto">
              <a:xfrm>
                <a:off x="5028" y="6361"/>
                <a:ext cx="33" cy="43"/>
              </a:xfrm>
              <a:custGeom>
                <a:avLst/>
                <a:gdLst>
                  <a:gd name="T0" fmla="*/ 4 w 7"/>
                  <a:gd name="T1" fmla="*/ 9 h 9"/>
                  <a:gd name="T2" fmla="*/ 2 w 7"/>
                  <a:gd name="T3" fmla="*/ 0 h 9"/>
                  <a:gd name="T4" fmla="*/ 1 w 7"/>
                  <a:gd name="T5" fmla="*/ 0 h 9"/>
                  <a:gd name="T6" fmla="*/ 2 w 7"/>
                  <a:gd name="T7" fmla="*/ 9 h 9"/>
                  <a:gd name="T8" fmla="*/ 4 w 7"/>
                  <a:gd name="T9" fmla="*/ 9 h 9"/>
                </a:gdLst>
                <a:ahLst/>
                <a:cxnLst>
                  <a:cxn ang="0">
                    <a:pos x="T0" y="T1"/>
                  </a:cxn>
                  <a:cxn ang="0">
                    <a:pos x="T2" y="T3"/>
                  </a:cxn>
                  <a:cxn ang="0">
                    <a:pos x="T4" y="T5"/>
                  </a:cxn>
                  <a:cxn ang="0">
                    <a:pos x="T6" y="T7"/>
                  </a:cxn>
                  <a:cxn ang="0">
                    <a:pos x="T8" y="T9"/>
                  </a:cxn>
                </a:cxnLst>
                <a:rect l="0" t="0" r="r" b="b"/>
                <a:pathLst>
                  <a:path w="7" h="9">
                    <a:moveTo>
                      <a:pt x="4" y="9"/>
                    </a:moveTo>
                    <a:cubicBezTo>
                      <a:pt x="7" y="6"/>
                      <a:pt x="6" y="2"/>
                      <a:pt x="2" y="0"/>
                    </a:cubicBezTo>
                    <a:cubicBezTo>
                      <a:pt x="2" y="0"/>
                      <a:pt x="1" y="0"/>
                      <a:pt x="1" y="0"/>
                    </a:cubicBezTo>
                    <a:cubicBezTo>
                      <a:pt x="0" y="3"/>
                      <a:pt x="1" y="6"/>
                      <a:pt x="2" y="9"/>
                    </a:cubicBezTo>
                    <a:cubicBezTo>
                      <a:pt x="3" y="9"/>
                      <a:pt x="4"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4" name="Freeform 433">
                <a:extLst>
                  <a:ext uri="{FF2B5EF4-FFF2-40B4-BE49-F238E27FC236}">
                    <a16:creationId xmlns:a16="http://schemas.microsoft.com/office/drawing/2014/main" id="{C5FCFB34-E447-4F3D-9D9F-38E88EB7B127}"/>
                  </a:ext>
                </a:extLst>
              </p:cNvPr>
              <p:cNvSpPr>
                <a:spLocks/>
              </p:cNvSpPr>
              <p:nvPr/>
            </p:nvSpPr>
            <p:spPr bwMode="auto">
              <a:xfrm>
                <a:off x="4948" y="6352"/>
                <a:ext cx="38" cy="28"/>
              </a:xfrm>
              <a:custGeom>
                <a:avLst/>
                <a:gdLst>
                  <a:gd name="T0" fmla="*/ 1 w 8"/>
                  <a:gd name="T1" fmla="*/ 2 h 6"/>
                  <a:gd name="T2" fmla="*/ 0 w 8"/>
                  <a:gd name="T3" fmla="*/ 5 h 6"/>
                  <a:gd name="T4" fmla="*/ 2 w 8"/>
                  <a:gd name="T5" fmla="*/ 5 h 6"/>
                  <a:gd name="T6" fmla="*/ 8 w 8"/>
                  <a:gd name="T7" fmla="*/ 3 h 6"/>
                  <a:gd name="T8" fmla="*/ 8 w 8"/>
                  <a:gd name="T9" fmla="*/ 2 h 6"/>
                  <a:gd name="T10" fmla="*/ 7 w 8"/>
                  <a:gd name="T11" fmla="*/ 1 h 6"/>
                  <a:gd name="T12" fmla="*/ 1 w 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1" y="2"/>
                    </a:moveTo>
                    <a:cubicBezTo>
                      <a:pt x="0" y="2"/>
                      <a:pt x="0" y="4"/>
                      <a:pt x="0" y="5"/>
                    </a:cubicBezTo>
                    <a:cubicBezTo>
                      <a:pt x="1" y="5"/>
                      <a:pt x="1" y="5"/>
                      <a:pt x="2" y="5"/>
                    </a:cubicBezTo>
                    <a:cubicBezTo>
                      <a:pt x="4" y="6"/>
                      <a:pt x="6" y="5"/>
                      <a:pt x="8" y="3"/>
                    </a:cubicBezTo>
                    <a:cubicBezTo>
                      <a:pt x="8" y="3"/>
                      <a:pt x="8" y="2"/>
                      <a:pt x="8" y="2"/>
                    </a:cubicBezTo>
                    <a:cubicBezTo>
                      <a:pt x="8" y="1"/>
                      <a:pt x="7" y="1"/>
                      <a:pt x="7" y="1"/>
                    </a:cubicBezTo>
                    <a:cubicBezTo>
                      <a:pt x="5" y="0"/>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5" name="Freeform 434">
                <a:extLst>
                  <a:ext uri="{FF2B5EF4-FFF2-40B4-BE49-F238E27FC236}">
                    <a16:creationId xmlns:a16="http://schemas.microsoft.com/office/drawing/2014/main" id="{A85BD82A-DC1F-4E57-B5AE-19237B30D755}"/>
                  </a:ext>
                </a:extLst>
              </p:cNvPr>
              <p:cNvSpPr>
                <a:spLocks/>
              </p:cNvSpPr>
              <p:nvPr/>
            </p:nvSpPr>
            <p:spPr bwMode="auto">
              <a:xfrm>
                <a:off x="5230" y="6752"/>
                <a:ext cx="33" cy="23"/>
              </a:xfrm>
              <a:custGeom>
                <a:avLst/>
                <a:gdLst>
                  <a:gd name="T0" fmla="*/ 6 w 7"/>
                  <a:gd name="T1" fmla="*/ 4 h 5"/>
                  <a:gd name="T2" fmla="*/ 7 w 7"/>
                  <a:gd name="T3" fmla="*/ 3 h 5"/>
                  <a:gd name="T4" fmla="*/ 6 w 7"/>
                  <a:gd name="T5" fmla="*/ 1 h 5"/>
                  <a:gd name="T6" fmla="*/ 2 w 7"/>
                  <a:gd name="T7" fmla="*/ 1 h 5"/>
                  <a:gd name="T8" fmla="*/ 0 w 7"/>
                  <a:gd name="T9" fmla="*/ 3 h 5"/>
                  <a:gd name="T10" fmla="*/ 3 w 7"/>
                  <a:gd name="T11" fmla="*/ 5 h 5"/>
                  <a:gd name="T12" fmla="*/ 6 w 7"/>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6" y="4"/>
                    </a:moveTo>
                    <a:cubicBezTo>
                      <a:pt x="6" y="4"/>
                      <a:pt x="7" y="4"/>
                      <a:pt x="7" y="3"/>
                    </a:cubicBezTo>
                    <a:cubicBezTo>
                      <a:pt x="7" y="3"/>
                      <a:pt x="6" y="1"/>
                      <a:pt x="6" y="1"/>
                    </a:cubicBezTo>
                    <a:cubicBezTo>
                      <a:pt x="5" y="0"/>
                      <a:pt x="3" y="0"/>
                      <a:pt x="2" y="1"/>
                    </a:cubicBezTo>
                    <a:cubicBezTo>
                      <a:pt x="1" y="1"/>
                      <a:pt x="0" y="3"/>
                      <a:pt x="0" y="3"/>
                    </a:cubicBezTo>
                    <a:cubicBezTo>
                      <a:pt x="0" y="4"/>
                      <a:pt x="2" y="5"/>
                      <a:pt x="3" y="5"/>
                    </a:cubicBezTo>
                    <a:cubicBezTo>
                      <a:pt x="4" y="5"/>
                      <a:pt x="5"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6" name="Freeform 435">
                <a:extLst>
                  <a:ext uri="{FF2B5EF4-FFF2-40B4-BE49-F238E27FC236}">
                    <a16:creationId xmlns:a16="http://schemas.microsoft.com/office/drawing/2014/main" id="{6901E830-79BB-4391-BBE5-F067AF698B86}"/>
                  </a:ext>
                </a:extLst>
              </p:cNvPr>
              <p:cNvSpPr>
                <a:spLocks/>
              </p:cNvSpPr>
              <p:nvPr/>
            </p:nvSpPr>
            <p:spPr bwMode="auto">
              <a:xfrm>
                <a:off x="19642" y="8389"/>
                <a:ext cx="4" cy="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7" name="Freeform 436">
                <a:extLst>
                  <a:ext uri="{FF2B5EF4-FFF2-40B4-BE49-F238E27FC236}">
                    <a16:creationId xmlns:a16="http://schemas.microsoft.com/office/drawing/2014/main" id="{849F256E-9D6F-4108-871D-8A442EED78F1}"/>
                  </a:ext>
                </a:extLst>
              </p:cNvPr>
              <p:cNvSpPr>
                <a:spLocks/>
              </p:cNvSpPr>
              <p:nvPr/>
            </p:nvSpPr>
            <p:spPr bwMode="auto">
              <a:xfrm>
                <a:off x="19585" y="8361"/>
                <a:ext cx="57" cy="33"/>
              </a:xfrm>
              <a:custGeom>
                <a:avLst/>
                <a:gdLst>
                  <a:gd name="T0" fmla="*/ 0 w 12"/>
                  <a:gd name="T1" fmla="*/ 0 h 7"/>
                  <a:gd name="T2" fmla="*/ 12 w 12"/>
                  <a:gd name="T3" fmla="*/ 6 h 7"/>
                  <a:gd name="T4" fmla="*/ 0 w 12"/>
                  <a:gd name="T5" fmla="*/ 0 h 7"/>
                </a:gdLst>
                <a:ahLst/>
                <a:cxnLst>
                  <a:cxn ang="0">
                    <a:pos x="T0" y="T1"/>
                  </a:cxn>
                  <a:cxn ang="0">
                    <a:pos x="T2" y="T3"/>
                  </a:cxn>
                  <a:cxn ang="0">
                    <a:pos x="T4" y="T5"/>
                  </a:cxn>
                </a:cxnLst>
                <a:rect l="0" t="0" r="r" b="b"/>
                <a:pathLst>
                  <a:path w="12" h="7">
                    <a:moveTo>
                      <a:pt x="0" y="0"/>
                    </a:moveTo>
                    <a:cubicBezTo>
                      <a:pt x="3" y="4"/>
                      <a:pt x="7" y="7"/>
                      <a:pt x="12" y="6"/>
                    </a:cubicBezTo>
                    <a:cubicBezTo>
                      <a:pt x="9" y="1"/>
                      <a:pt x="5"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a:extLst>
                <a:ext uri="{FF2B5EF4-FFF2-40B4-BE49-F238E27FC236}">
                  <a16:creationId xmlns:a16="http://schemas.microsoft.com/office/drawing/2014/main" id="{5379EA9E-1E30-4CE3-B2C6-313F10F1CEDE}"/>
                </a:ext>
              </a:extLst>
            </p:cNvPr>
            <p:cNvGrpSpPr>
              <a:grpSpLocks/>
            </p:cNvGrpSpPr>
            <p:nvPr/>
          </p:nvGrpSpPr>
          <p:grpSpPr bwMode="auto">
            <a:xfrm>
              <a:off x="144379" y="144380"/>
              <a:ext cx="12970510" cy="7620940"/>
              <a:chOff x="235" y="245"/>
              <a:chExt cx="20426" cy="12002"/>
            </a:xfrm>
            <a:grpFill/>
          </p:grpSpPr>
          <p:sp>
            <p:nvSpPr>
              <p:cNvPr id="38" name="Freeform 37">
                <a:extLst>
                  <a:ext uri="{FF2B5EF4-FFF2-40B4-BE49-F238E27FC236}">
                    <a16:creationId xmlns:a16="http://schemas.microsoft.com/office/drawing/2014/main" id="{3B362BB2-47C1-4C32-B1C7-9DF6BE5D8D6C}"/>
                  </a:ext>
                </a:extLst>
              </p:cNvPr>
              <p:cNvSpPr>
                <a:spLocks/>
              </p:cNvSpPr>
              <p:nvPr/>
            </p:nvSpPr>
            <p:spPr bwMode="auto">
              <a:xfrm>
                <a:off x="18049" y="8022"/>
                <a:ext cx="103" cy="217"/>
              </a:xfrm>
              <a:custGeom>
                <a:avLst/>
                <a:gdLst>
                  <a:gd name="T0" fmla="*/ 1 w 22"/>
                  <a:gd name="T1" fmla="*/ 43 h 46"/>
                  <a:gd name="T2" fmla="*/ 5 w 22"/>
                  <a:gd name="T3" fmla="*/ 45 h 46"/>
                  <a:gd name="T4" fmla="*/ 9 w 22"/>
                  <a:gd name="T5" fmla="*/ 42 h 46"/>
                  <a:gd name="T6" fmla="*/ 9 w 22"/>
                  <a:gd name="T7" fmla="*/ 43 h 46"/>
                  <a:gd name="T8" fmla="*/ 9 w 22"/>
                  <a:gd name="T9" fmla="*/ 42 h 46"/>
                  <a:gd name="T10" fmla="*/ 12 w 22"/>
                  <a:gd name="T11" fmla="*/ 42 h 46"/>
                  <a:gd name="T12" fmla="*/ 10 w 22"/>
                  <a:gd name="T13" fmla="*/ 34 h 46"/>
                  <a:gd name="T14" fmla="*/ 12 w 22"/>
                  <a:gd name="T15" fmla="*/ 30 h 46"/>
                  <a:gd name="T16" fmla="*/ 13 w 22"/>
                  <a:gd name="T17" fmla="*/ 30 h 46"/>
                  <a:gd name="T18" fmla="*/ 17 w 22"/>
                  <a:gd name="T19" fmla="*/ 24 h 46"/>
                  <a:gd name="T20" fmla="*/ 19 w 22"/>
                  <a:gd name="T21" fmla="*/ 20 h 46"/>
                  <a:gd name="T22" fmla="*/ 22 w 22"/>
                  <a:gd name="T23" fmla="*/ 15 h 46"/>
                  <a:gd name="T24" fmla="*/ 20 w 22"/>
                  <a:gd name="T25" fmla="*/ 12 h 46"/>
                  <a:gd name="T26" fmla="*/ 16 w 22"/>
                  <a:gd name="T27" fmla="*/ 11 h 46"/>
                  <a:gd name="T28" fmla="*/ 12 w 22"/>
                  <a:gd name="T29" fmla="*/ 9 h 46"/>
                  <a:gd name="T30" fmla="*/ 14 w 22"/>
                  <a:gd name="T31" fmla="*/ 6 h 46"/>
                  <a:gd name="T32" fmla="*/ 17 w 22"/>
                  <a:gd name="T33" fmla="*/ 4 h 46"/>
                  <a:gd name="T34" fmla="*/ 17 w 22"/>
                  <a:gd name="T35" fmla="*/ 1 h 46"/>
                  <a:gd name="T36" fmla="*/ 16 w 22"/>
                  <a:gd name="T37" fmla="*/ 1 h 46"/>
                  <a:gd name="T38" fmla="*/ 2 w 22"/>
                  <a:gd name="T39" fmla="*/ 21 h 46"/>
                  <a:gd name="T40" fmla="*/ 3 w 22"/>
                  <a:gd name="T41" fmla="*/ 28 h 46"/>
                  <a:gd name="T42" fmla="*/ 5 w 22"/>
                  <a:gd name="T43" fmla="*/ 39 h 46"/>
                  <a:gd name="T44" fmla="*/ 5 w 22"/>
                  <a:gd name="T45" fmla="*/ 39 h 46"/>
                  <a:gd name="T46" fmla="*/ 5 w 22"/>
                  <a:gd name="T47" fmla="*/ 39 h 46"/>
                  <a:gd name="T48" fmla="*/ 5 w 22"/>
                  <a:gd name="T49" fmla="*/ 39 h 46"/>
                  <a:gd name="T50" fmla="*/ 7 w 22"/>
                  <a:gd name="T51" fmla="*/ 41 h 46"/>
                  <a:gd name="T52" fmla="*/ 5 w 22"/>
                  <a:gd name="T53" fmla="*/ 39 h 46"/>
                  <a:gd name="T54" fmla="*/ 3 w 22"/>
                  <a:gd name="T55" fmla="*/ 40 h 46"/>
                  <a:gd name="T56" fmla="*/ 1 w 22"/>
                  <a:gd name="T5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6">
                    <a:moveTo>
                      <a:pt x="1" y="43"/>
                    </a:moveTo>
                    <a:cubicBezTo>
                      <a:pt x="2" y="45"/>
                      <a:pt x="3" y="46"/>
                      <a:pt x="5" y="45"/>
                    </a:cubicBezTo>
                    <a:cubicBezTo>
                      <a:pt x="6" y="44"/>
                      <a:pt x="7" y="43"/>
                      <a:pt x="9" y="42"/>
                    </a:cubicBezTo>
                    <a:cubicBezTo>
                      <a:pt x="9" y="42"/>
                      <a:pt x="9" y="42"/>
                      <a:pt x="9" y="43"/>
                    </a:cubicBezTo>
                    <a:cubicBezTo>
                      <a:pt x="9" y="42"/>
                      <a:pt x="9" y="42"/>
                      <a:pt x="9" y="42"/>
                    </a:cubicBezTo>
                    <a:cubicBezTo>
                      <a:pt x="10" y="42"/>
                      <a:pt x="11" y="42"/>
                      <a:pt x="12" y="42"/>
                    </a:cubicBezTo>
                    <a:cubicBezTo>
                      <a:pt x="11" y="39"/>
                      <a:pt x="10" y="37"/>
                      <a:pt x="10" y="34"/>
                    </a:cubicBezTo>
                    <a:cubicBezTo>
                      <a:pt x="10" y="33"/>
                      <a:pt x="10" y="31"/>
                      <a:pt x="12" y="30"/>
                    </a:cubicBezTo>
                    <a:cubicBezTo>
                      <a:pt x="12" y="30"/>
                      <a:pt x="13" y="30"/>
                      <a:pt x="13" y="30"/>
                    </a:cubicBezTo>
                    <a:cubicBezTo>
                      <a:pt x="16" y="29"/>
                      <a:pt x="19" y="28"/>
                      <a:pt x="17" y="24"/>
                    </a:cubicBezTo>
                    <a:cubicBezTo>
                      <a:pt x="17" y="23"/>
                      <a:pt x="18" y="21"/>
                      <a:pt x="19" y="20"/>
                    </a:cubicBezTo>
                    <a:cubicBezTo>
                      <a:pt x="20" y="18"/>
                      <a:pt x="22" y="17"/>
                      <a:pt x="22" y="15"/>
                    </a:cubicBezTo>
                    <a:cubicBezTo>
                      <a:pt x="22" y="14"/>
                      <a:pt x="21" y="12"/>
                      <a:pt x="20" y="12"/>
                    </a:cubicBezTo>
                    <a:cubicBezTo>
                      <a:pt x="19" y="11"/>
                      <a:pt x="17" y="11"/>
                      <a:pt x="16" y="11"/>
                    </a:cubicBezTo>
                    <a:cubicBezTo>
                      <a:pt x="14" y="11"/>
                      <a:pt x="13" y="11"/>
                      <a:pt x="12" y="9"/>
                    </a:cubicBezTo>
                    <a:cubicBezTo>
                      <a:pt x="11" y="8"/>
                      <a:pt x="11" y="7"/>
                      <a:pt x="14" y="6"/>
                    </a:cubicBezTo>
                    <a:cubicBezTo>
                      <a:pt x="15" y="5"/>
                      <a:pt x="16" y="5"/>
                      <a:pt x="17" y="4"/>
                    </a:cubicBezTo>
                    <a:cubicBezTo>
                      <a:pt x="17" y="3"/>
                      <a:pt x="17" y="2"/>
                      <a:pt x="17" y="1"/>
                    </a:cubicBezTo>
                    <a:cubicBezTo>
                      <a:pt x="17" y="1"/>
                      <a:pt x="16" y="0"/>
                      <a:pt x="16" y="1"/>
                    </a:cubicBezTo>
                    <a:cubicBezTo>
                      <a:pt x="4" y="4"/>
                      <a:pt x="1" y="10"/>
                      <a:pt x="2" y="21"/>
                    </a:cubicBezTo>
                    <a:cubicBezTo>
                      <a:pt x="2" y="24"/>
                      <a:pt x="3" y="26"/>
                      <a:pt x="3" y="28"/>
                    </a:cubicBezTo>
                    <a:cubicBezTo>
                      <a:pt x="4" y="32"/>
                      <a:pt x="5" y="35"/>
                      <a:pt x="5" y="39"/>
                    </a:cubicBezTo>
                    <a:cubicBezTo>
                      <a:pt x="5" y="39"/>
                      <a:pt x="5" y="39"/>
                      <a:pt x="5" y="39"/>
                    </a:cubicBezTo>
                    <a:cubicBezTo>
                      <a:pt x="5" y="39"/>
                      <a:pt x="5" y="39"/>
                      <a:pt x="5" y="39"/>
                    </a:cubicBezTo>
                    <a:cubicBezTo>
                      <a:pt x="5" y="39"/>
                      <a:pt x="5" y="39"/>
                      <a:pt x="5" y="39"/>
                    </a:cubicBezTo>
                    <a:cubicBezTo>
                      <a:pt x="6" y="40"/>
                      <a:pt x="6" y="40"/>
                      <a:pt x="7" y="41"/>
                    </a:cubicBezTo>
                    <a:cubicBezTo>
                      <a:pt x="6" y="40"/>
                      <a:pt x="6" y="40"/>
                      <a:pt x="5" y="39"/>
                    </a:cubicBezTo>
                    <a:cubicBezTo>
                      <a:pt x="4" y="39"/>
                      <a:pt x="3" y="39"/>
                      <a:pt x="3" y="40"/>
                    </a:cubicBezTo>
                    <a:cubicBezTo>
                      <a:pt x="1" y="41"/>
                      <a:pt x="0" y="42"/>
                      <a:pt x="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FEF62D8A-697F-4526-BF76-D088D5844599}"/>
                  </a:ext>
                </a:extLst>
              </p:cNvPr>
              <p:cNvSpPr>
                <a:spLocks/>
              </p:cNvSpPr>
              <p:nvPr/>
            </p:nvSpPr>
            <p:spPr bwMode="auto">
              <a:xfrm>
                <a:off x="15803" y="7284"/>
                <a:ext cx="18" cy="51"/>
              </a:xfrm>
              <a:custGeom>
                <a:avLst/>
                <a:gdLst>
                  <a:gd name="T0" fmla="*/ 3 w 4"/>
                  <a:gd name="T1" fmla="*/ 1 h 11"/>
                  <a:gd name="T2" fmla="*/ 1 w 4"/>
                  <a:gd name="T3" fmla="*/ 2 h 11"/>
                  <a:gd name="T4" fmla="*/ 0 w 4"/>
                  <a:gd name="T5" fmla="*/ 6 h 11"/>
                  <a:gd name="T6" fmla="*/ 0 w 4"/>
                  <a:gd name="T7" fmla="*/ 8 h 11"/>
                  <a:gd name="T8" fmla="*/ 2 w 4"/>
                  <a:gd name="T9" fmla="*/ 11 h 11"/>
                  <a:gd name="T10" fmla="*/ 4 w 4"/>
                  <a:gd name="T11" fmla="*/ 8 h 11"/>
                  <a:gd name="T12" fmla="*/ 3 w 4"/>
                  <a:gd name="T13" fmla="*/ 2 h 11"/>
                  <a:gd name="T14" fmla="*/ 3 w 4"/>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3" y="1"/>
                    </a:moveTo>
                    <a:cubicBezTo>
                      <a:pt x="2" y="0"/>
                      <a:pt x="1" y="1"/>
                      <a:pt x="1" y="2"/>
                    </a:cubicBezTo>
                    <a:cubicBezTo>
                      <a:pt x="0" y="3"/>
                      <a:pt x="0" y="4"/>
                      <a:pt x="0" y="6"/>
                    </a:cubicBezTo>
                    <a:cubicBezTo>
                      <a:pt x="0" y="6"/>
                      <a:pt x="0" y="7"/>
                      <a:pt x="0" y="8"/>
                    </a:cubicBezTo>
                    <a:cubicBezTo>
                      <a:pt x="1" y="9"/>
                      <a:pt x="1" y="10"/>
                      <a:pt x="2" y="11"/>
                    </a:cubicBezTo>
                    <a:cubicBezTo>
                      <a:pt x="3" y="10"/>
                      <a:pt x="3" y="9"/>
                      <a:pt x="4" y="8"/>
                    </a:cubicBezTo>
                    <a:cubicBezTo>
                      <a:pt x="4" y="6"/>
                      <a:pt x="4" y="4"/>
                      <a:pt x="3" y="2"/>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EA49C5A3-0009-4573-8634-8E80723B46CF}"/>
                  </a:ext>
                </a:extLst>
              </p:cNvPr>
              <p:cNvSpPr>
                <a:spLocks/>
              </p:cNvSpPr>
              <p:nvPr/>
            </p:nvSpPr>
            <p:spPr bwMode="auto">
              <a:xfrm>
                <a:off x="18293" y="8662"/>
                <a:ext cx="33" cy="43"/>
              </a:xfrm>
              <a:custGeom>
                <a:avLst/>
                <a:gdLst>
                  <a:gd name="T0" fmla="*/ 0 w 7"/>
                  <a:gd name="T1" fmla="*/ 6 h 9"/>
                  <a:gd name="T2" fmla="*/ 2 w 7"/>
                  <a:gd name="T3" fmla="*/ 8 h 9"/>
                  <a:gd name="T4" fmla="*/ 3 w 7"/>
                  <a:gd name="T5" fmla="*/ 8 h 9"/>
                  <a:gd name="T6" fmla="*/ 6 w 7"/>
                  <a:gd name="T7" fmla="*/ 3 h 9"/>
                  <a:gd name="T8" fmla="*/ 5 w 7"/>
                  <a:gd name="T9" fmla="*/ 0 h 9"/>
                  <a:gd name="T10" fmla="*/ 2 w 7"/>
                  <a:gd name="T11" fmla="*/ 2 h 9"/>
                  <a:gd name="T12" fmla="*/ 0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0" y="6"/>
                    </a:moveTo>
                    <a:cubicBezTo>
                      <a:pt x="0" y="7"/>
                      <a:pt x="1" y="8"/>
                      <a:pt x="2" y="8"/>
                    </a:cubicBezTo>
                    <a:cubicBezTo>
                      <a:pt x="2" y="9"/>
                      <a:pt x="3" y="8"/>
                      <a:pt x="3" y="8"/>
                    </a:cubicBezTo>
                    <a:cubicBezTo>
                      <a:pt x="5" y="7"/>
                      <a:pt x="7" y="6"/>
                      <a:pt x="6" y="3"/>
                    </a:cubicBezTo>
                    <a:cubicBezTo>
                      <a:pt x="6" y="2"/>
                      <a:pt x="5" y="1"/>
                      <a:pt x="5" y="0"/>
                    </a:cubicBezTo>
                    <a:cubicBezTo>
                      <a:pt x="4" y="0"/>
                      <a:pt x="2" y="1"/>
                      <a:pt x="2" y="2"/>
                    </a:cubicBezTo>
                    <a:cubicBezTo>
                      <a:pt x="1" y="3"/>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 name="Freeform 40">
                <a:extLst>
                  <a:ext uri="{FF2B5EF4-FFF2-40B4-BE49-F238E27FC236}">
                    <a16:creationId xmlns:a16="http://schemas.microsoft.com/office/drawing/2014/main" id="{0189F131-728B-4ED1-B1BE-AD419C8CE99F}"/>
                  </a:ext>
                </a:extLst>
              </p:cNvPr>
              <p:cNvSpPr>
                <a:spLocks/>
              </p:cNvSpPr>
              <p:nvPr/>
            </p:nvSpPr>
            <p:spPr bwMode="auto">
              <a:xfrm>
                <a:off x="13359" y="1892"/>
                <a:ext cx="28" cy="37"/>
              </a:xfrm>
              <a:custGeom>
                <a:avLst/>
                <a:gdLst>
                  <a:gd name="T0" fmla="*/ 5 w 6"/>
                  <a:gd name="T1" fmla="*/ 7 h 8"/>
                  <a:gd name="T2" fmla="*/ 6 w 6"/>
                  <a:gd name="T3" fmla="*/ 6 h 8"/>
                  <a:gd name="T4" fmla="*/ 5 w 6"/>
                  <a:gd name="T5" fmla="*/ 2 h 8"/>
                  <a:gd name="T6" fmla="*/ 3 w 6"/>
                  <a:gd name="T7" fmla="*/ 0 h 8"/>
                  <a:gd name="T8" fmla="*/ 1 w 6"/>
                  <a:gd name="T9" fmla="*/ 2 h 8"/>
                  <a:gd name="T10" fmla="*/ 2 w 6"/>
                  <a:gd name="T11" fmla="*/ 7 h 8"/>
                  <a:gd name="T12" fmla="*/ 5 w 6"/>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7"/>
                    </a:moveTo>
                    <a:cubicBezTo>
                      <a:pt x="6" y="7"/>
                      <a:pt x="6" y="7"/>
                      <a:pt x="6" y="6"/>
                    </a:cubicBezTo>
                    <a:cubicBezTo>
                      <a:pt x="6" y="5"/>
                      <a:pt x="6" y="3"/>
                      <a:pt x="5" y="2"/>
                    </a:cubicBezTo>
                    <a:cubicBezTo>
                      <a:pt x="5" y="1"/>
                      <a:pt x="4" y="0"/>
                      <a:pt x="3" y="0"/>
                    </a:cubicBezTo>
                    <a:cubicBezTo>
                      <a:pt x="2" y="0"/>
                      <a:pt x="1" y="1"/>
                      <a:pt x="1" y="2"/>
                    </a:cubicBezTo>
                    <a:cubicBezTo>
                      <a:pt x="0" y="4"/>
                      <a:pt x="1" y="6"/>
                      <a:pt x="2" y="7"/>
                    </a:cubicBezTo>
                    <a:cubicBezTo>
                      <a:pt x="3" y="8"/>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Freeform 41">
                <a:extLst>
                  <a:ext uri="{FF2B5EF4-FFF2-40B4-BE49-F238E27FC236}">
                    <a16:creationId xmlns:a16="http://schemas.microsoft.com/office/drawing/2014/main" id="{A8DF7664-6888-40FD-A775-C410787F7836}"/>
                  </a:ext>
                </a:extLst>
              </p:cNvPr>
              <p:cNvSpPr>
                <a:spLocks/>
              </p:cNvSpPr>
              <p:nvPr/>
            </p:nvSpPr>
            <p:spPr bwMode="auto">
              <a:xfrm>
                <a:off x="5954" y="2390"/>
                <a:ext cx="28" cy="29"/>
              </a:xfrm>
              <a:custGeom>
                <a:avLst/>
                <a:gdLst>
                  <a:gd name="T0" fmla="*/ 6 w 6"/>
                  <a:gd name="T1" fmla="*/ 1 h 6"/>
                  <a:gd name="T2" fmla="*/ 3 w 6"/>
                  <a:gd name="T3" fmla="*/ 0 h 6"/>
                  <a:gd name="T4" fmla="*/ 0 w 6"/>
                  <a:gd name="T5" fmla="*/ 3 h 6"/>
                  <a:gd name="T6" fmla="*/ 2 w 6"/>
                  <a:gd name="T7" fmla="*/ 6 h 6"/>
                  <a:gd name="T8" fmla="*/ 5 w 6"/>
                  <a:gd name="T9" fmla="*/ 5 h 6"/>
                  <a:gd name="T10" fmla="*/ 6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6" y="1"/>
                    </a:moveTo>
                    <a:cubicBezTo>
                      <a:pt x="6" y="1"/>
                      <a:pt x="4" y="0"/>
                      <a:pt x="3" y="0"/>
                    </a:cubicBezTo>
                    <a:cubicBezTo>
                      <a:pt x="2" y="0"/>
                      <a:pt x="0" y="1"/>
                      <a:pt x="0" y="3"/>
                    </a:cubicBezTo>
                    <a:cubicBezTo>
                      <a:pt x="0" y="4"/>
                      <a:pt x="1" y="5"/>
                      <a:pt x="2" y="6"/>
                    </a:cubicBezTo>
                    <a:cubicBezTo>
                      <a:pt x="3" y="6"/>
                      <a:pt x="5" y="6"/>
                      <a:pt x="5" y="5"/>
                    </a:cubicBezTo>
                    <a:cubicBezTo>
                      <a:pt x="6" y="4"/>
                      <a:pt x="6"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 name="Freeform 42">
                <a:extLst>
                  <a:ext uri="{FF2B5EF4-FFF2-40B4-BE49-F238E27FC236}">
                    <a16:creationId xmlns:a16="http://schemas.microsoft.com/office/drawing/2014/main" id="{6E47D81A-BB56-47D5-9473-B31A504395C3}"/>
                  </a:ext>
                </a:extLst>
              </p:cNvPr>
              <p:cNvSpPr>
                <a:spLocks/>
              </p:cNvSpPr>
              <p:nvPr/>
            </p:nvSpPr>
            <p:spPr bwMode="auto">
              <a:xfrm>
                <a:off x="17738" y="5717"/>
                <a:ext cx="38" cy="28"/>
              </a:xfrm>
              <a:custGeom>
                <a:avLst/>
                <a:gdLst>
                  <a:gd name="T0" fmla="*/ 7 w 8"/>
                  <a:gd name="T1" fmla="*/ 3 h 6"/>
                  <a:gd name="T2" fmla="*/ 5 w 8"/>
                  <a:gd name="T3" fmla="*/ 0 h 6"/>
                  <a:gd name="T4" fmla="*/ 2 w 8"/>
                  <a:gd name="T5" fmla="*/ 1 h 6"/>
                  <a:gd name="T6" fmla="*/ 0 w 8"/>
                  <a:gd name="T7" fmla="*/ 5 h 6"/>
                  <a:gd name="T8" fmla="*/ 3 w 8"/>
                  <a:gd name="T9" fmla="*/ 6 h 6"/>
                  <a:gd name="T10" fmla="*/ 7 w 8"/>
                  <a:gd name="T11" fmla="*/ 3 h 6"/>
                </a:gdLst>
                <a:ahLst/>
                <a:cxnLst>
                  <a:cxn ang="0">
                    <a:pos x="T0" y="T1"/>
                  </a:cxn>
                  <a:cxn ang="0">
                    <a:pos x="T2" y="T3"/>
                  </a:cxn>
                  <a:cxn ang="0">
                    <a:pos x="T4" y="T5"/>
                  </a:cxn>
                  <a:cxn ang="0">
                    <a:pos x="T6" y="T7"/>
                  </a:cxn>
                  <a:cxn ang="0">
                    <a:pos x="T8" y="T9"/>
                  </a:cxn>
                  <a:cxn ang="0">
                    <a:pos x="T10" y="T11"/>
                  </a:cxn>
                </a:cxnLst>
                <a:rect l="0" t="0" r="r" b="b"/>
                <a:pathLst>
                  <a:path w="8" h="6">
                    <a:moveTo>
                      <a:pt x="7" y="3"/>
                    </a:moveTo>
                    <a:cubicBezTo>
                      <a:pt x="8" y="2"/>
                      <a:pt x="6" y="0"/>
                      <a:pt x="5" y="0"/>
                    </a:cubicBezTo>
                    <a:cubicBezTo>
                      <a:pt x="4" y="1"/>
                      <a:pt x="3" y="1"/>
                      <a:pt x="2" y="1"/>
                    </a:cubicBezTo>
                    <a:cubicBezTo>
                      <a:pt x="0" y="2"/>
                      <a:pt x="0" y="4"/>
                      <a:pt x="0" y="5"/>
                    </a:cubicBezTo>
                    <a:cubicBezTo>
                      <a:pt x="1" y="6"/>
                      <a:pt x="2" y="6"/>
                      <a:pt x="3" y="6"/>
                    </a:cubicBezTo>
                    <a:cubicBezTo>
                      <a:pt x="6"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 name="Freeform 43">
                <a:extLst>
                  <a:ext uri="{FF2B5EF4-FFF2-40B4-BE49-F238E27FC236}">
                    <a16:creationId xmlns:a16="http://schemas.microsoft.com/office/drawing/2014/main" id="{496B6DE1-D34E-48E9-8E55-36EB19920A0F}"/>
                  </a:ext>
                </a:extLst>
              </p:cNvPr>
              <p:cNvSpPr>
                <a:spLocks/>
              </p:cNvSpPr>
              <p:nvPr/>
            </p:nvSpPr>
            <p:spPr bwMode="auto">
              <a:xfrm>
                <a:off x="17020" y="9956"/>
                <a:ext cx="28" cy="38"/>
              </a:xfrm>
              <a:custGeom>
                <a:avLst/>
                <a:gdLst>
                  <a:gd name="T0" fmla="*/ 5 w 6"/>
                  <a:gd name="T1" fmla="*/ 1 h 8"/>
                  <a:gd name="T2" fmla="*/ 2 w 6"/>
                  <a:gd name="T3" fmla="*/ 0 h 8"/>
                  <a:gd name="T4" fmla="*/ 0 w 6"/>
                  <a:gd name="T5" fmla="*/ 3 h 8"/>
                  <a:gd name="T6" fmla="*/ 3 w 6"/>
                  <a:gd name="T7" fmla="*/ 8 h 8"/>
                  <a:gd name="T8" fmla="*/ 6 w 6"/>
                  <a:gd name="T9" fmla="*/ 8 h 8"/>
                  <a:gd name="T10" fmla="*/ 5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5" y="1"/>
                    </a:moveTo>
                    <a:cubicBezTo>
                      <a:pt x="4" y="0"/>
                      <a:pt x="3" y="0"/>
                      <a:pt x="2" y="0"/>
                    </a:cubicBezTo>
                    <a:cubicBezTo>
                      <a:pt x="1" y="1"/>
                      <a:pt x="0" y="2"/>
                      <a:pt x="0" y="3"/>
                    </a:cubicBezTo>
                    <a:cubicBezTo>
                      <a:pt x="1" y="5"/>
                      <a:pt x="2" y="6"/>
                      <a:pt x="3" y="8"/>
                    </a:cubicBezTo>
                    <a:cubicBezTo>
                      <a:pt x="4" y="8"/>
                      <a:pt x="5" y="8"/>
                      <a:pt x="6" y="8"/>
                    </a:cubicBezTo>
                    <a:cubicBezTo>
                      <a:pt x="6" y="6"/>
                      <a:pt x="6" y="3"/>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 name="Oval 44">
                <a:extLst>
                  <a:ext uri="{FF2B5EF4-FFF2-40B4-BE49-F238E27FC236}">
                    <a16:creationId xmlns:a16="http://schemas.microsoft.com/office/drawing/2014/main" id="{D6D7BF07-00EF-4C9E-BA68-61CA8D7EB477}"/>
                  </a:ext>
                </a:extLst>
              </p:cNvPr>
              <p:cNvSpPr>
                <a:spLocks noChangeArrowheads="1"/>
              </p:cNvSpPr>
              <p:nvPr/>
            </p:nvSpPr>
            <p:spPr bwMode="auto">
              <a:xfrm>
                <a:off x="17034" y="9994"/>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 name="Freeform 45">
                <a:extLst>
                  <a:ext uri="{FF2B5EF4-FFF2-40B4-BE49-F238E27FC236}">
                    <a16:creationId xmlns:a16="http://schemas.microsoft.com/office/drawing/2014/main" id="{F8C3C04B-CD39-4CED-B0B0-F11E44F23277}"/>
                  </a:ext>
                </a:extLst>
              </p:cNvPr>
              <p:cNvSpPr>
                <a:spLocks/>
              </p:cNvSpPr>
              <p:nvPr/>
            </p:nvSpPr>
            <p:spPr bwMode="auto">
              <a:xfrm>
                <a:off x="11855" y="922"/>
                <a:ext cx="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 name="Freeform 46">
                <a:extLst>
                  <a:ext uri="{FF2B5EF4-FFF2-40B4-BE49-F238E27FC236}">
                    <a16:creationId xmlns:a16="http://schemas.microsoft.com/office/drawing/2014/main" id="{AFDCA813-F536-4F55-8EC9-80330240AB1F}"/>
                  </a:ext>
                </a:extLst>
              </p:cNvPr>
              <p:cNvSpPr>
                <a:spLocks/>
              </p:cNvSpPr>
              <p:nvPr/>
            </p:nvSpPr>
            <p:spPr bwMode="auto">
              <a:xfrm>
                <a:off x="11823" y="894"/>
                <a:ext cx="32" cy="28"/>
              </a:xfrm>
              <a:custGeom>
                <a:avLst/>
                <a:gdLst>
                  <a:gd name="T0" fmla="*/ 2 w 7"/>
                  <a:gd name="T1" fmla="*/ 0 h 6"/>
                  <a:gd name="T2" fmla="*/ 0 w 7"/>
                  <a:gd name="T3" fmla="*/ 1 h 6"/>
                  <a:gd name="T4" fmla="*/ 1 w 7"/>
                  <a:gd name="T5" fmla="*/ 5 h 6"/>
                  <a:gd name="T6" fmla="*/ 7 w 7"/>
                  <a:gd name="T7" fmla="*/ 6 h 6"/>
                  <a:gd name="T8" fmla="*/ 5 w 7"/>
                  <a:gd name="T9" fmla="*/ 1 h 6"/>
                  <a:gd name="T10" fmla="*/ 2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2" y="0"/>
                    </a:moveTo>
                    <a:cubicBezTo>
                      <a:pt x="1" y="0"/>
                      <a:pt x="0" y="1"/>
                      <a:pt x="0" y="1"/>
                    </a:cubicBezTo>
                    <a:cubicBezTo>
                      <a:pt x="0" y="3"/>
                      <a:pt x="1" y="5"/>
                      <a:pt x="1" y="5"/>
                    </a:cubicBezTo>
                    <a:cubicBezTo>
                      <a:pt x="3" y="6"/>
                      <a:pt x="5" y="6"/>
                      <a:pt x="7" y="6"/>
                    </a:cubicBezTo>
                    <a:cubicBezTo>
                      <a:pt x="6" y="4"/>
                      <a:pt x="6" y="2"/>
                      <a:pt x="5" y="1"/>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 name="Freeform 47">
                <a:extLst>
                  <a:ext uri="{FF2B5EF4-FFF2-40B4-BE49-F238E27FC236}">
                    <a16:creationId xmlns:a16="http://schemas.microsoft.com/office/drawing/2014/main" id="{DF898398-C1D8-4B50-9420-318608B3FB9F}"/>
                  </a:ext>
                </a:extLst>
              </p:cNvPr>
              <p:cNvSpPr>
                <a:spLocks/>
              </p:cNvSpPr>
              <p:nvPr/>
            </p:nvSpPr>
            <p:spPr bwMode="auto">
              <a:xfrm>
                <a:off x="17536" y="7345"/>
                <a:ext cx="29" cy="33"/>
              </a:xfrm>
              <a:custGeom>
                <a:avLst/>
                <a:gdLst>
                  <a:gd name="T0" fmla="*/ 6 w 6"/>
                  <a:gd name="T1" fmla="*/ 2 h 7"/>
                  <a:gd name="T2" fmla="*/ 2 w 6"/>
                  <a:gd name="T3" fmla="*/ 0 h 7"/>
                  <a:gd name="T4" fmla="*/ 0 w 6"/>
                  <a:gd name="T5" fmla="*/ 3 h 7"/>
                  <a:gd name="T6" fmla="*/ 1 w 6"/>
                  <a:gd name="T7" fmla="*/ 6 h 7"/>
                  <a:gd name="T8" fmla="*/ 6 w 6"/>
                  <a:gd name="T9" fmla="*/ 2 h 7"/>
                </a:gdLst>
                <a:ahLst/>
                <a:cxnLst>
                  <a:cxn ang="0">
                    <a:pos x="T0" y="T1"/>
                  </a:cxn>
                  <a:cxn ang="0">
                    <a:pos x="T2" y="T3"/>
                  </a:cxn>
                  <a:cxn ang="0">
                    <a:pos x="T4" y="T5"/>
                  </a:cxn>
                  <a:cxn ang="0">
                    <a:pos x="T6" y="T7"/>
                  </a:cxn>
                  <a:cxn ang="0">
                    <a:pos x="T8" y="T9"/>
                  </a:cxn>
                </a:cxnLst>
                <a:rect l="0" t="0" r="r" b="b"/>
                <a:pathLst>
                  <a:path w="6" h="7">
                    <a:moveTo>
                      <a:pt x="6" y="2"/>
                    </a:moveTo>
                    <a:cubicBezTo>
                      <a:pt x="5" y="2"/>
                      <a:pt x="4" y="1"/>
                      <a:pt x="2" y="0"/>
                    </a:cubicBezTo>
                    <a:cubicBezTo>
                      <a:pt x="1" y="0"/>
                      <a:pt x="0" y="1"/>
                      <a:pt x="0" y="3"/>
                    </a:cubicBezTo>
                    <a:cubicBezTo>
                      <a:pt x="0" y="4"/>
                      <a:pt x="0" y="5"/>
                      <a:pt x="1" y="6"/>
                    </a:cubicBezTo>
                    <a:cubicBezTo>
                      <a:pt x="2" y="7"/>
                      <a:pt x="6"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 name="Freeform 48">
                <a:extLst>
                  <a:ext uri="{FF2B5EF4-FFF2-40B4-BE49-F238E27FC236}">
                    <a16:creationId xmlns:a16="http://schemas.microsoft.com/office/drawing/2014/main" id="{1D591EC4-A849-4209-961E-291F358527F6}"/>
                  </a:ext>
                </a:extLst>
              </p:cNvPr>
              <p:cNvSpPr>
                <a:spLocks/>
              </p:cNvSpPr>
              <p:nvPr/>
            </p:nvSpPr>
            <p:spPr bwMode="auto">
              <a:xfrm>
                <a:off x="17950" y="8681"/>
                <a:ext cx="42" cy="24"/>
              </a:xfrm>
              <a:custGeom>
                <a:avLst/>
                <a:gdLst>
                  <a:gd name="T0" fmla="*/ 4 w 9"/>
                  <a:gd name="T1" fmla="*/ 5 h 5"/>
                  <a:gd name="T2" fmla="*/ 7 w 9"/>
                  <a:gd name="T3" fmla="*/ 5 h 5"/>
                  <a:gd name="T4" fmla="*/ 9 w 9"/>
                  <a:gd name="T5" fmla="*/ 3 h 5"/>
                  <a:gd name="T6" fmla="*/ 7 w 9"/>
                  <a:gd name="T7" fmla="*/ 1 h 5"/>
                  <a:gd name="T8" fmla="*/ 5 w 9"/>
                  <a:gd name="T9" fmla="*/ 1 h 5"/>
                  <a:gd name="T10" fmla="*/ 4 w 9"/>
                  <a:gd name="T11" fmla="*/ 1 h 5"/>
                  <a:gd name="T12" fmla="*/ 0 w 9"/>
                  <a:gd name="T13" fmla="*/ 3 h 5"/>
                  <a:gd name="T14" fmla="*/ 4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4" y="5"/>
                    </a:moveTo>
                    <a:cubicBezTo>
                      <a:pt x="5" y="5"/>
                      <a:pt x="6" y="5"/>
                      <a:pt x="7" y="5"/>
                    </a:cubicBezTo>
                    <a:cubicBezTo>
                      <a:pt x="8" y="4"/>
                      <a:pt x="8" y="3"/>
                      <a:pt x="9" y="3"/>
                    </a:cubicBezTo>
                    <a:cubicBezTo>
                      <a:pt x="9" y="2"/>
                      <a:pt x="8" y="1"/>
                      <a:pt x="7" y="1"/>
                    </a:cubicBezTo>
                    <a:cubicBezTo>
                      <a:pt x="7" y="0"/>
                      <a:pt x="6" y="0"/>
                      <a:pt x="5" y="1"/>
                    </a:cubicBezTo>
                    <a:cubicBezTo>
                      <a:pt x="5" y="1"/>
                      <a:pt x="4" y="1"/>
                      <a:pt x="4" y="1"/>
                    </a:cubicBezTo>
                    <a:cubicBezTo>
                      <a:pt x="2" y="1"/>
                      <a:pt x="1" y="1"/>
                      <a:pt x="0"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 name="Freeform 49">
                <a:extLst>
                  <a:ext uri="{FF2B5EF4-FFF2-40B4-BE49-F238E27FC236}">
                    <a16:creationId xmlns:a16="http://schemas.microsoft.com/office/drawing/2014/main" id="{8827396C-CA8C-4438-A8C2-FDD48B4C5360}"/>
                  </a:ext>
                </a:extLst>
              </p:cNvPr>
              <p:cNvSpPr>
                <a:spLocks/>
              </p:cNvSpPr>
              <p:nvPr/>
            </p:nvSpPr>
            <p:spPr bwMode="auto">
              <a:xfrm>
                <a:off x="9107" y="664"/>
                <a:ext cx="23" cy="37"/>
              </a:xfrm>
              <a:custGeom>
                <a:avLst/>
                <a:gdLst>
                  <a:gd name="T0" fmla="*/ 3 w 5"/>
                  <a:gd name="T1" fmla="*/ 8 h 8"/>
                  <a:gd name="T2" fmla="*/ 5 w 5"/>
                  <a:gd name="T3" fmla="*/ 4 h 8"/>
                  <a:gd name="T4" fmla="*/ 4 w 5"/>
                  <a:gd name="T5" fmla="*/ 1 h 8"/>
                  <a:gd name="T6" fmla="*/ 0 w 5"/>
                  <a:gd name="T7" fmla="*/ 3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4" y="7"/>
                      <a:pt x="4" y="6"/>
                      <a:pt x="5" y="4"/>
                    </a:cubicBezTo>
                    <a:cubicBezTo>
                      <a:pt x="5" y="3"/>
                      <a:pt x="4" y="2"/>
                      <a:pt x="4" y="1"/>
                    </a:cubicBezTo>
                    <a:cubicBezTo>
                      <a:pt x="3" y="0"/>
                      <a:pt x="0" y="2"/>
                      <a:pt x="0" y="3"/>
                    </a:cubicBezTo>
                    <a:cubicBezTo>
                      <a:pt x="0" y="6"/>
                      <a:pt x="1"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 name="Freeform 50">
                <a:extLst>
                  <a:ext uri="{FF2B5EF4-FFF2-40B4-BE49-F238E27FC236}">
                    <a16:creationId xmlns:a16="http://schemas.microsoft.com/office/drawing/2014/main" id="{ED8CEF42-1844-4EA6-92D2-C7E7F565362B}"/>
                  </a:ext>
                </a:extLst>
              </p:cNvPr>
              <p:cNvSpPr>
                <a:spLocks/>
              </p:cNvSpPr>
              <p:nvPr/>
            </p:nvSpPr>
            <p:spPr bwMode="auto">
              <a:xfrm>
                <a:off x="12607" y="8897"/>
                <a:ext cx="24" cy="33"/>
              </a:xfrm>
              <a:custGeom>
                <a:avLst/>
                <a:gdLst>
                  <a:gd name="T0" fmla="*/ 5 w 5"/>
                  <a:gd name="T1" fmla="*/ 5 h 7"/>
                  <a:gd name="T2" fmla="*/ 3 w 5"/>
                  <a:gd name="T3" fmla="*/ 1 h 7"/>
                  <a:gd name="T4" fmla="*/ 0 w 5"/>
                  <a:gd name="T5" fmla="*/ 4 h 7"/>
                  <a:gd name="T6" fmla="*/ 2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5" y="4"/>
                      <a:pt x="5" y="2"/>
                      <a:pt x="3" y="1"/>
                    </a:cubicBezTo>
                    <a:cubicBezTo>
                      <a:pt x="2" y="0"/>
                      <a:pt x="0" y="2"/>
                      <a:pt x="0" y="4"/>
                    </a:cubicBezTo>
                    <a:cubicBezTo>
                      <a:pt x="1" y="5"/>
                      <a:pt x="1" y="6"/>
                      <a:pt x="2" y="6"/>
                    </a:cubicBezTo>
                    <a:cubicBezTo>
                      <a:pt x="3" y="7"/>
                      <a:pt x="4"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 name="Freeform 51">
                <a:extLst>
                  <a:ext uri="{FF2B5EF4-FFF2-40B4-BE49-F238E27FC236}">
                    <a16:creationId xmlns:a16="http://schemas.microsoft.com/office/drawing/2014/main" id="{76F284F3-FEB3-44FA-AB07-FE89E018D5C5}"/>
                  </a:ext>
                </a:extLst>
              </p:cNvPr>
              <p:cNvSpPr>
                <a:spLocks/>
              </p:cNvSpPr>
              <p:nvPr/>
            </p:nvSpPr>
            <p:spPr bwMode="auto">
              <a:xfrm>
                <a:off x="9078" y="1214"/>
                <a:ext cx="24" cy="28"/>
              </a:xfrm>
              <a:custGeom>
                <a:avLst/>
                <a:gdLst>
                  <a:gd name="T0" fmla="*/ 2 w 5"/>
                  <a:gd name="T1" fmla="*/ 1 h 6"/>
                  <a:gd name="T2" fmla="*/ 0 w 5"/>
                  <a:gd name="T3" fmla="*/ 4 h 6"/>
                  <a:gd name="T4" fmla="*/ 1 w 5"/>
                  <a:gd name="T5" fmla="*/ 6 h 6"/>
                  <a:gd name="T6" fmla="*/ 4 w 5"/>
                  <a:gd name="T7" fmla="*/ 6 h 6"/>
                  <a:gd name="T8" fmla="*/ 5 w 5"/>
                  <a:gd name="T9" fmla="*/ 2 h 6"/>
                  <a:gd name="T10" fmla="*/ 2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2" y="1"/>
                    </a:moveTo>
                    <a:cubicBezTo>
                      <a:pt x="1" y="1"/>
                      <a:pt x="0" y="3"/>
                      <a:pt x="0" y="4"/>
                    </a:cubicBezTo>
                    <a:cubicBezTo>
                      <a:pt x="0" y="5"/>
                      <a:pt x="1" y="6"/>
                      <a:pt x="1" y="6"/>
                    </a:cubicBezTo>
                    <a:cubicBezTo>
                      <a:pt x="2" y="6"/>
                      <a:pt x="3" y="6"/>
                      <a:pt x="4" y="6"/>
                    </a:cubicBezTo>
                    <a:cubicBezTo>
                      <a:pt x="4" y="5"/>
                      <a:pt x="5" y="3"/>
                      <a:pt x="5" y="2"/>
                    </a:cubicBezTo>
                    <a:cubicBezTo>
                      <a:pt x="4" y="0"/>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 name="Freeform 52">
                <a:extLst>
                  <a:ext uri="{FF2B5EF4-FFF2-40B4-BE49-F238E27FC236}">
                    <a16:creationId xmlns:a16="http://schemas.microsoft.com/office/drawing/2014/main" id="{0D249CB0-B4D2-4186-A69E-CB48DB0B7B86}"/>
                  </a:ext>
                </a:extLst>
              </p:cNvPr>
              <p:cNvSpPr>
                <a:spLocks/>
              </p:cNvSpPr>
              <p:nvPr/>
            </p:nvSpPr>
            <p:spPr bwMode="auto">
              <a:xfrm>
                <a:off x="11090" y="5562"/>
                <a:ext cx="37" cy="28"/>
              </a:xfrm>
              <a:custGeom>
                <a:avLst/>
                <a:gdLst>
                  <a:gd name="T0" fmla="*/ 5 w 8"/>
                  <a:gd name="T1" fmla="*/ 2 h 6"/>
                  <a:gd name="T2" fmla="*/ 4 w 8"/>
                  <a:gd name="T3" fmla="*/ 1 h 6"/>
                  <a:gd name="T4" fmla="*/ 1 w 8"/>
                  <a:gd name="T5" fmla="*/ 1 h 6"/>
                  <a:gd name="T6" fmla="*/ 0 w 8"/>
                  <a:gd name="T7" fmla="*/ 4 h 6"/>
                  <a:gd name="T8" fmla="*/ 2 w 8"/>
                  <a:gd name="T9" fmla="*/ 6 h 6"/>
                  <a:gd name="T10" fmla="*/ 8 w 8"/>
                  <a:gd name="T11" fmla="*/ 6 h 6"/>
                  <a:gd name="T12" fmla="*/ 8 w 8"/>
                  <a:gd name="T13" fmla="*/ 3 h 6"/>
                  <a:gd name="T14" fmla="*/ 5 w 8"/>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2"/>
                    </a:moveTo>
                    <a:cubicBezTo>
                      <a:pt x="5" y="2"/>
                      <a:pt x="4" y="1"/>
                      <a:pt x="4" y="1"/>
                    </a:cubicBezTo>
                    <a:cubicBezTo>
                      <a:pt x="3" y="0"/>
                      <a:pt x="2" y="0"/>
                      <a:pt x="1" y="1"/>
                    </a:cubicBezTo>
                    <a:cubicBezTo>
                      <a:pt x="1" y="2"/>
                      <a:pt x="0" y="3"/>
                      <a:pt x="0" y="4"/>
                    </a:cubicBezTo>
                    <a:cubicBezTo>
                      <a:pt x="0" y="4"/>
                      <a:pt x="1" y="6"/>
                      <a:pt x="2" y="6"/>
                    </a:cubicBezTo>
                    <a:cubicBezTo>
                      <a:pt x="4" y="6"/>
                      <a:pt x="6" y="6"/>
                      <a:pt x="8" y="6"/>
                    </a:cubicBezTo>
                    <a:cubicBezTo>
                      <a:pt x="8" y="5"/>
                      <a:pt x="8" y="4"/>
                      <a:pt x="8" y="3"/>
                    </a:cubicBezTo>
                    <a:cubicBezTo>
                      <a:pt x="7" y="3"/>
                      <a:pt x="6"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 name="Freeform 53">
                <a:extLst>
                  <a:ext uri="{FF2B5EF4-FFF2-40B4-BE49-F238E27FC236}">
                    <a16:creationId xmlns:a16="http://schemas.microsoft.com/office/drawing/2014/main" id="{A887981F-23C1-40F3-B429-B763CB064400}"/>
                  </a:ext>
                </a:extLst>
              </p:cNvPr>
              <p:cNvSpPr>
                <a:spLocks/>
              </p:cNvSpPr>
              <p:nvPr/>
            </p:nvSpPr>
            <p:spPr bwMode="auto">
              <a:xfrm>
                <a:off x="11127" y="5590"/>
                <a:ext cx="0" cy="4"/>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 name="Freeform 54">
                <a:extLst>
                  <a:ext uri="{FF2B5EF4-FFF2-40B4-BE49-F238E27FC236}">
                    <a16:creationId xmlns:a16="http://schemas.microsoft.com/office/drawing/2014/main" id="{CB586626-6843-4ED4-A5FD-6DC2B084DDA7}"/>
                  </a:ext>
                </a:extLst>
              </p:cNvPr>
              <p:cNvSpPr>
                <a:spLocks/>
              </p:cNvSpPr>
              <p:nvPr/>
            </p:nvSpPr>
            <p:spPr bwMode="auto">
              <a:xfrm>
                <a:off x="18702" y="11231"/>
                <a:ext cx="28" cy="43"/>
              </a:xfrm>
              <a:custGeom>
                <a:avLst/>
                <a:gdLst>
                  <a:gd name="T0" fmla="*/ 5 w 6"/>
                  <a:gd name="T1" fmla="*/ 7 h 9"/>
                  <a:gd name="T2" fmla="*/ 6 w 6"/>
                  <a:gd name="T3" fmla="*/ 4 h 9"/>
                  <a:gd name="T4" fmla="*/ 6 w 6"/>
                  <a:gd name="T5" fmla="*/ 3 h 9"/>
                  <a:gd name="T6" fmla="*/ 4 w 6"/>
                  <a:gd name="T7" fmla="*/ 0 h 9"/>
                  <a:gd name="T8" fmla="*/ 1 w 6"/>
                  <a:gd name="T9" fmla="*/ 2 h 9"/>
                  <a:gd name="T10" fmla="*/ 0 w 6"/>
                  <a:gd name="T11" fmla="*/ 6 h 9"/>
                  <a:gd name="T12" fmla="*/ 2 w 6"/>
                  <a:gd name="T13" fmla="*/ 8 h 9"/>
                  <a:gd name="T14" fmla="*/ 5 w 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5" y="7"/>
                    </a:moveTo>
                    <a:cubicBezTo>
                      <a:pt x="5" y="6"/>
                      <a:pt x="5" y="5"/>
                      <a:pt x="6" y="4"/>
                    </a:cubicBezTo>
                    <a:cubicBezTo>
                      <a:pt x="6" y="4"/>
                      <a:pt x="6" y="3"/>
                      <a:pt x="6" y="3"/>
                    </a:cubicBezTo>
                    <a:cubicBezTo>
                      <a:pt x="5" y="2"/>
                      <a:pt x="5" y="0"/>
                      <a:pt x="4" y="0"/>
                    </a:cubicBezTo>
                    <a:cubicBezTo>
                      <a:pt x="3" y="0"/>
                      <a:pt x="2" y="1"/>
                      <a:pt x="1" y="2"/>
                    </a:cubicBezTo>
                    <a:cubicBezTo>
                      <a:pt x="1" y="3"/>
                      <a:pt x="0" y="4"/>
                      <a:pt x="0" y="6"/>
                    </a:cubicBezTo>
                    <a:cubicBezTo>
                      <a:pt x="0" y="7"/>
                      <a:pt x="1" y="8"/>
                      <a:pt x="2" y="8"/>
                    </a:cubicBezTo>
                    <a:cubicBezTo>
                      <a:pt x="3" y="9"/>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 name="Freeform 55">
                <a:extLst>
                  <a:ext uri="{FF2B5EF4-FFF2-40B4-BE49-F238E27FC236}">
                    <a16:creationId xmlns:a16="http://schemas.microsoft.com/office/drawing/2014/main" id="{C239D262-9A9C-49DC-A448-1535B82BBAE1}"/>
                  </a:ext>
                </a:extLst>
              </p:cNvPr>
              <p:cNvSpPr>
                <a:spLocks/>
              </p:cNvSpPr>
              <p:nvPr/>
            </p:nvSpPr>
            <p:spPr bwMode="auto">
              <a:xfrm>
                <a:off x="18063" y="8272"/>
                <a:ext cx="33" cy="28"/>
              </a:xfrm>
              <a:custGeom>
                <a:avLst/>
                <a:gdLst>
                  <a:gd name="T0" fmla="*/ 5 w 7"/>
                  <a:gd name="T1" fmla="*/ 6 h 6"/>
                  <a:gd name="T2" fmla="*/ 7 w 7"/>
                  <a:gd name="T3" fmla="*/ 4 h 6"/>
                  <a:gd name="T4" fmla="*/ 7 w 7"/>
                  <a:gd name="T5" fmla="*/ 2 h 6"/>
                  <a:gd name="T6" fmla="*/ 3 w 7"/>
                  <a:gd name="T7" fmla="*/ 0 h 6"/>
                  <a:gd name="T8" fmla="*/ 0 w 7"/>
                  <a:gd name="T9" fmla="*/ 4 h 6"/>
                  <a:gd name="T10" fmla="*/ 5 w 7"/>
                  <a:gd name="T11" fmla="*/ 6 h 6"/>
                </a:gdLst>
                <a:ahLst/>
                <a:cxnLst>
                  <a:cxn ang="0">
                    <a:pos x="T0" y="T1"/>
                  </a:cxn>
                  <a:cxn ang="0">
                    <a:pos x="T2" y="T3"/>
                  </a:cxn>
                  <a:cxn ang="0">
                    <a:pos x="T4" y="T5"/>
                  </a:cxn>
                  <a:cxn ang="0">
                    <a:pos x="T6" y="T7"/>
                  </a:cxn>
                  <a:cxn ang="0">
                    <a:pos x="T8" y="T9"/>
                  </a:cxn>
                  <a:cxn ang="0">
                    <a:pos x="T10" y="T11"/>
                  </a:cxn>
                </a:cxnLst>
                <a:rect l="0" t="0" r="r" b="b"/>
                <a:pathLst>
                  <a:path w="7" h="6">
                    <a:moveTo>
                      <a:pt x="5" y="6"/>
                    </a:moveTo>
                    <a:cubicBezTo>
                      <a:pt x="5" y="5"/>
                      <a:pt x="6" y="4"/>
                      <a:pt x="7" y="4"/>
                    </a:cubicBezTo>
                    <a:cubicBezTo>
                      <a:pt x="7" y="3"/>
                      <a:pt x="7" y="3"/>
                      <a:pt x="7" y="2"/>
                    </a:cubicBezTo>
                    <a:cubicBezTo>
                      <a:pt x="6" y="1"/>
                      <a:pt x="4" y="0"/>
                      <a:pt x="3" y="0"/>
                    </a:cubicBezTo>
                    <a:cubicBezTo>
                      <a:pt x="1" y="1"/>
                      <a:pt x="0" y="3"/>
                      <a:pt x="0" y="4"/>
                    </a:cubicBezTo>
                    <a:cubicBezTo>
                      <a:pt x="1" y="5"/>
                      <a:pt x="3"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 name="Freeform 56">
                <a:extLst>
                  <a:ext uri="{FF2B5EF4-FFF2-40B4-BE49-F238E27FC236}">
                    <a16:creationId xmlns:a16="http://schemas.microsoft.com/office/drawing/2014/main" id="{1D9E982F-37BF-4510-8490-99FAEC81B160}"/>
                  </a:ext>
                </a:extLst>
              </p:cNvPr>
              <p:cNvSpPr>
                <a:spLocks/>
              </p:cNvSpPr>
              <p:nvPr/>
            </p:nvSpPr>
            <p:spPr bwMode="auto">
              <a:xfrm>
                <a:off x="5413" y="11344"/>
                <a:ext cx="28" cy="28"/>
              </a:xfrm>
              <a:custGeom>
                <a:avLst/>
                <a:gdLst>
                  <a:gd name="T0" fmla="*/ 5 w 6"/>
                  <a:gd name="T1" fmla="*/ 6 h 6"/>
                  <a:gd name="T2" fmla="*/ 6 w 6"/>
                  <a:gd name="T3" fmla="*/ 5 h 6"/>
                  <a:gd name="T4" fmla="*/ 3 w 6"/>
                  <a:gd name="T5" fmla="*/ 0 h 6"/>
                  <a:gd name="T6" fmla="*/ 1 w 6"/>
                  <a:gd name="T7" fmla="*/ 1 h 6"/>
                  <a:gd name="T8" fmla="*/ 4 w 6"/>
                  <a:gd name="T9" fmla="*/ 6 h 6"/>
                  <a:gd name="T10" fmla="*/ 5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5" y="6"/>
                    </a:moveTo>
                    <a:cubicBezTo>
                      <a:pt x="6" y="6"/>
                      <a:pt x="6" y="5"/>
                      <a:pt x="6" y="5"/>
                    </a:cubicBezTo>
                    <a:cubicBezTo>
                      <a:pt x="6" y="3"/>
                      <a:pt x="5" y="1"/>
                      <a:pt x="3" y="0"/>
                    </a:cubicBezTo>
                    <a:cubicBezTo>
                      <a:pt x="3" y="0"/>
                      <a:pt x="1" y="1"/>
                      <a:pt x="1" y="1"/>
                    </a:cubicBezTo>
                    <a:cubicBezTo>
                      <a:pt x="0" y="3"/>
                      <a:pt x="1" y="5"/>
                      <a:pt x="4" y="6"/>
                    </a:cubicBezTo>
                    <a:cubicBezTo>
                      <a:pt x="4" y="6"/>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 name="Freeform 57">
                <a:extLst>
                  <a:ext uri="{FF2B5EF4-FFF2-40B4-BE49-F238E27FC236}">
                    <a16:creationId xmlns:a16="http://schemas.microsoft.com/office/drawing/2014/main" id="{8C1725C6-E25A-42C3-87F3-FA7A4B2DF560}"/>
                  </a:ext>
                </a:extLst>
              </p:cNvPr>
              <p:cNvSpPr>
                <a:spLocks/>
              </p:cNvSpPr>
              <p:nvPr/>
            </p:nvSpPr>
            <p:spPr bwMode="auto">
              <a:xfrm>
                <a:off x="18598" y="9109"/>
                <a:ext cx="29" cy="28"/>
              </a:xfrm>
              <a:custGeom>
                <a:avLst/>
                <a:gdLst>
                  <a:gd name="T0" fmla="*/ 0 w 6"/>
                  <a:gd name="T1" fmla="*/ 4 h 6"/>
                  <a:gd name="T2" fmla="*/ 3 w 6"/>
                  <a:gd name="T3" fmla="*/ 6 h 6"/>
                  <a:gd name="T4" fmla="*/ 6 w 6"/>
                  <a:gd name="T5" fmla="*/ 4 h 6"/>
                  <a:gd name="T6" fmla="*/ 5 w 6"/>
                  <a:gd name="T7" fmla="*/ 2 h 6"/>
                  <a:gd name="T8" fmla="*/ 3 w 6"/>
                  <a:gd name="T9" fmla="*/ 1 h 6"/>
                  <a:gd name="T10" fmla="*/ 0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0" y="4"/>
                    </a:moveTo>
                    <a:cubicBezTo>
                      <a:pt x="1" y="5"/>
                      <a:pt x="3" y="5"/>
                      <a:pt x="3" y="6"/>
                    </a:cubicBezTo>
                    <a:cubicBezTo>
                      <a:pt x="5" y="5"/>
                      <a:pt x="6" y="5"/>
                      <a:pt x="6" y="4"/>
                    </a:cubicBezTo>
                    <a:cubicBezTo>
                      <a:pt x="6" y="4"/>
                      <a:pt x="6" y="2"/>
                      <a:pt x="5" y="2"/>
                    </a:cubicBezTo>
                    <a:cubicBezTo>
                      <a:pt x="5" y="1"/>
                      <a:pt x="4" y="1"/>
                      <a:pt x="3" y="1"/>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 name="Freeform 58">
                <a:extLst>
                  <a:ext uri="{FF2B5EF4-FFF2-40B4-BE49-F238E27FC236}">
                    <a16:creationId xmlns:a16="http://schemas.microsoft.com/office/drawing/2014/main" id="{269797D7-C815-43E4-BE75-05E2F702A50C}"/>
                  </a:ext>
                </a:extLst>
              </p:cNvPr>
              <p:cNvSpPr>
                <a:spLocks/>
              </p:cNvSpPr>
              <p:nvPr/>
            </p:nvSpPr>
            <p:spPr bwMode="auto">
              <a:xfrm>
                <a:off x="8035" y="414"/>
                <a:ext cx="28" cy="28"/>
              </a:xfrm>
              <a:custGeom>
                <a:avLst/>
                <a:gdLst>
                  <a:gd name="T0" fmla="*/ 5 w 6"/>
                  <a:gd name="T1" fmla="*/ 6 h 6"/>
                  <a:gd name="T2" fmla="*/ 6 w 6"/>
                  <a:gd name="T3" fmla="*/ 5 h 6"/>
                  <a:gd name="T4" fmla="*/ 3 w 6"/>
                  <a:gd name="T5" fmla="*/ 0 h 6"/>
                  <a:gd name="T6" fmla="*/ 2 w 6"/>
                  <a:gd name="T7" fmla="*/ 1 h 6"/>
                  <a:gd name="T8" fmla="*/ 2 w 6"/>
                  <a:gd name="T9" fmla="*/ 5 h 6"/>
                  <a:gd name="T10" fmla="*/ 5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5" y="6"/>
                    </a:moveTo>
                    <a:cubicBezTo>
                      <a:pt x="5" y="6"/>
                      <a:pt x="6" y="5"/>
                      <a:pt x="6" y="5"/>
                    </a:cubicBezTo>
                    <a:cubicBezTo>
                      <a:pt x="6" y="2"/>
                      <a:pt x="5" y="0"/>
                      <a:pt x="3" y="0"/>
                    </a:cubicBezTo>
                    <a:cubicBezTo>
                      <a:pt x="2" y="0"/>
                      <a:pt x="2" y="0"/>
                      <a:pt x="2" y="1"/>
                    </a:cubicBezTo>
                    <a:cubicBezTo>
                      <a:pt x="0" y="2"/>
                      <a:pt x="1" y="3"/>
                      <a:pt x="2" y="5"/>
                    </a:cubicBezTo>
                    <a:cubicBezTo>
                      <a:pt x="3" y="5"/>
                      <a:pt x="4"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 name="Freeform 59">
                <a:extLst>
                  <a:ext uri="{FF2B5EF4-FFF2-40B4-BE49-F238E27FC236}">
                    <a16:creationId xmlns:a16="http://schemas.microsoft.com/office/drawing/2014/main" id="{5A06D9CA-0CA2-4F26-A23B-A1FFF3D113A5}"/>
                  </a:ext>
                </a:extLst>
              </p:cNvPr>
              <p:cNvSpPr>
                <a:spLocks/>
              </p:cNvSpPr>
              <p:nvPr/>
            </p:nvSpPr>
            <p:spPr bwMode="auto">
              <a:xfrm>
                <a:off x="20563" y="9288"/>
                <a:ext cx="28" cy="33"/>
              </a:xfrm>
              <a:custGeom>
                <a:avLst/>
                <a:gdLst>
                  <a:gd name="T0" fmla="*/ 6 w 6"/>
                  <a:gd name="T1" fmla="*/ 4 h 7"/>
                  <a:gd name="T2" fmla="*/ 3 w 6"/>
                  <a:gd name="T3" fmla="*/ 0 h 7"/>
                  <a:gd name="T4" fmla="*/ 2 w 6"/>
                  <a:gd name="T5" fmla="*/ 0 h 7"/>
                  <a:gd name="T6" fmla="*/ 1 w 6"/>
                  <a:gd name="T7" fmla="*/ 1 h 7"/>
                  <a:gd name="T8" fmla="*/ 3 w 6"/>
                  <a:gd name="T9" fmla="*/ 7 h 7"/>
                  <a:gd name="T10" fmla="*/ 6 w 6"/>
                  <a:gd name="T11" fmla="*/ 6 h 7"/>
                  <a:gd name="T12" fmla="*/ 6 w 6"/>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4"/>
                    </a:moveTo>
                    <a:cubicBezTo>
                      <a:pt x="5" y="3"/>
                      <a:pt x="4" y="2"/>
                      <a:pt x="3" y="0"/>
                    </a:cubicBezTo>
                    <a:cubicBezTo>
                      <a:pt x="3" y="0"/>
                      <a:pt x="2" y="0"/>
                      <a:pt x="2" y="0"/>
                    </a:cubicBezTo>
                    <a:cubicBezTo>
                      <a:pt x="2" y="0"/>
                      <a:pt x="1" y="0"/>
                      <a:pt x="1" y="1"/>
                    </a:cubicBezTo>
                    <a:cubicBezTo>
                      <a:pt x="0" y="4"/>
                      <a:pt x="1" y="7"/>
                      <a:pt x="3" y="7"/>
                    </a:cubicBezTo>
                    <a:cubicBezTo>
                      <a:pt x="4" y="7"/>
                      <a:pt x="5" y="7"/>
                      <a:pt x="6" y="6"/>
                    </a:cubicBezTo>
                    <a:cubicBezTo>
                      <a:pt x="6" y="6"/>
                      <a:pt x="6"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 name="Freeform 60">
                <a:extLst>
                  <a:ext uri="{FF2B5EF4-FFF2-40B4-BE49-F238E27FC236}">
                    <a16:creationId xmlns:a16="http://schemas.microsoft.com/office/drawing/2014/main" id="{6938566C-0E9F-4840-BACD-6A74164A6779}"/>
                  </a:ext>
                </a:extLst>
              </p:cNvPr>
              <p:cNvSpPr>
                <a:spLocks/>
              </p:cNvSpPr>
              <p:nvPr/>
            </p:nvSpPr>
            <p:spPr bwMode="auto">
              <a:xfrm>
                <a:off x="12405" y="2306"/>
                <a:ext cx="43" cy="37"/>
              </a:xfrm>
              <a:custGeom>
                <a:avLst/>
                <a:gdLst>
                  <a:gd name="T0" fmla="*/ 3 w 9"/>
                  <a:gd name="T1" fmla="*/ 0 h 8"/>
                  <a:gd name="T2" fmla="*/ 0 w 9"/>
                  <a:gd name="T3" fmla="*/ 2 h 8"/>
                  <a:gd name="T4" fmla="*/ 0 w 9"/>
                  <a:gd name="T5" fmla="*/ 3 h 8"/>
                  <a:gd name="T6" fmla="*/ 5 w 9"/>
                  <a:gd name="T7" fmla="*/ 7 h 8"/>
                  <a:gd name="T8" fmla="*/ 8 w 9"/>
                  <a:gd name="T9" fmla="*/ 8 h 8"/>
                  <a:gd name="T10" fmla="*/ 8 w 9"/>
                  <a:gd name="T11" fmla="*/ 4 h 8"/>
                  <a:gd name="T12" fmla="*/ 3 w 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3" y="0"/>
                    </a:moveTo>
                    <a:cubicBezTo>
                      <a:pt x="2" y="1"/>
                      <a:pt x="1" y="1"/>
                      <a:pt x="0" y="2"/>
                    </a:cubicBezTo>
                    <a:cubicBezTo>
                      <a:pt x="0" y="2"/>
                      <a:pt x="0" y="3"/>
                      <a:pt x="0" y="3"/>
                    </a:cubicBezTo>
                    <a:cubicBezTo>
                      <a:pt x="2" y="5"/>
                      <a:pt x="3" y="6"/>
                      <a:pt x="5" y="7"/>
                    </a:cubicBezTo>
                    <a:cubicBezTo>
                      <a:pt x="5" y="8"/>
                      <a:pt x="7" y="8"/>
                      <a:pt x="8" y="8"/>
                    </a:cubicBezTo>
                    <a:cubicBezTo>
                      <a:pt x="9" y="7"/>
                      <a:pt x="9" y="5"/>
                      <a:pt x="8" y="4"/>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 name="Freeform 61">
                <a:extLst>
                  <a:ext uri="{FF2B5EF4-FFF2-40B4-BE49-F238E27FC236}">
                    <a16:creationId xmlns:a16="http://schemas.microsoft.com/office/drawing/2014/main" id="{15CCE909-1361-40D9-AB3E-9D3348052CA6}"/>
                  </a:ext>
                </a:extLst>
              </p:cNvPr>
              <p:cNvSpPr>
                <a:spLocks/>
              </p:cNvSpPr>
              <p:nvPr/>
            </p:nvSpPr>
            <p:spPr bwMode="auto">
              <a:xfrm>
                <a:off x="16808" y="7891"/>
                <a:ext cx="28" cy="28"/>
              </a:xfrm>
              <a:custGeom>
                <a:avLst/>
                <a:gdLst>
                  <a:gd name="T0" fmla="*/ 6 w 6"/>
                  <a:gd name="T1" fmla="*/ 2 h 6"/>
                  <a:gd name="T2" fmla="*/ 3 w 6"/>
                  <a:gd name="T3" fmla="*/ 0 h 6"/>
                  <a:gd name="T4" fmla="*/ 1 w 6"/>
                  <a:gd name="T5" fmla="*/ 4 h 6"/>
                  <a:gd name="T6" fmla="*/ 3 w 6"/>
                  <a:gd name="T7" fmla="*/ 5 h 6"/>
                  <a:gd name="T8" fmla="*/ 6 w 6"/>
                  <a:gd name="T9" fmla="*/ 2 h 6"/>
                </a:gdLst>
                <a:ahLst/>
                <a:cxnLst>
                  <a:cxn ang="0">
                    <a:pos x="T0" y="T1"/>
                  </a:cxn>
                  <a:cxn ang="0">
                    <a:pos x="T2" y="T3"/>
                  </a:cxn>
                  <a:cxn ang="0">
                    <a:pos x="T4" y="T5"/>
                  </a:cxn>
                  <a:cxn ang="0">
                    <a:pos x="T6" y="T7"/>
                  </a:cxn>
                  <a:cxn ang="0">
                    <a:pos x="T8" y="T9"/>
                  </a:cxn>
                </a:cxnLst>
                <a:rect l="0" t="0" r="r" b="b"/>
                <a:pathLst>
                  <a:path w="6" h="6">
                    <a:moveTo>
                      <a:pt x="6" y="2"/>
                    </a:moveTo>
                    <a:cubicBezTo>
                      <a:pt x="5" y="1"/>
                      <a:pt x="4" y="0"/>
                      <a:pt x="3" y="0"/>
                    </a:cubicBezTo>
                    <a:cubicBezTo>
                      <a:pt x="1" y="0"/>
                      <a:pt x="0" y="2"/>
                      <a:pt x="1" y="4"/>
                    </a:cubicBezTo>
                    <a:cubicBezTo>
                      <a:pt x="1" y="4"/>
                      <a:pt x="2" y="5"/>
                      <a:pt x="3" y="5"/>
                    </a:cubicBezTo>
                    <a:cubicBezTo>
                      <a:pt x="4" y="6"/>
                      <a:pt x="6" y="4"/>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 name="Freeform 62">
                <a:extLst>
                  <a:ext uri="{FF2B5EF4-FFF2-40B4-BE49-F238E27FC236}">
                    <a16:creationId xmlns:a16="http://schemas.microsoft.com/office/drawing/2014/main" id="{F7DCB107-00D5-4CD0-854D-F231A4737A4E}"/>
                  </a:ext>
                </a:extLst>
              </p:cNvPr>
              <p:cNvSpPr>
                <a:spLocks/>
              </p:cNvSpPr>
              <p:nvPr/>
            </p:nvSpPr>
            <p:spPr bwMode="auto">
              <a:xfrm>
                <a:off x="17809" y="7232"/>
                <a:ext cx="28" cy="19"/>
              </a:xfrm>
              <a:custGeom>
                <a:avLst/>
                <a:gdLst>
                  <a:gd name="T0" fmla="*/ 2 w 6"/>
                  <a:gd name="T1" fmla="*/ 1 h 4"/>
                  <a:gd name="T2" fmla="*/ 3 w 6"/>
                  <a:gd name="T3" fmla="*/ 4 h 4"/>
                  <a:gd name="T4" fmla="*/ 5 w 6"/>
                  <a:gd name="T5" fmla="*/ 3 h 4"/>
                  <a:gd name="T6" fmla="*/ 4 w 6"/>
                  <a:gd name="T7" fmla="*/ 0 h 4"/>
                  <a:gd name="T8" fmla="*/ 2 w 6"/>
                  <a:gd name="T9" fmla="*/ 1 h 4"/>
                </a:gdLst>
                <a:ahLst/>
                <a:cxnLst>
                  <a:cxn ang="0">
                    <a:pos x="T0" y="T1"/>
                  </a:cxn>
                  <a:cxn ang="0">
                    <a:pos x="T2" y="T3"/>
                  </a:cxn>
                  <a:cxn ang="0">
                    <a:pos x="T4" y="T5"/>
                  </a:cxn>
                  <a:cxn ang="0">
                    <a:pos x="T6" y="T7"/>
                  </a:cxn>
                  <a:cxn ang="0">
                    <a:pos x="T8" y="T9"/>
                  </a:cxn>
                </a:cxnLst>
                <a:rect l="0" t="0" r="r" b="b"/>
                <a:pathLst>
                  <a:path w="6" h="4">
                    <a:moveTo>
                      <a:pt x="2" y="1"/>
                    </a:moveTo>
                    <a:cubicBezTo>
                      <a:pt x="0" y="2"/>
                      <a:pt x="1" y="4"/>
                      <a:pt x="3" y="4"/>
                    </a:cubicBezTo>
                    <a:cubicBezTo>
                      <a:pt x="4" y="4"/>
                      <a:pt x="4" y="3"/>
                      <a:pt x="5" y="3"/>
                    </a:cubicBezTo>
                    <a:cubicBezTo>
                      <a:pt x="6" y="1"/>
                      <a:pt x="5" y="0"/>
                      <a:pt x="4" y="0"/>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 name="Freeform 63">
                <a:extLst>
                  <a:ext uri="{FF2B5EF4-FFF2-40B4-BE49-F238E27FC236}">
                    <a16:creationId xmlns:a16="http://schemas.microsoft.com/office/drawing/2014/main" id="{EA9F0286-A814-4026-A27E-D69EFC060C82}"/>
                  </a:ext>
                </a:extLst>
              </p:cNvPr>
              <p:cNvSpPr>
                <a:spLocks/>
              </p:cNvSpPr>
              <p:nvPr/>
            </p:nvSpPr>
            <p:spPr bwMode="auto">
              <a:xfrm>
                <a:off x="6001" y="7251"/>
                <a:ext cx="18" cy="14"/>
              </a:xfrm>
              <a:custGeom>
                <a:avLst/>
                <a:gdLst>
                  <a:gd name="T0" fmla="*/ 4 w 4"/>
                  <a:gd name="T1" fmla="*/ 1 h 3"/>
                  <a:gd name="T2" fmla="*/ 2 w 4"/>
                  <a:gd name="T3" fmla="*/ 0 h 3"/>
                  <a:gd name="T4" fmla="*/ 1 w 4"/>
                  <a:gd name="T5" fmla="*/ 1 h 3"/>
                  <a:gd name="T6" fmla="*/ 2 w 4"/>
                  <a:gd name="T7" fmla="*/ 3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0"/>
                      <a:pt x="3" y="0"/>
                      <a:pt x="2" y="0"/>
                    </a:cubicBezTo>
                    <a:cubicBezTo>
                      <a:pt x="1" y="0"/>
                      <a:pt x="1" y="1"/>
                      <a:pt x="1" y="1"/>
                    </a:cubicBezTo>
                    <a:cubicBezTo>
                      <a:pt x="0" y="2"/>
                      <a:pt x="1" y="3"/>
                      <a:pt x="2" y="3"/>
                    </a:cubicBezTo>
                    <a:cubicBezTo>
                      <a:pt x="2" y="3"/>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 name="Oval 64">
                <a:extLst>
                  <a:ext uri="{FF2B5EF4-FFF2-40B4-BE49-F238E27FC236}">
                    <a16:creationId xmlns:a16="http://schemas.microsoft.com/office/drawing/2014/main" id="{3321838F-65A0-4368-9660-7423A0FB647F}"/>
                  </a:ext>
                </a:extLst>
              </p:cNvPr>
              <p:cNvSpPr>
                <a:spLocks noChangeArrowheads="1"/>
              </p:cNvSpPr>
              <p:nvPr/>
            </p:nvSpPr>
            <p:spPr bwMode="auto">
              <a:xfrm>
                <a:off x="19938" y="862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 name="Freeform 65">
                <a:extLst>
                  <a:ext uri="{FF2B5EF4-FFF2-40B4-BE49-F238E27FC236}">
                    <a16:creationId xmlns:a16="http://schemas.microsoft.com/office/drawing/2014/main" id="{DEB69D1D-4947-4B75-8030-821177444BFE}"/>
                  </a:ext>
                </a:extLst>
              </p:cNvPr>
              <p:cNvSpPr>
                <a:spLocks/>
              </p:cNvSpPr>
              <p:nvPr/>
            </p:nvSpPr>
            <p:spPr bwMode="auto">
              <a:xfrm>
                <a:off x="19938" y="8620"/>
                <a:ext cx="42" cy="37"/>
              </a:xfrm>
              <a:custGeom>
                <a:avLst/>
                <a:gdLst>
                  <a:gd name="T0" fmla="*/ 7 w 9"/>
                  <a:gd name="T1" fmla="*/ 8 h 8"/>
                  <a:gd name="T2" fmla="*/ 9 w 9"/>
                  <a:gd name="T3" fmla="*/ 6 h 8"/>
                  <a:gd name="T4" fmla="*/ 8 w 9"/>
                  <a:gd name="T5" fmla="*/ 5 h 8"/>
                  <a:gd name="T6" fmla="*/ 0 w 9"/>
                  <a:gd name="T7" fmla="*/ 1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cubicBezTo>
                      <a:pt x="7" y="8"/>
                      <a:pt x="8" y="7"/>
                      <a:pt x="9" y="6"/>
                    </a:cubicBezTo>
                    <a:cubicBezTo>
                      <a:pt x="9" y="6"/>
                      <a:pt x="9" y="5"/>
                      <a:pt x="8" y="5"/>
                    </a:cubicBezTo>
                    <a:cubicBezTo>
                      <a:pt x="7" y="2"/>
                      <a:pt x="4" y="0"/>
                      <a:pt x="0" y="1"/>
                    </a:cubicBezTo>
                    <a:cubicBezTo>
                      <a:pt x="1" y="5"/>
                      <a:pt x="3"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 name="Freeform 66">
                <a:extLst>
                  <a:ext uri="{FF2B5EF4-FFF2-40B4-BE49-F238E27FC236}">
                    <a16:creationId xmlns:a16="http://schemas.microsoft.com/office/drawing/2014/main" id="{4E60DB14-1A41-4306-8C7D-200C25EEF30F}"/>
                  </a:ext>
                </a:extLst>
              </p:cNvPr>
              <p:cNvSpPr>
                <a:spLocks/>
              </p:cNvSpPr>
              <p:nvPr/>
            </p:nvSpPr>
            <p:spPr bwMode="auto">
              <a:xfrm>
                <a:off x="5535" y="1214"/>
                <a:ext cx="29" cy="28"/>
              </a:xfrm>
              <a:custGeom>
                <a:avLst/>
                <a:gdLst>
                  <a:gd name="T0" fmla="*/ 3 w 6"/>
                  <a:gd name="T1" fmla="*/ 0 h 6"/>
                  <a:gd name="T2" fmla="*/ 0 w 6"/>
                  <a:gd name="T3" fmla="*/ 4 h 6"/>
                  <a:gd name="T4" fmla="*/ 1 w 6"/>
                  <a:gd name="T5" fmla="*/ 6 h 6"/>
                  <a:gd name="T6" fmla="*/ 5 w 6"/>
                  <a:gd name="T7" fmla="*/ 1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0"/>
                      <a:pt x="0" y="2"/>
                      <a:pt x="0" y="4"/>
                    </a:cubicBezTo>
                    <a:cubicBezTo>
                      <a:pt x="0" y="5"/>
                      <a:pt x="1" y="5"/>
                      <a:pt x="1" y="6"/>
                    </a:cubicBezTo>
                    <a:cubicBezTo>
                      <a:pt x="3" y="6"/>
                      <a:pt x="6" y="3"/>
                      <a:pt x="5" y="1"/>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 name="Freeform 67">
                <a:extLst>
                  <a:ext uri="{FF2B5EF4-FFF2-40B4-BE49-F238E27FC236}">
                    <a16:creationId xmlns:a16="http://schemas.microsoft.com/office/drawing/2014/main" id="{C6CE9014-EF8F-4ABD-9110-9B7D5D944405}"/>
                  </a:ext>
                </a:extLst>
              </p:cNvPr>
              <p:cNvSpPr>
                <a:spLocks/>
              </p:cNvSpPr>
              <p:nvPr/>
            </p:nvSpPr>
            <p:spPr bwMode="auto">
              <a:xfrm>
                <a:off x="18006" y="6140"/>
                <a:ext cx="24" cy="24"/>
              </a:xfrm>
              <a:custGeom>
                <a:avLst/>
                <a:gdLst>
                  <a:gd name="T0" fmla="*/ 5 w 5"/>
                  <a:gd name="T1" fmla="*/ 2 h 5"/>
                  <a:gd name="T2" fmla="*/ 4 w 5"/>
                  <a:gd name="T3" fmla="*/ 1 h 5"/>
                  <a:gd name="T4" fmla="*/ 1 w 5"/>
                  <a:gd name="T5" fmla="*/ 1 h 5"/>
                  <a:gd name="T6" fmla="*/ 1 w 5"/>
                  <a:gd name="T7" fmla="*/ 5 h 5"/>
                  <a:gd name="T8" fmla="*/ 4 w 5"/>
                  <a:gd name="T9" fmla="*/ 3 h 5"/>
                  <a:gd name="T10" fmla="*/ 5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5" y="2"/>
                    </a:moveTo>
                    <a:cubicBezTo>
                      <a:pt x="5" y="2"/>
                      <a:pt x="5" y="1"/>
                      <a:pt x="4" y="1"/>
                    </a:cubicBezTo>
                    <a:cubicBezTo>
                      <a:pt x="3" y="0"/>
                      <a:pt x="2" y="0"/>
                      <a:pt x="1" y="1"/>
                    </a:cubicBezTo>
                    <a:cubicBezTo>
                      <a:pt x="0" y="2"/>
                      <a:pt x="0" y="5"/>
                      <a:pt x="1" y="5"/>
                    </a:cubicBezTo>
                    <a:cubicBezTo>
                      <a:pt x="2" y="4"/>
                      <a:pt x="3" y="4"/>
                      <a:pt x="4" y="3"/>
                    </a:cubicBezTo>
                    <a:cubicBezTo>
                      <a:pt x="4" y="3"/>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 name="Freeform 68">
                <a:extLst>
                  <a:ext uri="{FF2B5EF4-FFF2-40B4-BE49-F238E27FC236}">
                    <a16:creationId xmlns:a16="http://schemas.microsoft.com/office/drawing/2014/main" id="{30F5BA05-4B26-4C55-B295-8C83B54E7B4E}"/>
                  </a:ext>
                </a:extLst>
              </p:cNvPr>
              <p:cNvSpPr>
                <a:spLocks/>
              </p:cNvSpPr>
              <p:nvPr/>
            </p:nvSpPr>
            <p:spPr bwMode="auto">
              <a:xfrm>
                <a:off x="5488" y="2193"/>
                <a:ext cx="43" cy="23"/>
              </a:xfrm>
              <a:custGeom>
                <a:avLst/>
                <a:gdLst>
                  <a:gd name="T0" fmla="*/ 0 w 9"/>
                  <a:gd name="T1" fmla="*/ 1 h 5"/>
                  <a:gd name="T2" fmla="*/ 3 w 9"/>
                  <a:gd name="T3" fmla="*/ 5 h 5"/>
                  <a:gd name="T4" fmla="*/ 9 w 9"/>
                  <a:gd name="T5" fmla="*/ 1 h 5"/>
                  <a:gd name="T6" fmla="*/ 3 w 9"/>
                  <a:gd name="T7" fmla="*/ 0 h 5"/>
                  <a:gd name="T8" fmla="*/ 0 w 9"/>
                  <a:gd name="T9" fmla="*/ 1 h 5"/>
                </a:gdLst>
                <a:ahLst/>
                <a:cxnLst>
                  <a:cxn ang="0">
                    <a:pos x="T0" y="T1"/>
                  </a:cxn>
                  <a:cxn ang="0">
                    <a:pos x="T2" y="T3"/>
                  </a:cxn>
                  <a:cxn ang="0">
                    <a:pos x="T4" y="T5"/>
                  </a:cxn>
                  <a:cxn ang="0">
                    <a:pos x="T6" y="T7"/>
                  </a:cxn>
                  <a:cxn ang="0">
                    <a:pos x="T8" y="T9"/>
                  </a:cxn>
                </a:cxnLst>
                <a:rect l="0" t="0" r="r" b="b"/>
                <a:pathLst>
                  <a:path w="9" h="5">
                    <a:moveTo>
                      <a:pt x="0" y="1"/>
                    </a:moveTo>
                    <a:cubicBezTo>
                      <a:pt x="0" y="2"/>
                      <a:pt x="1" y="4"/>
                      <a:pt x="3" y="5"/>
                    </a:cubicBezTo>
                    <a:cubicBezTo>
                      <a:pt x="6" y="5"/>
                      <a:pt x="8" y="4"/>
                      <a:pt x="9" y="1"/>
                    </a:cubicBezTo>
                    <a:cubicBezTo>
                      <a:pt x="7" y="1"/>
                      <a:pt x="5" y="0"/>
                      <a:pt x="3" y="0"/>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0" name="Oval 69">
                <a:extLst>
                  <a:ext uri="{FF2B5EF4-FFF2-40B4-BE49-F238E27FC236}">
                    <a16:creationId xmlns:a16="http://schemas.microsoft.com/office/drawing/2014/main" id="{0D10E960-6126-44CB-999A-408635732E5B}"/>
                  </a:ext>
                </a:extLst>
              </p:cNvPr>
              <p:cNvSpPr>
                <a:spLocks noChangeArrowheads="1"/>
              </p:cNvSpPr>
              <p:nvPr/>
            </p:nvSpPr>
            <p:spPr bwMode="auto">
              <a:xfrm>
                <a:off x="5531" y="2197"/>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1" name="Freeform 70">
                <a:extLst>
                  <a:ext uri="{FF2B5EF4-FFF2-40B4-BE49-F238E27FC236}">
                    <a16:creationId xmlns:a16="http://schemas.microsoft.com/office/drawing/2014/main" id="{0EDC88A1-29A1-4138-B01C-26EE49E7A9E4}"/>
                  </a:ext>
                </a:extLst>
              </p:cNvPr>
              <p:cNvSpPr>
                <a:spLocks/>
              </p:cNvSpPr>
              <p:nvPr/>
            </p:nvSpPr>
            <p:spPr bwMode="auto">
              <a:xfrm>
                <a:off x="6687" y="1200"/>
                <a:ext cx="28" cy="23"/>
              </a:xfrm>
              <a:custGeom>
                <a:avLst/>
                <a:gdLst>
                  <a:gd name="T0" fmla="*/ 6 w 6"/>
                  <a:gd name="T1" fmla="*/ 2 h 5"/>
                  <a:gd name="T2" fmla="*/ 1 w 6"/>
                  <a:gd name="T3" fmla="*/ 0 h 5"/>
                  <a:gd name="T4" fmla="*/ 0 w 6"/>
                  <a:gd name="T5" fmla="*/ 1 h 5"/>
                  <a:gd name="T6" fmla="*/ 0 w 6"/>
                  <a:gd name="T7" fmla="*/ 3 h 5"/>
                  <a:gd name="T8" fmla="*/ 4 w 6"/>
                  <a:gd name="T9" fmla="*/ 5 h 5"/>
                  <a:gd name="T10" fmla="*/ 6 w 6"/>
                  <a:gd name="T11" fmla="*/ 3 h 5"/>
                  <a:gd name="T12" fmla="*/ 6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6" y="2"/>
                    </a:moveTo>
                    <a:cubicBezTo>
                      <a:pt x="5" y="0"/>
                      <a:pt x="3" y="0"/>
                      <a:pt x="1" y="0"/>
                    </a:cubicBezTo>
                    <a:cubicBezTo>
                      <a:pt x="1" y="0"/>
                      <a:pt x="0" y="1"/>
                      <a:pt x="0" y="1"/>
                    </a:cubicBezTo>
                    <a:cubicBezTo>
                      <a:pt x="0" y="2"/>
                      <a:pt x="0" y="2"/>
                      <a:pt x="0" y="3"/>
                    </a:cubicBezTo>
                    <a:cubicBezTo>
                      <a:pt x="0" y="4"/>
                      <a:pt x="2" y="5"/>
                      <a:pt x="4" y="5"/>
                    </a:cubicBezTo>
                    <a:cubicBezTo>
                      <a:pt x="4" y="5"/>
                      <a:pt x="5" y="4"/>
                      <a:pt x="6" y="3"/>
                    </a:cubicBezTo>
                    <a:cubicBezTo>
                      <a:pt x="6" y="3"/>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2" name="Freeform 71">
                <a:extLst>
                  <a:ext uri="{FF2B5EF4-FFF2-40B4-BE49-F238E27FC236}">
                    <a16:creationId xmlns:a16="http://schemas.microsoft.com/office/drawing/2014/main" id="{511F1649-3B5E-4B0A-A085-F280767D19D8}"/>
                  </a:ext>
                </a:extLst>
              </p:cNvPr>
              <p:cNvSpPr>
                <a:spLocks/>
              </p:cNvSpPr>
              <p:nvPr/>
            </p:nvSpPr>
            <p:spPr bwMode="auto">
              <a:xfrm>
                <a:off x="18603" y="8286"/>
                <a:ext cx="33" cy="14"/>
              </a:xfrm>
              <a:custGeom>
                <a:avLst/>
                <a:gdLst>
                  <a:gd name="T0" fmla="*/ 1 w 7"/>
                  <a:gd name="T1" fmla="*/ 2 h 3"/>
                  <a:gd name="T2" fmla="*/ 3 w 7"/>
                  <a:gd name="T3" fmla="*/ 3 h 3"/>
                  <a:gd name="T4" fmla="*/ 7 w 7"/>
                  <a:gd name="T5" fmla="*/ 1 h 3"/>
                  <a:gd name="T6" fmla="*/ 3 w 7"/>
                  <a:gd name="T7" fmla="*/ 0 h 3"/>
                  <a:gd name="T8" fmla="*/ 1 w 7"/>
                  <a:gd name="T9" fmla="*/ 0 h 3"/>
                  <a:gd name="T10" fmla="*/ 0 w 7"/>
                  <a:gd name="T11" fmla="*/ 1 h 3"/>
                  <a:gd name="T12" fmla="*/ 1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1" y="2"/>
                    </a:moveTo>
                    <a:cubicBezTo>
                      <a:pt x="2" y="3"/>
                      <a:pt x="2" y="3"/>
                      <a:pt x="3" y="3"/>
                    </a:cubicBezTo>
                    <a:cubicBezTo>
                      <a:pt x="4" y="3"/>
                      <a:pt x="6" y="3"/>
                      <a:pt x="7" y="1"/>
                    </a:cubicBezTo>
                    <a:cubicBezTo>
                      <a:pt x="6" y="1"/>
                      <a:pt x="4" y="0"/>
                      <a:pt x="3" y="0"/>
                    </a:cubicBezTo>
                    <a:cubicBezTo>
                      <a:pt x="2" y="0"/>
                      <a:pt x="2" y="0"/>
                      <a:pt x="1" y="0"/>
                    </a:cubicBezTo>
                    <a:cubicBezTo>
                      <a:pt x="1" y="0"/>
                      <a:pt x="0" y="1"/>
                      <a:pt x="0" y="1"/>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3" name="Freeform 72">
                <a:extLst>
                  <a:ext uri="{FF2B5EF4-FFF2-40B4-BE49-F238E27FC236}">
                    <a16:creationId xmlns:a16="http://schemas.microsoft.com/office/drawing/2014/main" id="{2F711072-41CE-4A52-A8A2-A73CCA194F1C}"/>
                  </a:ext>
                </a:extLst>
              </p:cNvPr>
              <p:cNvSpPr>
                <a:spLocks/>
              </p:cNvSpPr>
              <p:nvPr/>
            </p:nvSpPr>
            <p:spPr bwMode="auto">
              <a:xfrm>
                <a:off x="11367" y="5425"/>
                <a:ext cx="19" cy="19"/>
              </a:xfrm>
              <a:custGeom>
                <a:avLst/>
                <a:gdLst>
                  <a:gd name="T0" fmla="*/ 3 w 4"/>
                  <a:gd name="T1" fmla="*/ 3 h 4"/>
                  <a:gd name="T2" fmla="*/ 2 w 4"/>
                  <a:gd name="T3" fmla="*/ 1 h 4"/>
                  <a:gd name="T4" fmla="*/ 1 w 4"/>
                  <a:gd name="T5" fmla="*/ 1 h 4"/>
                  <a:gd name="T6" fmla="*/ 1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4" y="2"/>
                      <a:pt x="4" y="1"/>
                      <a:pt x="2" y="1"/>
                    </a:cubicBezTo>
                    <a:cubicBezTo>
                      <a:pt x="2" y="0"/>
                      <a:pt x="1" y="1"/>
                      <a:pt x="1" y="1"/>
                    </a:cubicBezTo>
                    <a:cubicBezTo>
                      <a:pt x="0" y="2"/>
                      <a:pt x="0" y="3"/>
                      <a:pt x="1" y="3"/>
                    </a:cubicBezTo>
                    <a:cubicBezTo>
                      <a:pt x="2" y="4"/>
                      <a:pt x="2"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4" name="Freeform 73">
                <a:extLst>
                  <a:ext uri="{FF2B5EF4-FFF2-40B4-BE49-F238E27FC236}">
                    <a16:creationId xmlns:a16="http://schemas.microsoft.com/office/drawing/2014/main" id="{6941AD9C-E2CF-4585-882E-A05EBEAA9D5C}"/>
                  </a:ext>
                </a:extLst>
              </p:cNvPr>
              <p:cNvSpPr>
                <a:spLocks/>
              </p:cNvSpPr>
              <p:nvPr/>
            </p:nvSpPr>
            <p:spPr bwMode="auto">
              <a:xfrm>
                <a:off x="13707" y="1049"/>
                <a:ext cx="28" cy="24"/>
              </a:xfrm>
              <a:custGeom>
                <a:avLst/>
                <a:gdLst>
                  <a:gd name="T0" fmla="*/ 5 w 6"/>
                  <a:gd name="T1" fmla="*/ 4 h 5"/>
                  <a:gd name="T2" fmla="*/ 3 w 6"/>
                  <a:gd name="T3" fmla="*/ 0 h 5"/>
                  <a:gd name="T4" fmla="*/ 1 w 6"/>
                  <a:gd name="T5" fmla="*/ 1 h 5"/>
                  <a:gd name="T6" fmla="*/ 2 w 6"/>
                  <a:gd name="T7" fmla="*/ 5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6" y="2"/>
                      <a:pt x="5" y="1"/>
                      <a:pt x="3" y="0"/>
                    </a:cubicBezTo>
                    <a:cubicBezTo>
                      <a:pt x="2" y="0"/>
                      <a:pt x="1" y="0"/>
                      <a:pt x="1" y="1"/>
                    </a:cubicBezTo>
                    <a:cubicBezTo>
                      <a:pt x="0" y="3"/>
                      <a:pt x="1" y="5"/>
                      <a:pt x="2" y="5"/>
                    </a:cubicBezTo>
                    <a:cubicBezTo>
                      <a:pt x="3" y="5"/>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5" name="Freeform 74">
                <a:extLst>
                  <a:ext uri="{FF2B5EF4-FFF2-40B4-BE49-F238E27FC236}">
                    <a16:creationId xmlns:a16="http://schemas.microsoft.com/office/drawing/2014/main" id="{30FACCEA-4417-435F-B54E-9BC110E0BC0E}"/>
                  </a:ext>
                </a:extLst>
              </p:cNvPr>
              <p:cNvSpPr>
                <a:spLocks/>
              </p:cNvSpPr>
              <p:nvPr/>
            </p:nvSpPr>
            <p:spPr bwMode="auto">
              <a:xfrm>
                <a:off x="19970" y="8705"/>
                <a:ext cx="33" cy="28"/>
              </a:xfrm>
              <a:custGeom>
                <a:avLst/>
                <a:gdLst>
                  <a:gd name="T0" fmla="*/ 4 w 7"/>
                  <a:gd name="T1" fmla="*/ 6 h 6"/>
                  <a:gd name="T2" fmla="*/ 7 w 7"/>
                  <a:gd name="T3" fmla="*/ 5 h 6"/>
                  <a:gd name="T4" fmla="*/ 7 w 7"/>
                  <a:gd name="T5" fmla="*/ 3 h 6"/>
                  <a:gd name="T6" fmla="*/ 0 w 7"/>
                  <a:gd name="T7" fmla="*/ 0 h 6"/>
                  <a:gd name="T8" fmla="*/ 4 w 7"/>
                  <a:gd name="T9" fmla="*/ 6 h 6"/>
                </a:gdLst>
                <a:ahLst/>
                <a:cxnLst>
                  <a:cxn ang="0">
                    <a:pos x="T0" y="T1"/>
                  </a:cxn>
                  <a:cxn ang="0">
                    <a:pos x="T2" y="T3"/>
                  </a:cxn>
                  <a:cxn ang="0">
                    <a:pos x="T4" y="T5"/>
                  </a:cxn>
                  <a:cxn ang="0">
                    <a:pos x="T6" y="T7"/>
                  </a:cxn>
                  <a:cxn ang="0">
                    <a:pos x="T8" y="T9"/>
                  </a:cxn>
                </a:cxnLst>
                <a:rect l="0" t="0" r="r" b="b"/>
                <a:pathLst>
                  <a:path w="7" h="6">
                    <a:moveTo>
                      <a:pt x="4" y="6"/>
                    </a:moveTo>
                    <a:cubicBezTo>
                      <a:pt x="5" y="6"/>
                      <a:pt x="6" y="6"/>
                      <a:pt x="7" y="5"/>
                    </a:cubicBezTo>
                    <a:cubicBezTo>
                      <a:pt x="7" y="5"/>
                      <a:pt x="7" y="3"/>
                      <a:pt x="7" y="3"/>
                    </a:cubicBezTo>
                    <a:cubicBezTo>
                      <a:pt x="5" y="0"/>
                      <a:pt x="3" y="0"/>
                      <a:pt x="0" y="0"/>
                    </a:cubicBezTo>
                    <a:cubicBezTo>
                      <a:pt x="0" y="3"/>
                      <a:pt x="1"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6" name="Freeform 75">
                <a:extLst>
                  <a:ext uri="{FF2B5EF4-FFF2-40B4-BE49-F238E27FC236}">
                    <a16:creationId xmlns:a16="http://schemas.microsoft.com/office/drawing/2014/main" id="{95E25E95-2E9A-427E-AD2C-11B2552995BF}"/>
                  </a:ext>
                </a:extLst>
              </p:cNvPr>
              <p:cNvSpPr>
                <a:spLocks/>
              </p:cNvSpPr>
              <p:nvPr/>
            </p:nvSpPr>
            <p:spPr bwMode="auto">
              <a:xfrm>
                <a:off x="2190" y="3614"/>
                <a:ext cx="19" cy="23"/>
              </a:xfrm>
              <a:custGeom>
                <a:avLst/>
                <a:gdLst>
                  <a:gd name="T0" fmla="*/ 4 w 4"/>
                  <a:gd name="T1" fmla="*/ 3 h 5"/>
                  <a:gd name="T2" fmla="*/ 1 w 4"/>
                  <a:gd name="T3" fmla="*/ 0 h 5"/>
                  <a:gd name="T4" fmla="*/ 1 w 4"/>
                  <a:gd name="T5" fmla="*/ 4 h 5"/>
                  <a:gd name="T6" fmla="*/ 3 w 4"/>
                  <a:gd name="T7" fmla="*/ 5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1"/>
                      <a:pt x="2" y="0"/>
                      <a:pt x="1" y="0"/>
                    </a:cubicBezTo>
                    <a:cubicBezTo>
                      <a:pt x="0" y="0"/>
                      <a:pt x="0" y="2"/>
                      <a:pt x="1" y="4"/>
                    </a:cubicBezTo>
                    <a:cubicBezTo>
                      <a:pt x="1" y="5"/>
                      <a:pt x="2" y="5"/>
                      <a:pt x="3" y="5"/>
                    </a:cubicBezTo>
                    <a:cubicBezTo>
                      <a:pt x="3" y="5"/>
                      <a:pt x="4"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Freeform 76">
                <a:extLst>
                  <a:ext uri="{FF2B5EF4-FFF2-40B4-BE49-F238E27FC236}">
                    <a16:creationId xmlns:a16="http://schemas.microsoft.com/office/drawing/2014/main" id="{A797B91C-3D51-44EE-9074-DE914FBDDF9E}"/>
                  </a:ext>
                </a:extLst>
              </p:cNvPr>
              <p:cNvSpPr>
                <a:spLocks/>
              </p:cNvSpPr>
              <p:nvPr/>
            </p:nvSpPr>
            <p:spPr bwMode="auto">
              <a:xfrm>
                <a:off x="16131" y="951"/>
                <a:ext cx="38" cy="23"/>
              </a:xfrm>
              <a:custGeom>
                <a:avLst/>
                <a:gdLst>
                  <a:gd name="T0" fmla="*/ 0 w 8"/>
                  <a:gd name="T1" fmla="*/ 1 h 5"/>
                  <a:gd name="T2" fmla="*/ 7 w 8"/>
                  <a:gd name="T3" fmla="*/ 5 h 5"/>
                  <a:gd name="T4" fmla="*/ 8 w 8"/>
                  <a:gd name="T5" fmla="*/ 3 h 5"/>
                  <a:gd name="T6" fmla="*/ 7 w 8"/>
                  <a:gd name="T7" fmla="*/ 2 h 5"/>
                  <a:gd name="T8" fmla="*/ 0 w 8"/>
                  <a:gd name="T9" fmla="*/ 1 h 5"/>
                </a:gdLst>
                <a:ahLst/>
                <a:cxnLst>
                  <a:cxn ang="0">
                    <a:pos x="T0" y="T1"/>
                  </a:cxn>
                  <a:cxn ang="0">
                    <a:pos x="T2" y="T3"/>
                  </a:cxn>
                  <a:cxn ang="0">
                    <a:pos x="T4" y="T5"/>
                  </a:cxn>
                  <a:cxn ang="0">
                    <a:pos x="T6" y="T7"/>
                  </a:cxn>
                  <a:cxn ang="0">
                    <a:pos x="T8" y="T9"/>
                  </a:cxn>
                </a:cxnLst>
                <a:rect l="0" t="0" r="r" b="b"/>
                <a:pathLst>
                  <a:path w="8" h="5">
                    <a:moveTo>
                      <a:pt x="0" y="1"/>
                    </a:moveTo>
                    <a:cubicBezTo>
                      <a:pt x="1" y="4"/>
                      <a:pt x="4" y="5"/>
                      <a:pt x="7" y="5"/>
                    </a:cubicBezTo>
                    <a:cubicBezTo>
                      <a:pt x="7" y="5"/>
                      <a:pt x="8" y="4"/>
                      <a:pt x="8" y="3"/>
                    </a:cubicBezTo>
                    <a:cubicBezTo>
                      <a:pt x="8" y="3"/>
                      <a:pt x="8" y="2"/>
                      <a:pt x="7" y="2"/>
                    </a:cubicBezTo>
                    <a:cubicBezTo>
                      <a:pt x="5" y="0"/>
                      <a:pt x="3"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Freeform 77">
                <a:extLst>
                  <a:ext uri="{FF2B5EF4-FFF2-40B4-BE49-F238E27FC236}">
                    <a16:creationId xmlns:a16="http://schemas.microsoft.com/office/drawing/2014/main" id="{A155E32E-DB61-498F-9083-A03A5CC08657}"/>
                  </a:ext>
                </a:extLst>
              </p:cNvPr>
              <p:cNvSpPr>
                <a:spLocks/>
              </p:cNvSpPr>
              <p:nvPr/>
            </p:nvSpPr>
            <p:spPr bwMode="auto">
              <a:xfrm>
                <a:off x="18594" y="8225"/>
                <a:ext cx="28" cy="23"/>
              </a:xfrm>
              <a:custGeom>
                <a:avLst/>
                <a:gdLst>
                  <a:gd name="T0" fmla="*/ 5 w 6"/>
                  <a:gd name="T1" fmla="*/ 5 h 5"/>
                  <a:gd name="T2" fmla="*/ 6 w 6"/>
                  <a:gd name="T3" fmla="*/ 4 h 5"/>
                  <a:gd name="T4" fmla="*/ 2 w 6"/>
                  <a:gd name="T5" fmla="*/ 0 h 5"/>
                  <a:gd name="T6" fmla="*/ 0 w 6"/>
                  <a:gd name="T7" fmla="*/ 1 h 5"/>
                  <a:gd name="T8" fmla="*/ 2 w 6"/>
                  <a:gd name="T9" fmla="*/ 5 h 5"/>
                  <a:gd name="T10" fmla="*/ 5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5" y="5"/>
                    </a:moveTo>
                    <a:cubicBezTo>
                      <a:pt x="5" y="5"/>
                      <a:pt x="6" y="4"/>
                      <a:pt x="6" y="4"/>
                    </a:cubicBezTo>
                    <a:cubicBezTo>
                      <a:pt x="6" y="2"/>
                      <a:pt x="4" y="0"/>
                      <a:pt x="2" y="0"/>
                    </a:cubicBezTo>
                    <a:cubicBezTo>
                      <a:pt x="1" y="0"/>
                      <a:pt x="0" y="1"/>
                      <a:pt x="0" y="1"/>
                    </a:cubicBezTo>
                    <a:cubicBezTo>
                      <a:pt x="1" y="2"/>
                      <a:pt x="1" y="4"/>
                      <a:pt x="2" y="5"/>
                    </a:cubicBezTo>
                    <a:cubicBezTo>
                      <a:pt x="3" y="5"/>
                      <a:pt x="4"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Oval 78">
                <a:extLst>
                  <a:ext uri="{FF2B5EF4-FFF2-40B4-BE49-F238E27FC236}">
                    <a16:creationId xmlns:a16="http://schemas.microsoft.com/office/drawing/2014/main" id="{3F9764FC-E77A-4BD0-820C-7B438185969B}"/>
                  </a:ext>
                </a:extLst>
              </p:cNvPr>
              <p:cNvSpPr>
                <a:spLocks noChangeArrowheads="1"/>
              </p:cNvSpPr>
              <p:nvPr/>
            </p:nvSpPr>
            <p:spPr bwMode="auto">
              <a:xfrm>
                <a:off x="6278" y="1374"/>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79">
                <a:extLst>
                  <a:ext uri="{FF2B5EF4-FFF2-40B4-BE49-F238E27FC236}">
                    <a16:creationId xmlns:a16="http://schemas.microsoft.com/office/drawing/2014/main" id="{A6B458AF-590E-41CE-BFAE-267BFB9959BA}"/>
                  </a:ext>
                </a:extLst>
              </p:cNvPr>
              <p:cNvSpPr>
                <a:spLocks/>
              </p:cNvSpPr>
              <p:nvPr/>
            </p:nvSpPr>
            <p:spPr bwMode="auto">
              <a:xfrm>
                <a:off x="6250" y="1374"/>
                <a:ext cx="28" cy="24"/>
              </a:xfrm>
              <a:custGeom>
                <a:avLst/>
                <a:gdLst>
                  <a:gd name="T0" fmla="*/ 2 w 6"/>
                  <a:gd name="T1" fmla="*/ 5 h 5"/>
                  <a:gd name="T2" fmla="*/ 5 w 6"/>
                  <a:gd name="T3" fmla="*/ 4 h 5"/>
                  <a:gd name="T4" fmla="*/ 6 w 6"/>
                  <a:gd name="T5" fmla="*/ 0 h 5"/>
                  <a:gd name="T6" fmla="*/ 2 w 6"/>
                  <a:gd name="T7" fmla="*/ 1 h 5"/>
                  <a:gd name="T8" fmla="*/ 2 w 6"/>
                  <a:gd name="T9" fmla="*/ 5 h 5"/>
                </a:gdLst>
                <a:ahLst/>
                <a:cxnLst>
                  <a:cxn ang="0">
                    <a:pos x="T0" y="T1"/>
                  </a:cxn>
                  <a:cxn ang="0">
                    <a:pos x="T2" y="T3"/>
                  </a:cxn>
                  <a:cxn ang="0">
                    <a:pos x="T4" y="T5"/>
                  </a:cxn>
                  <a:cxn ang="0">
                    <a:pos x="T6" y="T7"/>
                  </a:cxn>
                  <a:cxn ang="0">
                    <a:pos x="T8" y="T9"/>
                  </a:cxn>
                </a:cxnLst>
                <a:rect l="0" t="0" r="r" b="b"/>
                <a:pathLst>
                  <a:path w="6" h="5">
                    <a:moveTo>
                      <a:pt x="2" y="5"/>
                    </a:moveTo>
                    <a:cubicBezTo>
                      <a:pt x="3" y="5"/>
                      <a:pt x="5" y="5"/>
                      <a:pt x="5" y="4"/>
                    </a:cubicBezTo>
                    <a:cubicBezTo>
                      <a:pt x="5" y="3"/>
                      <a:pt x="5" y="1"/>
                      <a:pt x="6" y="0"/>
                    </a:cubicBezTo>
                    <a:cubicBezTo>
                      <a:pt x="4" y="0"/>
                      <a:pt x="3" y="0"/>
                      <a:pt x="2" y="1"/>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1" name="Freeform 80">
                <a:extLst>
                  <a:ext uri="{FF2B5EF4-FFF2-40B4-BE49-F238E27FC236}">
                    <a16:creationId xmlns:a16="http://schemas.microsoft.com/office/drawing/2014/main" id="{D6E39874-C472-427B-9A8F-FD40A12C4C68}"/>
                  </a:ext>
                </a:extLst>
              </p:cNvPr>
              <p:cNvSpPr>
                <a:spLocks/>
              </p:cNvSpPr>
              <p:nvPr/>
            </p:nvSpPr>
            <p:spPr bwMode="auto">
              <a:xfrm>
                <a:off x="19308" y="8300"/>
                <a:ext cx="28" cy="23"/>
              </a:xfrm>
              <a:custGeom>
                <a:avLst/>
                <a:gdLst>
                  <a:gd name="T0" fmla="*/ 6 w 6"/>
                  <a:gd name="T1" fmla="*/ 2 h 5"/>
                  <a:gd name="T2" fmla="*/ 6 w 6"/>
                  <a:gd name="T3" fmla="*/ 1 h 5"/>
                  <a:gd name="T4" fmla="*/ 1 w 6"/>
                  <a:gd name="T5" fmla="*/ 0 h 5"/>
                  <a:gd name="T6" fmla="*/ 0 w 6"/>
                  <a:gd name="T7" fmla="*/ 1 h 5"/>
                  <a:gd name="T8" fmla="*/ 1 w 6"/>
                  <a:gd name="T9" fmla="*/ 3 h 5"/>
                  <a:gd name="T10" fmla="*/ 6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6" y="2"/>
                    </a:moveTo>
                    <a:cubicBezTo>
                      <a:pt x="6" y="2"/>
                      <a:pt x="6" y="1"/>
                      <a:pt x="6" y="1"/>
                    </a:cubicBezTo>
                    <a:cubicBezTo>
                      <a:pt x="5" y="0"/>
                      <a:pt x="3" y="0"/>
                      <a:pt x="1" y="0"/>
                    </a:cubicBezTo>
                    <a:cubicBezTo>
                      <a:pt x="1" y="0"/>
                      <a:pt x="0" y="1"/>
                      <a:pt x="0" y="1"/>
                    </a:cubicBezTo>
                    <a:cubicBezTo>
                      <a:pt x="0" y="2"/>
                      <a:pt x="0" y="3"/>
                      <a:pt x="1" y="3"/>
                    </a:cubicBezTo>
                    <a:cubicBezTo>
                      <a:pt x="3" y="5"/>
                      <a:pt x="5"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Freeform 81">
                <a:extLst>
                  <a:ext uri="{FF2B5EF4-FFF2-40B4-BE49-F238E27FC236}">
                    <a16:creationId xmlns:a16="http://schemas.microsoft.com/office/drawing/2014/main" id="{C05CFD07-F673-4A33-89F5-C0062F4E2B15}"/>
                  </a:ext>
                </a:extLst>
              </p:cNvPr>
              <p:cNvSpPr>
                <a:spLocks/>
              </p:cNvSpPr>
              <p:nvPr/>
            </p:nvSpPr>
            <p:spPr bwMode="auto">
              <a:xfrm>
                <a:off x="20516" y="9650"/>
                <a:ext cx="18" cy="28"/>
              </a:xfrm>
              <a:custGeom>
                <a:avLst/>
                <a:gdLst>
                  <a:gd name="T0" fmla="*/ 4 w 4"/>
                  <a:gd name="T1" fmla="*/ 4 h 6"/>
                  <a:gd name="T2" fmla="*/ 3 w 4"/>
                  <a:gd name="T3" fmla="*/ 1 h 6"/>
                  <a:gd name="T4" fmla="*/ 1 w 4"/>
                  <a:gd name="T5" fmla="*/ 1 h 6"/>
                  <a:gd name="T6" fmla="*/ 0 w 4"/>
                  <a:gd name="T7" fmla="*/ 2 h 6"/>
                  <a:gd name="T8" fmla="*/ 1 w 4"/>
                  <a:gd name="T9" fmla="*/ 5 h 6"/>
                  <a:gd name="T10" fmla="*/ 4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4" y="4"/>
                    </a:moveTo>
                    <a:cubicBezTo>
                      <a:pt x="4" y="3"/>
                      <a:pt x="3" y="2"/>
                      <a:pt x="3" y="1"/>
                    </a:cubicBezTo>
                    <a:cubicBezTo>
                      <a:pt x="2" y="0"/>
                      <a:pt x="1" y="0"/>
                      <a:pt x="1" y="1"/>
                    </a:cubicBezTo>
                    <a:cubicBezTo>
                      <a:pt x="0" y="1"/>
                      <a:pt x="0" y="1"/>
                      <a:pt x="0" y="2"/>
                    </a:cubicBezTo>
                    <a:cubicBezTo>
                      <a:pt x="0" y="3"/>
                      <a:pt x="0" y="4"/>
                      <a:pt x="1" y="5"/>
                    </a:cubicBezTo>
                    <a:cubicBezTo>
                      <a:pt x="2" y="6"/>
                      <a:pt x="3"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Freeform 82">
                <a:extLst>
                  <a:ext uri="{FF2B5EF4-FFF2-40B4-BE49-F238E27FC236}">
                    <a16:creationId xmlns:a16="http://schemas.microsoft.com/office/drawing/2014/main" id="{9F101477-51FC-4B1E-B251-FCBC6AD9B3FF}"/>
                  </a:ext>
                </a:extLst>
              </p:cNvPr>
              <p:cNvSpPr>
                <a:spLocks/>
              </p:cNvSpPr>
              <p:nvPr/>
            </p:nvSpPr>
            <p:spPr bwMode="auto">
              <a:xfrm>
                <a:off x="7283" y="2499"/>
                <a:ext cx="19" cy="23"/>
              </a:xfrm>
              <a:custGeom>
                <a:avLst/>
                <a:gdLst>
                  <a:gd name="T0" fmla="*/ 3 w 4"/>
                  <a:gd name="T1" fmla="*/ 1 h 5"/>
                  <a:gd name="T2" fmla="*/ 1 w 4"/>
                  <a:gd name="T3" fmla="*/ 0 h 5"/>
                  <a:gd name="T4" fmla="*/ 0 w 4"/>
                  <a:gd name="T5" fmla="*/ 1 h 5"/>
                  <a:gd name="T6" fmla="*/ 0 w 4"/>
                  <a:gd name="T7" fmla="*/ 4 h 5"/>
                  <a:gd name="T8" fmla="*/ 4 w 4"/>
                  <a:gd name="T9" fmla="*/ 5 h 5"/>
                  <a:gd name="T10" fmla="*/ 4 w 4"/>
                  <a:gd name="T11" fmla="*/ 3 h 5"/>
                  <a:gd name="T12" fmla="*/ 3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1"/>
                    </a:moveTo>
                    <a:cubicBezTo>
                      <a:pt x="3" y="0"/>
                      <a:pt x="2" y="0"/>
                      <a:pt x="1" y="0"/>
                    </a:cubicBezTo>
                    <a:cubicBezTo>
                      <a:pt x="0" y="0"/>
                      <a:pt x="0" y="1"/>
                      <a:pt x="0" y="1"/>
                    </a:cubicBezTo>
                    <a:cubicBezTo>
                      <a:pt x="0" y="2"/>
                      <a:pt x="0" y="3"/>
                      <a:pt x="0" y="4"/>
                    </a:cubicBezTo>
                    <a:cubicBezTo>
                      <a:pt x="1" y="4"/>
                      <a:pt x="3" y="5"/>
                      <a:pt x="4" y="5"/>
                    </a:cubicBezTo>
                    <a:cubicBezTo>
                      <a:pt x="4" y="5"/>
                      <a:pt x="4" y="4"/>
                      <a:pt x="4" y="3"/>
                    </a:cubicBezTo>
                    <a:cubicBezTo>
                      <a:pt x="4"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Freeform 83">
                <a:extLst>
                  <a:ext uri="{FF2B5EF4-FFF2-40B4-BE49-F238E27FC236}">
                    <a16:creationId xmlns:a16="http://schemas.microsoft.com/office/drawing/2014/main" id="{68CB467F-CCE1-4BD3-B814-21C4AF351349}"/>
                  </a:ext>
                </a:extLst>
              </p:cNvPr>
              <p:cNvSpPr>
                <a:spLocks/>
              </p:cNvSpPr>
              <p:nvPr/>
            </p:nvSpPr>
            <p:spPr bwMode="auto">
              <a:xfrm>
                <a:off x="5446" y="11405"/>
                <a:ext cx="24" cy="38"/>
              </a:xfrm>
              <a:custGeom>
                <a:avLst/>
                <a:gdLst>
                  <a:gd name="T0" fmla="*/ 4 w 5"/>
                  <a:gd name="T1" fmla="*/ 2 h 8"/>
                  <a:gd name="T2" fmla="*/ 2 w 5"/>
                  <a:gd name="T3" fmla="*/ 0 h 8"/>
                  <a:gd name="T4" fmla="*/ 0 w 5"/>
                  <a:gd name="T5" fmla="*/ 2 h 8"/>
                  <a:gd name="T6" fmla="*/ 2 w 5"/>
                  <a:gd name="T7" fmla="*/ 8 h 8"/>
                  <a:gd name="T8" fmla="*/ 5 w 5"/>
                  <a:gd name="T9" fmla="*/ 5 h 8"/>
                  <a:gd name="T10" fmla="*/ 4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4" y="2"/>
                    </a:moveTo>
                    <a:cubicBezTo>
                      <a:pt x="4" y="1"/>
                      <a:pt x="3" y="0"/>
                      <a:pt x="2" y="0"/>
                    </a:cubicBezTo>
                    <a:cubicBezTo>
                      <a:pt x="1" y="0"/>
                      <a:pt x="0" y="1"/>
                      <a:pt x="0" y="2"/>
                    </a:cubicBezTo>
                    <a:cubicBezTo>
                      <a:pt x="1" y="4"/>
                      <a:pt x="1" y="6"/>
                      <a:pt x="2" y="8"/>
                    </a:cubicBezTo>
                    <a:cubicBezTo>
                      <a:pt x="3" y="7"/>
                      <a:pt x="4" y="6"/>
                      <a:pt x="5" y="5"/>
                    </a:cubicBezTo>
                    <a:cubicBezTo>
                      <a:pt x="5" y="4"/>
                      <a:pt x="5"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Oval 84">
                <a:extLst>
                  <a:ext uri="{FF2B5EF4-FFF2-40B4-BE49-F238E27FC236}">
                    <a16:creationId xmlns:a16="http://schemas.microsoft.com/office/drawing/2014/main" id="{C1E80A03-7E40-4593-9F27-6C26B65E03DD}"/>
                  </a:ext>
                </a:extLst>
              </p:cNvPr>
              <p:cNvSpPr>
                <a:spLocks noChangeArrowheads="1"/>
              </p:cNvSpPr>
              <p:nvPr/>
            </p:nvSpPr>
            <p:spPr bwMode="auto">
              <a:xfrm>
                <a:off x="5456" y="11443"/>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Freeform 85">
                <a:extLst>
                  <a:ext uri="{FF2B5EF4-FFF2-40B4-BE49-F238E27FC236}">
                    <a16:creationId xmlns:a16="http://schemas.microsoft.com/office/drawing/2014/main" id="{54AA3765-D331-48D7-B17F-86045CBFE035}"/>
                  </a:ext>
                </a:extLst>
              </p:cNvPr>
              <p:cNvSpPr>
                <a:spLocks/>
              </p:cNvSpPr>
              <p:nvPr/>
            </p:nvSpPr>
            <p:spPr bwMode="auto">
              <a:xfrm>
                <a:off x="14482" y="805"/>
                <a:ext cx="24" cy="28"/>
              </a:xfrm>
              <a:custGeom>
                <a:avLst/>
                <a:gdLst>
                  <a:gd name="T0" fmla="*/ 4 w 5"/>
                  <a:gd name="T1" fmla="*/ 5 h 6"/>
                  <a:gd name="T2" fmla="*/ 3 w 5"/>
                  <a:gd name="T3" fmla="*/ 1 h 6"/>
                  <a:gd name="T4" fmla="*/ 0 w 5"/>
                  <a:gd name="T5" fmla="*/ 2 h 6"/>
                  <a:gd name="T6" fmla="*/ 2 w 5"/>
                  <a:gd name="T7" fmla="*/ 6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5" y="4"/>
                      <a:pt x="5" y="2"/>
                      <a:pt x="3" y="1"/>
                    </a:cubicBezTo>
                    <a:cubicBezTo>
                      <a:pt x="2" y="0"/>
                      <a:pt x="1" y="1"/>
                      <a:pt x="0" y="2"/>
                    </a:cubicBezTo>
                    <a:cubicBezTo>
                      <a:pt x="0" y="4"/>
                      <a:pt x="0" y="5"/>
                      <a:pt x="2" y="6"/>
                    </a:cubicBezTo>
                    <a:cubicBezTo>
                      <a:pt x="3" y="6"/>
                      <a:pt x="4" y="6"/>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Freeform 86">
                <a:extLst>
                  <a:ext uri="{FF2B5EF4-FFF2-40B4-BE49-F238E27FC236}">
                    <a16:creationId xmlns:a16="http://schemas.microsoft.com/office/drawing/2014/main" id="{D6D96ED1-2755-4C5C-9452-2517BADE19CF}"/>
                  </a:ext>
                </a:extLst>
              </p:cNvPr>
              <p:cNvSpPr>
                <a:spLocks/>
              </p:cNvSpPr>
              <p:nvPr/>
            </p:nvSpPr>
            <p:spPr bwMode="auto">
              <a:xfrm>
                <a:off x="8087" y="320"/>
                <a:ext cx="28" cy="19"/>
              </a:xfrm>
              <a:custGeom>
                <a:avLst/>
                <a:gdLst>
                  <a:gd name="T0" fmla="*/ 4 w 6"/>
                  <a:gd name="T1" fmla="*/ 4 h 4"/>
                  <a:gd name="T2" fmla="*/ 5 w 6"/>
                  <a:gd name="T3" fmla="*/ 2 h 4"/>
                  <a:gd name="T4" fmla="*/ 3 w 6"/>
                  <a:gd name="T5" fmla="*/ 0 h 4"/>
                  <a:gd name="T6" fmla="*/ 2 w 6"/>
                  <a:gd name="T7" fmla="*/ 0 h 4"/>
                  <a:gd name="T8" fmla="*/ 1 w 6"/>
                  <a:gd name="T9" fmla="*/ 3 h 4"/>
                  <a:gd name="T10" fmla="*/ 4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4" y="4"/>
                    </a:moveTo>
                    <a:cubicBezTo>
                      <a:pt x="5" y="4"/>
                      <a:pt x="6" y="3"/>
                      <a:pt x="5" y="2"/>
                    </a:cubicBezTo>
                    <a:cubicBezTo>
                      <a:pt x="5" y="1"/>
                      <a:pt x="4" y="0"/>
                      <a:pt x="3" y="0"/>
                    </a:cubicBezTo>
                    <a:cubicBezTo>
                      <a:pt x="3" y="0"/>
                      <a:pt x="2" y="0"/>
                      <a:pt x="2" y="0"/>
                    </a:cubicBezTo>
                    <a:cubicBezTo>
                      <a:pt x="1" y="1"/>
                      <a:pt x="0" y="2"/>
                      <a:pt x="1" y="3"/>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8" name="Freeform 87">
                <a:extLst>
                  <a:ext uri="{FF2B5EF4-FFF2-40B4-BE49-F238E27FC236}">
                    <a16:creationId xmlns:a16="http://schemas.microsoft.com/office/drawing/2014/main" id="{9D4FB304-7697-41CF-9E36-D21666DB6FD3}"/>
                  </a:ext>
                </a:extLst>
              </p:cNvPr>
              <p:cNvSpPr>
                <a:spLocks/>
              </p:cNvSpPr>
              <p:nvPr/>
            </p:nvSpPr>
            <p:spPr bwMode="auto">
              <a:xfrm>
                <a:off x="11790" y="682"/>
                <a:ext cx="14" cy="15"/>
              </a:xfrm>
              <a:custGeom>
                <a:avLst/>
                <a:gdLst>
                  <a:gd name="T0" fmla="*/ 2 w 3"/>
                  <a:gd name="T1" fmla="*/ 3 h 3"/>
                  <a:gd name="T2" fmla="*/ 3 w 3"/>
                  <a:gd name="T3" fmla="*/ 2 h 3"/>
                  <a:gd name="T4" fmla="*/ 1 w 3"/>
                  <a:gd name="T5" fmla="*/ 0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3"/>
                      <a:pt x="3" y="2"/>
                      <a:pt x="3" y="2"/>
                    </a:cubicBezTo>
                    <a:cubicBezTo>
                      <a:pt x="3" y="1"/>
                      <a:pt x="3" y="0"/>
                      <a:pt x="1" y="0"/>
                    </a:cubicBezTo>
                    <a:cubicBezTo>
                      <a:pt x="0" y="0"/>
                      <a:pt x="0" y="0"/>
                      <a:pt x="0" y="2"/>
                    </a:cubicBezTo>
                    <a:cubicBezTo>
                      <a:pt x="0"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9" name="Freeform 88">
                <a:extLst>
                  <a:ext uri="{FF2B5EF4-FFF2-40B4-BE49-F238E27FC236}">
                    <a16:creationId xmlns:a16="http://schemas.microsoft.com/office/drawing/2014/main" id="{1FA449AF-AD18-466D-9C5D-C07E7159942D}"/>
                  </a:ext>
                </a:extLst>
              </p:cNvPr>
              <p:cNvSpPr>
                <a:spLocks/>
              </p:cNvSpPr>
              <p:nvPr/>
            </p:nvSpPr>
            <p:spPr bwMode="auto">
              <a:xfrm>
                <a:off x="18951" y="11274"/>
                <a:ext cx="23" cy="28"/>
              </a:xfrm>
              <a:custGeom>
                <a:avLst/>
                <a:gdLst>
                  <a:gd name="T0" fmla="*/ 2 w 5"/>
                  <a:gd name="T1" fmla="*/ 1 h 6"/>
                  <a:gd name="T2" fmla="*/ 0 w 5"/>
                  <a:gd name="T3" fmla="*/ 3 h 6"/>
                  <a:gd name="T4" fmla="*/ 2 w 5"/>
                  <a:gd name="T5" fmla="*/ 6 h 6"/>
                  <a:gd name="T6" fmla="*/ 5 w 5"/>
                  <a:gd name="T7" fmla="*/ 5 h 6"/>
                  <a:gd name="T8" fmla="*/ 4 w 5"/>
                  <a:gd name="T9" fmla="*/ 2 h 6"/>
                  <a:gd name="T10" fmla="*/ 2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2" y="1"/>
                    </a:moveTo>
                    <a:cubicBezTo>
                      <a:pt x="1" y="1"/>
                      <a:pt x="0" y="3"/>
                      <a:pt x="0" y="3"/>
                    </a:cubicBezTo>
                    <a:cubicBezTo>
                      <a:pt x="1" y="4"/>
                      <a:pt x="1" y="5"/>
                      <a:pt x="2" y="6"/>
                    </a:cubicBezTo>
                    <a:cubicBezTo>
                      <a:pt x="3" y="6"/>
                      <a:pt x="4" y="6"/>
                      <a:pt x="5" y="5"/>
                    </a:cubicBezTo>
                    <a:cubicBezTo>
                      <a:pt x="5" y="4"/>
                      <a:pt x="5" y="3"/>
                      <a:pt x="4"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0" name="Freeform 89">
                <a:extLst>
                  <a:ext uri="{FF2B5EF4-FFF2-40B4-BE49-F238E27FC236}">
                    <a16:creationId xmlns:a16="http://schemas.microsoft.com/office/drawing/2014/main" id="{58DF2240-8FC0-4359-A16B-5C2E4BE97EA9}"/>
                  </a:ext>
                </a:extLst>
              </p:cNvPr>
              <p:cNvSpPr>
                <a:spLocks/>
              </p:cNvSpPr>
              <p:nvPr/>
            </p:nvSpPr>
            <p:spPr bwMode="auto">
              <a:xfrm>
                <a:off x="5474" y="11848"/>
                <a:ext cx="24" cy="28"/>
              </a:xfrm>
              <a:custGeom>
                <a:avLst/>
                <a:gdLst>
                  <a:gd name="T0" fmla="*/ 1 w 5"/>
                  <a:gd name="T1" fmla="*/ 1 h 6"/>
                  <a:gd name="T2" fmla="*/ 1 w 5"/>
                  <a:gd name="T3" fmla="*/ 5 h 6"/>
                  <a:gd name="T4" fmla="*/ 5 w 5"/>
                  <a:gd name="T5" fmla="*/ 6 h 6"/>
                  <a:gd name="T6" fmla="*/ 5 w 5"/>
                  <a:gd name="T7" fmla="*/ 0 h 6"/>
                  <a:gd name="T8" fmla="*/ 1 w 5"/>
                  <a:gd name="T9" fmla="*/ 1 h 6"/>
                </a:gdLst>
                <a:ahLst/>
                <a:cxnLst>
                  <a:cxn ang="0">
                    <a:pos x="T0" y="T1"/>
                  </a:cxn>
                  <a:cxn ang="0">
                    <a:pos x="T2" y="T3"/>
                  </a:cxn>
                  <a:cxn ang="0">
                    <a:pos x="T4" y="T5"/>
                  </a:cxn>
                  <a:cxn ang="0">
                    <a:pos x="T6" y="T7"/>
                  </a:cxn>
                  <a:cxn ang="0">
                    <a:pos x="T8" y="T9"/>
                  </a:cxn>
                </a:cxnLst>
                <a:rect l="0" t="0" r="r" b="b"/>
                <a:pathLst>
                  <a:path w="5" h="6">
                    <a:moveTo>
                      <a:pt x="1" y="1"/>
                    </a:moveTo>
                    <a:cubicBezTo>
                      <a:pt x="0" y="2"/>
                      <a:pt x="0" y="4"/>
                      <a:pt x="1" y="5"/>
                    </a:cubicBezTo>
                    <a:cubicBezTo>
                      <a:pt x="2" y="6"/>
                      <a:pt x="4" y="6"/>
                      <a:pt x="5" y="6"/>
                    </a:cubicBezTo>
                    <a:cubicBezTo>
                      <a:pt x="5" y="4"/>
                      <a:pt x="5" y="2"/>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1" name="Freeform 90">
                <a:extLst>
                  <a:ext uri="{FF2B5EF4-FFF2-40B4-BE49-F238E27FC236}">
                    <a16:creationId xmlns:a16="http://schemas.microsoft.com/office/drawing/2014/main" id="{B582761A-AFE5-4BDF-8B25-02E1D7B185DD}"/>
                  </a:ext>
                </a:extLst>
              </p:cNvPr>
              <p:cNvSpPr>
                <a:spLocks/>
              </p:cNvSpPr>
              <p:nvPr/>
            </p:nvSpPr>
            <p:spPr bwMode="auto">
              <a:xfrm>
                <a:off x="19505" y="8799"/>
                <a:ext cx="43" cy="28"/>
              </a:xfrm>
              <a:custGeom>
                <a:avLst/>
                <a:gdLst>
                  <a:gd name="T0" fmla="*/ 9 w 9"/>
                  <a:gd name="T1" fmla="*/ 5 h 6"/>
                  <a:gd name="T2" fmla="*/ 2 w 9"/>
                  <a:gd name="T3" fmla="*/ 1 h 6"/>
                  <a:gd name="T4" fmla="*/ 0 w 9"/>
                  <a:gd name="T5" fmla="*/ 2 h 6"/>
                  <a:gd name="T6" fmla="*/ 9 w 9"/>
                  <a:gd name="T7" fmla="*/ 6 h 6"/>
                  <a:gd name="T8" fmla="*/ 9 w 9"/>
                  <a:gd name="T9" fmla="*/ 5 h 6"/>
                </a:gdLst>
                <a:ahLst/>
                <a:cxnLst>
                  <a:cxn ang="0">
                    <a:pos x="T0" y="T1"/>
                  </a:cxn>
                  <a:cxn ang="0">
                    <a:pos x="T2" y="T3"/>
                  </a:cxn>
                  <a:cxn ang="0">
                    <a:pos x="T4" y="T5"/>
                  </a:cxn>
                  <a:cxn ang="0">
                    <a:pos x="T6" y="T7"/>
                  </a:cxn>
                  <a:cxn ang="0">
                    <a:pos x="T8" y="T9"/>
                  </a:cxn>
                </a:cxnLst>
                <a:rect l="0" t="0" r="r" b="b"/>
                <a:pathLst>
                  <a:path w="9" h="6">
                    <a:moveTo>
                      <a:pt x="9" y="5"/>
                    </a:moveTo>
                    <a:cubicBezTo>
                      <a:pt x="7" y="1"/>
                      <a:pt x="6" y="0"/>
                      <a:pt x="2" y="1"/>
                    </a:cubicBezTo>
                    <a:cubicBezTo>
                      <a:pt x="1" y="2"/>
                      <a:pt x="0" y="2"/>
                      <a:pt x="0" y="2"/>
                    </a:cubicBezTo>
                    <a:cubicBezTo>
                      <a:pt x="3" y="3"/>
                      <a:pt x="6" y="4"/>
                      <a:pt x="9" y="6"/>
                    </a:cubicBezTo>
                    <a:cubicBezTo>
                      <a:pt x="9" y="6"/>
                      <a:pt x="9" y="5"/>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2" name="Freeform 91">
                <a:extLst>
                  <a:ext uri="{FF2B5EF4-FFF2-40B4-BE49-F238E27FC236}">
                    <a16:creationId xmlns:a16="http://schemas.microsoft.com/office/drawing/2014/main" id="{8781ABD8-2B81-482B-B378-4030D3F34064}"/>
                  </a:ext>
                </a:extLst>
              </p:cNvPr>
              <p:cNvSpPr>
                <a:spLocks/>
              </p:cNvSpPr>
              <p:nvPr/>
            </p:nvSpPr>
            <p:spPr bwMode="auto">
              <a:xfrm>
                <a:off x="19501" y="8808"/>
                <a:ext cx="4" cy="5"/>
              </a:xfrm>
              <a:custGeom>
                <a:avLst/>
                <a:gdLst>
                  <a:gd name="T0" fmla="*/ 1 w 1"/>
                  <a:gd name="T1" fmla="*/ 0 h 1"/>
                  <a:gd name="T2" fmla="*/ 0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3" name="Freeform 92">
                <a:extLst>
                  <a:ext uri="{FF2B5EF4-FFF2-40B4-BE49-F238E27FC236}">
                    <a16:creationId xmlns:a16="http://schemas.microsoft.com/office/drawing/2014/main" id="{6AA34E1E-5383-4CAF-90EA-379F8EC9A981}"/>
                  </a:ext>
                </a:extLst>
              </p:cNvPr>
              <p:cNvSpPr>
                <a:spLocks/>
              </p:cNvSpPr>
              <p:nvPr/>
            </p:nvSpPr>
            <p:spPr bwMode="auto">
              <a:xfrm>
                <a:off x="4624" y="2230"/>
                <a:ext cx="19" cy="19"/>
              </a:xfrm>
              <a:custGeom>
                <a:avLst/>
                <a:gdLst>
                  <a:gd name="T0" fmla="*/ 0 w 4"/>
                  <a:gd name="T1" fmla="*/ 3 h 4"/>
                  <a:gd name="T2" fmla="*/ 1 w 4"/>
                  <a:gd name="T3" fmla="*/ 4 h 4"/>
                  <a:gd name="T4" fmla="*/ 4 w 4"/>
                  <a:gd name="T5" fmla="*/ 2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1" y="4"/>
                    </a:cubicBezTo>
                    <a:cubicBezTo>
                      <a:pt x="3" y="4"/>
                      <a:pt x="4" y="3"/>
                      <a:pt x="4" y="2"/>
                    </a:cubicBezTo>
                    <a:cubicBezTo>
                      <a:pt x="4" y="1"/>
                      <a:pt x="3" y="0"/>
                      <a:pt x="2"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4" name="Freeform 93">
                <a:extLst>
                  <a:ext uri="{FF2B5EF4-FFF2-40B4-BE49-F238E27FC236}">
                    <a16:creationId xmlns:a16="http://schemas.microsoft.com/office/drawing/2014/main" id="{FD24D1EE-464B-4C95-80F9-A61D904C596C}"/>
                  </a:ext>
                </a:extLst>
              </p:cNvPr>
              <p:cNvSpPr>
                <a:spLocks/>
              </p:cNvSpPr>
              <p:nvPr/>
            </p:nvSpPr>
            <p:spPr bwMode="auto">
              <a:xfrm>
                <a:off x="8970" y="6281"/>
                <a:ext cx="24" cy="19"/>
              </a:xfrm>
              <a:custGeom>
                <a:avLst/>
                <a:gdLst>
                  <a:gd name="T0" fmla="*/ 2 w 5"/>
                  <a:gd name="T1" fmla="*/ 4 h 4"/>
                  <a:gd name="T2" fmla="*/ 3 w 5"/>
                  <a:gd name="T3" fmla="*/ 4 h 4"/>
                  <a:gd name="T4" fmla="*/ 5 w 5"/>
                  <a:gd name="T5" fmla="*/ 2 h 4"/>
                  <a:gd name="T6" fmla="*/ 4 w 5"/>
                  <a:gd name="T7" fmla="*/ 0 h 4"/>
                  <a:gd name="T8" fmla="*/ 1 w 5"/>
                  <a:gd name="T9" fmla="*/ 2 h 4"/>
                  <a:gd name="T10" fmla="*/ 2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2" y="4"/>
                    </a:moveTo>
                    <a:cubicBezTo>
                      <a:pt x="2" y="4"/>
                      <a:pt x="3" y="4"/>
                      <a:pt x="3" y="4"/>
                    </a:cubicBezTo>
                    <a:cubicBezTo>
                      <a:pt x="4" y="3"/>
                      <a:pt x="4" y="3"/>
                      <a:pt x="5" y="2"/>
                    </a:cubicBezTo>
                    <a:cubicBezTo>
                      <a:pt x="5" y="1"/>
                      <a:pt x="4" y="0"/>
                      <a:pt x="4" y="0"/>
                    </a:cubicBezTo>
                    <a:cubicBezTo>
                      <a:pt x="3" y="0"/>
                      <a:pt x="2" y="1"/>
                      <a:pt x="1"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5" name="Freeform 94">
                <a:extLst>
                  <a:ext uri="{FF2B5EF4-FFF2-40B4-BE49-F238E27FC236}">
                    <a16:creationId xmlns:a16="http://schemas.microsoft.com/office/drawing/2014/main" id="{78785840-C1EC-4CF2-B78A-B89CC01A0C3B}"/>
                  </a:ext>
                </a:extLst>
              </p:cNvPr>
              <p:cNvSpPr>
                <a:spLocks/>
              </p:cNvSpPr>
              <p:nvPr/>
            </p:nvSpPr>
            <p:spPr bwMode="auto">
              <a:xfrm>
                <a:off x="17936" y="6281"/>
                <a:ext cx="19" cy="19"/>
              </a:xfrm>
              <a:custGeom>
                <a:avLst/>
                <a:gdLst>
                  <a:gd name="T0" fmla="*/ 4 w 4"/>
                  <a:gd name="T1" fmla="*/ 1 h 4"/>
                  <a:gd name="T2" fmla="*/ 3 w 4"/>
                  <a:gd name="T3" fmla="*/ 0 h 4"/>
                  <a:gd name="T4" fmla="*/ 0 w 4"/>
                  <a:gd name="T5" fmla="*/ 3 h 4"/>
                  <a:gd name="T6" fmla="*/ 1 w 4"/>
                  <a:gd name="T7" fmla="*/ 4 h 4"/>
                  <a:gd name="T8" fmla="*/ 3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cubicBezTo>
                      <a:pt x="4" y="1"/>
                      <a:pt x="3" y="0"/>
                      <a:pt x="3" y="0"/>
                    </a:cubicBezTo>
                    <a:cubicBezTo>
                      <a:pt x="1" y="0"/>
                      <a:pt x="0" y="1"/>
                      <a:pt x="0" y="3"/>
                    </a:cubicBezTo>
                    <a:cubicBezTo>
                      <a:pt x="0" y="3"/>
                      <a:pt x="1" y="4"/>
                      <a:pt x="1" y="4"/>
                    </a:cubicBezTo>
                    <a:cubicBezTo>
                      <a:pt x="2" y="4"/>
                      <a:pt x="2" y="4"/>
                      <a:pt x="3" y="4"/>
                    </a:cubicBezTo>
                    <a:cubicBezTo>
                      <a:pt x="3" y="3"/>
                      <a:pt x="4"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Freeform 95">
                <a:extLst>
                  <a:ext uri="{FF2B5EF4-FFF2-40B4-BE49-F238E27FC236}">
                    <a16:creationId xmlns:a16="http://schemas.microsoft.com/office/drawing/2014/main" id="{D538C970-AB39-4923-AD86-E596D79864E9}"/>
                  </a:ext>
                </a:extLst>
              </p:cNvPr>
              <p:cNvSpPr>
                <a:spLocks/>
              </p:cNvSpPr>
              <p:nvPr/>
            </p:nvSpPr>
            <p:spPr bwMode="auto">
              <a:xfrm>
                <a:off x="5131" y="6535"/>
                <a:ext cx="14" cy="19"/>
              </a:xfrm>
              <a:custGeom>
                <a:avLst/>
                <a:gdLst>
                  <a:gd name="T0" fmla="*/ 3 w 3"/>
                  <a:gd name="T1" fmla="*/ 2 h 4"/>
                  <a:gd name="T2" fmla="*/ 1 w 3"/>
                  <a:gd name="T3" fmla="*/ 0 h 4"/>
                  <a:gd name="T4" fmla="*/ 0 w 3"/>
                  <a:gd name="T5" fmla="*/ 2 h 4"/>
                  <a:gd name="T6" fmla="*/ 1 w 3"/>
                  <a:gd name="T7" fmla="*/ 3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1"/>
                      <a:pt x="2" y="1"/>
                      <a:pt x="1" y="0"/>
                    </a:cubicBezTo>
                    <a:cubicBezTo>
                      <a:pt x="1" y="1"/>
                      <a:pt x="0" y="2"/>
                      <a:pt x="0" y="2"/>
                    </a:cubicBezTo>
                    <a:cubicBezTo>
                      <a:pt x="0" y="3"/>
                      <a:pt x="1" y="3"/>
                      <a:pt x="1" y="3"/>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7" name="Freeform 96">
                <a:extLst>
                  <a:ext uri="{FF2B5EF4-FFF2-40B4-BE49-F238E27FC236}">
                    <a16:creationId xmlns:a16="http://schemas.microsoft.com/office/drawing/2014/main" id="{3A6CFA82-8F10-4586-BD5E-AD8CD4E90478}"/>
                  </a:ext>
                </a:extLst>
              </p:cNvPr>
              <p:cNvSpPr>
                <a:spLocks/>
              </p:cNvSpPr>
              <p:nvPr/>
            </p:nvSpPr>
            <p:spPr bwMode="auto">
              <a:xfrm>
                <a:off x="4986" y="6554"/>
                <a:ext cx="18" cy="24"/>
              </a:xfrm>
              <a:custGeom>
                <a:avLst/>
                <a:gdLst>
                  <a:gd name="T0" fmla="*/ 2 w 4"/>
                  <a:gd name="T1" fmla="*/ 4 h 5"/>
                  <a:gd name="T2" fmla="*/ 4 w 4"/>
                  <a:gd name="T3" fmla="*/ 2 h 5"/>
                  <a:gd name="T4" fmla="*/ 2 w 4"/>
                  <a:gd name="T5" fmla="*/ 0 h 5"/>
                  <a:gd name="T6" fmla="*/ 0 w 4"/>
                  <a:gd name="T7" fmla="*/ 2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3" y="4"/>
                      <a:pt x="3" y="3"/>
                      <a:pt x="4" y="2"/>
                    </a:cubicBezTo>
                    <a:cubicBezTo>
                      <a:pt x="3" y="1"/>
                      <a:pt x="3" y="0"/>
                      <a:pt x="2" y="0"/>
                    </a:cubicBezTo>
                    <a:cubicBezTo>
                      <a:pt x="1" y="0"/>
                      <a:pt x="0" y="1"/>
                      <a:pt x="0" y="2"/>
                    </a:cubicBezTo>
                    <a:cubicBezTo>
                      <a:pt x="0" y="3"/>
                      <a:pt x="1"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Freeform 97">
                <a:extLst>
                  <a:ext uri="{FF2B5EF4-FFF2-40B4-BE49-F238E27FC236}">
                    <a16:creationId xmlns:a16="http://schemas.microsoft.com/office/drawing/2014/main" id="{86858356-3FE3-4C6D-8C04-F3D0621CD2E4}"/>
                  </a:ext>
                </a:extLst>
              </p:cNvPr>
              <p:cNvSpPr>
                <a:spLocks/>
              </p:cNvSpPr>
              <p:nvPr/>
            </p:nvSpPr>
            <p:spPr bwMode="auto">
              <a:xfrm>
                <a:off x="5202" y="6648"/>
                <a:ext cx="5" cy="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9" name="Freeform 98">
                <a:extLst>
                  <a:ext uri="{FF2B5EF4-FFF2-40B4-BE49-F238E27FC236}">
                    <a16:creationId xmlns:a16="http://schemas.microsoft.com/office/drawing/2014/main" id="{25B780F0-53AD-4AB8-BF57-962CFCD26A8D}"/>
                  </a:ext>
                </a:extLst>
              </p:cNvPr>
              <p:cNvSpPr>
                <a:spLocks/>
              </p:cNvSpPr>
              <p:nvPr/>
            </p:nvSpPr>
            <p:spPr bwMode="auto">
              <a:xfrm>
                <a:off x="5207" y="6648"/>
                <a:ext cx="18" cy="24"/>
              </a:xfrm>
              <a:custGeom>
                <a:avLst/>
                <a:gdLst>
                  <a:gd name="T0" fmla="*/ 3 w 4"/>
                  <a:gd name="T1" fmla="*/ 4 h 5"/>
                  <a:gd name="T2" fmla="*/ 4 w 4"/>
                  <a:gd name="T3" fmla="*/ 3 h 5"/>
                  <a:gd name="T4" fmla="*/ 2 w 4"/>
                  <a:gd name="T5" fmla="*/ 1 h 5"/>
                  <a:gd name="T6" fmla="*/ 0 w 4"/>
                  <a:gd name="T7" fmla="*/ 1 h 5"/>
                  <a:gd name="T8" fmla="*/ 0 w 4"/>
                  <a:gd name="T9" fmla="*/ 3 h 5"/>
                  <a:gd name="T10" fmla="*/ 3 w 4"/>
                  <a:gd name="T11" fmla="*/ 4 h 5"/>
                </a:gdLst>
                <a:ahLst/>
                <a:cxnLst>
                  <a:cxn ang="0">
                    <a:pos x="T0" y="T1"/>
                  </a:cxn>
                  <a:cxn ang="0">
                    <a:pos x="T2" y="T3"/>
                  </a:cxn>
                  <a:cxn ang="0">
                    <a:pos x="T4" y="T5"/>
                  </a:cxn>
                  <a:cxn ang="0">
                    <a:pos x="T6" y="T7"/>
                  </a:cxn>
                  <a:cxn ang="0">
                    <a:pos x="T8" y="T9"/>
                  </a:cxn>
                  <a:cxn ang="0">
                    <a:pos x="T10" y="T11"/>
                  </a:cxn>
                </a:cxnLst>
                <a:rect l="0" t="0" r="r" b="b"/>
                <a:pathLst>
                  <a:path w="4" h="5">
                    <a:moveTo>
                      <a:pt x="3" y="4"/>
                    </a:moveTo>
                    <a:cubicBezTo>
                      <a:pt x="3" y="3"/>
                      <a:pt x="4" y="3"/>
                      <a:pt x="4" y="3"/>
                    </a:cubicBezTo>
                    <a:cubicBezTo>
                      <a:pt x="4" y="1"/>
                      <a:pt x="4" y="1"/>
                      <a:pt x="2" y="1"/>
                    </a:cubicBezTo>
                    <a:cubicBezTo>
                      <a:pt x="2" y="0"/>
                      <a:pt x="1" y="1"/>
                      <a:pt x="0" y="1"/>
                    </a:cubicBezTo>
                    <a:cubicBezTo>
                      <a:pt x="0" y="2"/>
                      <a:pt x="0" y="2"/>
                      <a:pt x="0" y="3"/>
                    </a:cubicBezTo>
                    <a:cubicBezTo>
                      <a:pt x="1" y="4"/>
                      <a:pt x="2"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0" name="Freeform 99">
                <a:extLst>
                  <a:ext uri="{FF2B5EF4-FFF2-40B4-BE49-F238E27FC236}">
                    <a16:creationId xmlns:a16="http://schemas.microsoft.com/office/drawing/2014/main" id="{A79146A2-27CB-4C79-92E2-6F0FE80FC5FF}"/>
                  </a:ext>
                </a:extLst>
              </p:cNvPr>
              <p:cNvSpPr>
                <a:spLocks/>
              </p:cNvSpPr>
              <p:nvPr/>
            </p:nvSpPr>
            <p:spPr bwMode="auto">
              <a:xfrm>
                <a:off x="7204" y="2296"/>
                <a:ext cx="18" cy="24"/>
              </a:xfrm>
              <a:custGeom>
                <a:avLst/>
                <a:gdLst>
                  <a:gd name="T0" fmla="*/ 4 w 4"/>
                  <a:gd name="T1" fmla="*/ 3 h 5"/>
                  <a:gd name="T2" fmla="*/ 3 w 4"/>
                  <a:gd name="T3" fmla="*/ 0 h 5"/>
                  <a:gd name="T4" fmla="*/ 1 w 4"/>
                  <a:gd name="T5" fmla="*/ 2 h 5"/>
                  <a:gd name="T6" fmla="*/ 1 w 4"/>
                  <a:gd name="T7" fmla="*/ 4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3" y="1"/>
                      <a:pt x="3" y="0"/>
                    </a:cubicBezTo>
                    <a:cubicBezTo>
                      <a:pt x="2" y="1"/>
                      <a:pt x="1" y="1"/>
                      <a:pt x="1" y="2"/>
                    </a:cubicBezTo>
                    <a:cubicBezTo>
                      <a:pt x="0" y="3"/>
                      <a:pt x="0" y="4"/>
                      <a:pt x="1" y="4"/>
                    </a:cubicBezTo>
                    <a:cubicBezTo>
                      <a:pt x="2" y="5"/>
                      <a:pt x="4"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1" name="Freeform 100">
                <a:extLst>
                  <a:ext uri="{FF2B5EF4-FFF2-40B4-BE49-F238E27FC236}">
                    <a16:creationId xmlns:a16="http://schemas.microsoft.com/office/drawing/2014/main" id="{414B361E-01D8-4074-A552-B596D48680D9}"/>
                  </a:ext>
                </a:extLst>
              </p:cNvPr>
              <p:cNvSpPr>
                <a:spLocks/>
              </p:cNvSpPr>
              <p:nvPr/>
            </p:nvSpPr>
            <p:spPr bwMode="auto">
              <a:xfrm>
                <a:off x="4638" y="6705"/>
                <a:ext cx="23" cy="23"/>
              </a:xfrm>
              <a:custGeom>
                <a:avLst/>
                <a:gdLst>
                  <a:gd name="T0" fmla="*/ 1 w 5"/>
                  <a:gd name="T1" fmla="*/ 2 h 5"/>
                  <a:gd name="T2" fmla="*/ 2 w 5"/>
                  <a:gd name="T3" fmla="*/ 5 h 5"/>
                  <a:gd name="T4" fmla="*/ 5 w 5"/>
                  <a:gd name="T5" fmla="*/ 3 h 5"/>
                  <a:gd name="T6" fmla="*/ 4 w 5"/>
                  <a:gd name="T7" fmla="*/ 1 h 5"/>
                  <a:gd name="T8" fmla="*/ 1 w 5"/>
                  <a:gd name="T9" fmla="*/ 2 h 5"/>
                </a:gdLst>
                <a:ahLst/>
                <a:cxnLst>
                  <a:cxn ang="0">
                    <a:pos x="T0" y="T1"/>
                  </a:cxn>
                  <a:cxn ang="0">
                    <a:pos x="T2" y="T3"/>
                  </a:cxn>
                  <a:cxn ang="0">
                    <a:pos x="T4" y="T5"/>
                  </a:cxn>
                  <a:cxn ang="0">
                    <a:pos x="T6" y="T7"/>
                  </a:cxn>
                  <a:cxn ang="0">
                    <a:pos x="T8" y="T9"/>
                  </a:cxn>
                </a:cxnLst>
                <a:rect l="0" t="0" r="r" b="b"/>
                <a:pathLst>
                  <a:path w="5" h="5">
                    <a:moveTo>
                      <a:pt x="1" y="2"/>
                    </a:moveTo>
                    <a:cubicBezTo>
                      <a:pt x="0" y="3"/>
                      <a:pt x="1" y="4"/>
                      <a:pt x="2" y="5"/>
                    </a:cubicBezTo>
                    <a:cubicBezTo>
                      <a:pt x="3" y="5"/>
                      <a:pt x="4" y="5"/>
                      <a:pt x="5" y="3"/>
                    </a:cubicBezTo>
                    <a:cubicBezTo>
                      <a:pt x="4" y="2"/>
                      <a:pt x="4" y="1"/>
                      <a:pt x="4" y="1"/>
                    </a:cubicBezTo>
                    <a:cubicBezTo>
                      <a:pt x="3"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Freeform 101">
                <a:extLst>
                  <a:ext uri="{FF2B5EF4-FFF2-40B4-BE49-F238E27FC236}">
                    <a16:creationId xmlns:a16="http://schemas.microsoft.com/office/drawing/2014/main" id="{E2AE5978-197D-46E5-A1E1-BFB5677F7109}"/>
                  </a:ext>
                </a:extLst>
              </p:cNvPr>
              <p:cNvSpPr>
                <a:spLocks/>
              </p:cNvSpPr>
              <p:nvPr/>
            </p:nvSpPr>
            <p:spPr bwMode="auto">
              <a:xfrm>
                <a:off x="6104" y="7293"/>
                <a:ext cx="14" cy="14"/>
              </a:xfrm>
              <a:custGeom>
                <a:avLst/>
                <a:gdLst>
                  <a:gd name="T0" fmla="*/ 0 w 3"/>
                  <a:gd name="T1" fmla="*/ 1 h 3"/>
                  <a:gd name="T2" fmla="*/ 1 w 3"/>
                  <a:gd name="T3" fmla="*/ 3 h 3"/>
                  <a:gd name="T4" fmla="*/ 3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2"/>
                      <a:pt x="3" y="2"/>
                    </a:cubicBezTo>
                    <a:cubicBezTo>
                      <a:pt x="3" y="1"/>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3" name="Freeform 102">
                <a:extLst>
                  <a:ext uri="{FF2B5EF4-FFF2-40B4-BE49-F238E27FC236}">
                    <a16:creationId xmlns:a16="http://schemas.microsoft.com/office/drawing/2014/main" id="{7766B821-90F7-4BC8-865C-5E2958C38CC5}"/>
                  </a:ext>
                </a:extLst>
              </p:cNvPr>
              <p:cNvSpPr>
                <a:spLocks/>
              </p:cNvSpPr>
              <p:nvPr/>
            </p:nvSpPr>
            <p:spPr bwMode="auto">
              <a:xfrm>
                <a:off x="5911" y="2334"/>
                <a:ext cx="19" cy="14"/>
              </a:xfrm>
              <a:custGeom>
                <a:avLst/>
                <a:gdLst>
                  <a:gd name="T0" fmla="*/ 4 w 4"/>
                  <a:gd name="T1" fmla="*/ 1 h 3"/>
                  <a:gd name="T2" fmla="*/ 1 w 4"/>
                  <a:gd name="T3" fmla="*/ 1 h 3"/>
                  <a:gd name="T4" fmla="*/ 0 w 4"/>
                  <a:gd name="T5" fmla="*/ 2 h 3"/>
                  <a:gd name="T6" fmla="*/ 2 w 4"/>
                  <a:gd name="T7" fmla="*/ 3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0"/>
                      <a:pt x="2" y="0"/>
                      <a:pt x="1" y="1"/>
                    </a:cubicBezTo>
                    <a:cubicBezTo>
                      <a:pt x="1" y="1"/>
                      <a:pt x="1" y="2"/>
                      <a:pt x="0" y="2"/>
                    </a:cubicBezTo>
                    <a:cubicBezTo>
                      <a:pt x="1" y="3"/>
                      <a:pt x="2" y="3"/>
                      <a:pt x="2" y="3"/>
                    </a:cubicBezTo>
                    <a:cubicBezTo>
                      <a:pt x="4" y="3"/>
                      <a:pt x="4"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4" name="Freeform 103">
                <a:extLst>
                  <a:ext uri="{FF2B5EF4-FFF2-40B4-BE49-F238E27FC236}">
                    <a16:creationId xmlns:a16="http://schemas.microsoft.com/office/drawing/2014/main" id="{3FAD3925-B75D-4F8C-A6A2-F0958A1162F7}"/>
                  </a:ext>
                </a:extLst>
              </p:cNvPr>
              <p:cNvSpPr>
                <a:spLocks/>
              </p:cNvSpPr>
              <p:nvPr/>
            </p:nvSpPr>
            <p:spPr bwMode="auto">
              <a:xfrm>
                <a:off x="17682" y="7331"/>
                <a:ext cx="14" cy="14"/>
              </a:xfrm>
              <a:custGeom>
                <a:avLst/>
                <a:gdLst>
                  <a:gd name="T0" fmla="*/ 3 w 3"/>
                  <a:gd name="T1" fmla="*/ 2 h 3"/>
                  <a:gd name="T2" fmla="*/ 2 w 3"/>
                  <a:gd name="T3" fmla="*/ 0 h 3"/>
                  <a:gd name="T4" fmla="*/ 0 w 3"/>
                  <a:gd name="T5" fmla="*/ 2 h 3"/>
                  <a:gd name="T6" fmla="*/ 2 w 3"/>
                  <a:gd name="T7" fmla="*/ 3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1"/>
                      <a:pt x="2" y="1"/>
                      <a:pt x="2" y="0"/>
                    </a:cubicBezTo>
                    <a:cubicBezTo>
                      <a:pt x="1" y="1"/>
                      <a:pt x="1" y="1"/>
                      <a:pt x="0" y="2"/>
                    </a:cubicBezTo>
                    <a:cubicBezTo>
                      <a:pt x="1" y="2"/>
                      <a:pt x="1" y="3"/>
                      <a:pt x="2" y="3"/>
                    </a:cubicBezTo>
                    <a:cubicBezTo>
                      <a:pt x="2" y="3"/>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5" name="Freeform 104">
                <a:extLst>
                  <a:ext uri="{FF2B5EF4-FFF2-40B4-BE49-F238E27FC236}">
                    <a16:creationId xmlns:a16="http://schemas.microsoft.com/office/drawing/2014/main" id="{5211315A-2FE8-4887-9A07-CA53FAB1D1E5}"/>
                  </a:ext>
                </a:extLst>
              </p:cNvPr>
              <p:cNvSpPr>
                <a:spLocks/>
              </p:cNvSpPr>
              <p:nvPr/>
            </p:nvSpPr>
            <p:spPr bwMode="auto">
              <a:xfrm>
                <a:off x="15788" y="7378"/>
                <a:ext cx="15" cy="23"/>
              </a:xfrm>
              <a:custGeom>
                <a:avLst/>
                <a:gdLst>
                  <a:gd name="T0" fmla="*/ 1 w 3"/>
                  <a:gd name="T1" fmla="*/ 1 h 5"/>
                  <a:gd name="T2" fmla="*/ 2 w 3"/>
                  <a:gd name="T3" fmla="*/ 4 h 5"/>
                  <a:gd name="T4" fmla="*/ 3 w 3"/>
                  <a:gd name="T5" fmla="*/ 3 h 5"/>
                  <a:gd name="T6" fmla="*/ 2 w 3"/>
                  <a:gd name="T7" fmla="*/ 1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0" y="2"/>
                      <a:pt x="1" y="5"/>
                      <a:pt x="2" y="4"/>
                    </a:cubicBezTo>
                    <a:cubicBezTo>
                      <a:pt x="2" y="4"/>
                      <a:pt x="3" y="4"/>
                      <a:pt x="3" y="3"/>
                    </a:cubicBezTo>
                    <a:cubicBezTo>
                      <a:pt x="3" y="2"/>
                      <a:pt x="3" y="1"/>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6" name="Freeform 105">
                <a:extLst>
                  <a:ext uri="{FF2B5EF4-FFF2-40B4-BE49-F238E27FC236}">
                    <a16:creationId xmlns:a16="http://schemas.microsoft.com/office/drawing/2014/main" id="{C5BBE4A6-E2B7-488D-95A9-AA5D45D7340F}"/>
                  </a:ext>
                </a:extLst>
              </p:cNvPr>
              <p:cNvSpPr>
                <a:spLocks/>
              </p:cNvSpPr>
              <p:nvPr/>
            </p:nvSpPr>
            <p:spPr bwMode="auto">
              <a:xfrm>
                <a:off x="17692" y="7726"/>
                <a:ext cx="23" cy="19"/>
              </a:xfrm>
              <a:custGeom>
                <a:avLst/>
                <a:gdLst>
                  <a:gd name="T0" fmla="*/ 5 w 5"/>
                  <a:gd name="T1" fmla="*/ 1 h 4"/>
                  <a:gd name="T2" fmla="*/ 2 w 5"/>
                  <a:gd name="T3" fmla="*/ 0 h 4"/>
                  <a:gd name="T4" fmla="*/ 1 w 5"/>
                  <a:gd name="T5" fmla="*/ 3 h 4"/>
                  <a:gd name="T6" fmla="*/ 4 w 5"/>
                  <a:gd name="T7" fmla="*/ 4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4" y="0"/>
                      <a:pt x="3" y="0"/>
                      <a:pt x="2" y="0"/>
                    </a:cubicBezTo>
                    <a:cubicBezTo>
                      <a:pt x="1" y="1"/>
                      <a:pt x="0" y="2"/>
                      <a:pt x="1" y="3"/>
                    </a:cubicBezTo>
                    <a:cubicBezTo>
                      <a:pt x="2" y="3"/>
                      <a:pt x="3" y="4"/>
                      <a:pt x="4" y="4"/>
                    </a:cubicBezTo>
                    <a:cubicBezTo>
                      <a:pt x="4" y="3"/>
                      <a:pt x="5"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7" name="Freeform 106">
                <a:extLst>
                  <a:ext uri="{FF2B5EF4-FFF2-40B4-BE49-F238E27FC236}">
                    <a16:creationId xmlns:a16="http://schemas.microsoft.com/office/drawing/2014/main" id="{E66E1BBB-3A19-454E-9948-6929D60E775E}"/>
                  </a:ext>
                </a:extLst>
              </p:cNvPr>
              <p:cNvSpPr>
                <a:spLocks/>
              </p:cNvSpPr>
              <p:nvPr/>
            </p:nvSpPr>
            <p:spPr bwMode="auto">
              <a:xfrm>
                <a:off x="18218" y="8295"/>
                <a:ext cx="23" cy="19"/>
              </a:xfrm>
              <a:custGeom>
                <a:avLst/>
                <a:gdLst>
                  <a:gd name="T0" fmla="*/ 3 w 5"/>
                  <a:gd name="T1" fmla="*/ 0 h 4"/>
                  <a:gd name="T2" fmla="*/ 1 w 5"/>
                  <a:gd name="T3" fmla="*/ 2 h 4"/>
                  <a:gd name="T4" fmla="*/ 2 w 5"/>
                  <a:gd name="T5" fmla="*/ 4 h 4"/>
                  <a:gd name="T6" fmla="*/ 5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1"/>
                      <a:pt x="1" y="1"/>
                      <a:pt x="1" y="2"/>
                    </a:cubicBezTo>
                    <a:cubicBezTo>
                      <a:pt x="0" y="3"/>
                      <a:pt x="1" y="3"/>
                      <a:pt x="2" y="4"/>
                    </a:cubicBezTo>
                    <a:cubicBezTo>
                      <a:pt x="4" y="4"/>
                      <a:pt x="5" y="3"/>
                      <a:pt x="5"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8" name="Freeform 107">
                <a:extLst>
                  <a:ext uri="{FF2B5EF4-FFF2-40B4-BE49-F238E27FC236}">
                    <a16:creationId xmlns:a16="http://schemas.microsoft.com/office/drawing/2014/main" id="{7C1A1451-B4B2-41A8-A73C-BBC92B6D71BC}"/>
                  </a:ext>
                </a:extLst>
              </p:cNvPr>
              <p:cNvSpPr>
                <a:spLocks/>
              </p:cNvSpPr>
              <p:nvPr/>
            </p:nvSpPr>
            <p:spPr bwMode="auto">
              <a:xfrm>
                <a:off x="9055" y="1478"/>
                <a:ext cx="14" cy="14"/>
              </a:xfrm>
              <a:custGeom>
                <a:avLst/>
                <a:gdLst>
                  <a:gd name="T0" fmla="*/ 1 w 3"/>
                  <a:gd name="T1" fmla="*/ 3 h 3"/>
                  <a:gd name="T2" fmla="*/ 3 w 3"/>
                  <a:gd name="T3" fmla="*/ 1 h 3"/>
                  <a:gd name="T4" fmla="*/ 2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2"/>
                      <a:pt x="3" y="1"/>
                    </a:cubicBezTo>
                    <a:cubicBezTo>
                      <a:pt x="3" y="1"/>
                      <a:pt x="2" y="0"/>
                      <a:pt x="2" y="0"/>
                    </a:cubicBezTo>
                    <a:cubicBezTo>
                      <a:pt x="2" y="1"/>
                      <a:pt x="1" y="1"/>
                      <a:pt x="0" y="2"/>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9" name="Freeform 108">
                <a:extLst>
                  <a:ext uri="{FF2B5EF4-FFF2-40B4-BE49-F238E27FC236}">
                    <a16:creationId xmlns:a16="http://schemas.microsoft.com/office/drawing/2014/main" id="{BC379C60-3953-48B9-A854-4AD44EEE9041}"/>
                  </a:ext>
                </a:extLst>
              </p:cNvPr>
              <p:cNvSpPr>
                <a:spLocks/>
              </p:cNvSpPr>
              <p:nvPr/>
            </p:nvSpPr>
            <p:spPr bwMode="auto">
              <a:xfrm>
                <a:off x="17861" y="8723"/>
                <a:ext cx="23" cy="19"/>
              </a:xfrm>
              <a:custGeom>
                <a:avLst/>
                <a:gdLst>
                  <a:gd name="T0" fmla="*/ 4 w 5"/>
                  <a:gd name="T1" fmla="*/ 1 h 4"/>
                  <a:gd name="T2" fmla="*/ 3 w 5"/>
                  <a:gd name="T3" fmla="*/ 0 h 4"/>
                  <a:gd name="T4" fmla="*/ 0 w 5"/>
                  <a:gd name="T5" fmla="*/ 2 h 4"/>
                  <a:gd name="T6" fmla="*/ 1 w 5"/>
                  <a:gd name="T7" fmla="*/ 4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4" y="1"/>
                      <a:pt x="4" y="0"/>
                      <a:pt x="3" y="0"/>
                    </a:cubicBezTo>
                    <a:cubicBezTo>
                      <a:pt x="1" y="0"/>
                      <a:pt x="0" y="0"/>
                      <a:pt x="0" y="2"/>
                    </a:cubicBezTo>
                    <a:cubicBezTo>
                      <a:pt x="0" y="2"/>
                      <a:pt x="1" y="3"/>
                      <a:pt x="1" y="4"/>
                    </a:cubicBezTo>
                    <a:cubicBezTo>
                      <a:pt x="3" y="4"/>
                      <a:pt x="5"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0" name="Freeform 109">
                <a:extLst>
                  <a:ext uri="{FF2B5EF4-FFF2-40B4-BE49-F238E27FC236}">
                    <a16:creationId xmlns:a16="http://schemas.microsoft.com/office/drawing/2014/main" id="{CD90F083-9AE9-48EE-B507-CDC443F33294}"/>
                  </a:ext>
                </a:extLst>
              </p:cNvPr>
              <p:cNvSpPr>
                <a:spLocks/>
              </p:cNvSpPr>
              <p:nvPr/>
            </p:nvSpPr>
            <p:spPr bwMode="auto">
              <a:xfrm>
                <a:off x="19552" y="8832"/>
                <a:ext cx="19" cy="18"/>
              </a:xfrm>
              <a:custGeom>
                <a:avLst/>
                <a:gdLst>
                  <a:gd name="T0" fmla="*/ 4 w 4"/>
                  <a:gd name="T1" fmla="*/ 2 h 4"/>
                  <a:gd name="T2" fmla="*/ 3 w 4"/>
                  <a:gd name="T3" fmla="*/ 1 h 4"/>
                  <a:gd name="T4" fmla="*/ 0 w 4"/>
                  <a:gd name="T5" fmla="*/ 0 h 4"/>
                  <a:gd name="T6" fmla="*/ 2 w 4"/>
                  <a:gd name="T7" fmla="*/ 3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1"/>
                      <a:pt x="4" y="1"/>
                      <a:pt x="3" y="1"/>
                    </a:cubicBezTo>
                    <a:cubicBezTo>
                      <a:pt x="2" y="0"/>
                      <a:pt x="1" y="0"/>
                      <a:pt x="0" y="0"/>
                    </a:cubicBezTo>
                    <a:cubicBezTo>
                      <a:pt x="1" y="1"/>
                      <a:pt x="1" y="2"/>
                      <a:pt x="2" y="3"/>
                    </a:cubicBezTo>
                    <a:cubicBezTo>
                      <a:pt x="3" y="4"/>
                      <a:pt x="4"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1" name="Freeform 110">
                <a:extLst>
                  <a:ext uri="{FF2B5EF4-FFF2-40B4-BE49-F238E27FC236}">
                    <a16:creationId xmlns:a16="http://schemas.microsoft.com/office/drawing/2014/main" id="{C00D921F-F679-48B3-8F08-AD04E6243B7A}"/>
                  </a:ext>
                </a:extLst>
              </p:cNvPr>
              <p:cNvSpPr>
                <a:spLocks/>
              </p:cNvSpPr>
              <p:nvPr/>
            </p:nvSpPr>
            <p:spPr bwMode="auto">
              <a:xfrm>
                <a:off x="19548" y="8827"/>
                <a:ext cx="4" cy="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0" y="0"/>
                    </a:cubicBezTo>
                    <a:cubicBezTo>
                      <a:pt x="0" y="0"/>
                      <a:pt x="0" y="0"/>
                      <a:pt x="0" y="0"/>
                    </a:cubicBezTo>
                    <a:cubicBezTo>
                      <a:pt x="0" y="0"/>
                      <a:pt x="0" y="0"/>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2" name="Freeform 111">
                <a:extLst>
                  <a:ext uri="{FF2B5EF4-FFF2-40B4-BE49-F238E27FC236}">
                    <a16:creationId xmlns:a16="http://schemas.microsoft.com/office/drawing/2014/main" id="{360C9BA5-8CFD-4EBE-9E7B-FE187D5E09D1}"/>
                  </a:ext>
                </a:extLst>
              </p:cNvPr>
              <p:cNvSpPr>
                <a:spLocks/>
              </p:cNvSpPr>
              <p:nvPr/>
            </p:nvSpPr>
            <p:spPr bwMode="auto">
              <a:xfrm>
                <a:off x="18753" y="9326"/>
                <a:ext cx="5"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3" name="Freeform 112">
                <a:extLst>
                  <a:ext uri="{FF2B5EF4-FFF2-40B4-BE49-F238E27FC236}">
                    <a16:creationId xmlns:a16="http://schemas.microsoft.com/office/drawing/2014/main" id="{1E696A2B-C0FB-49B5-87FD-74179FAF4C3C}"/>
                  </a:ext>
                </a:extLst>
              </p:cNvPr>
              <p:cNvSpPr>
                <a:spLocks/>
              </p:cNvSpPr>
              <p:nvPr/>
            </p:nvSpPr>
            <p:spPr bwMode="auto">
              <a:xfrm>
                <a:off x="18758" y="9307"/>
                <a:ext cx="24" cy="19"/>
              </a:xfrm>
              <a:custGeom>
                <a:avLst/>
                <a:gdLst>
                  <a:gd name="T0" fmla="*/ 4 w 5"/>
                  <a:gd name="T1" fmla="*/ 0 h 4"/>
                  <a:gd name="T2" fmla="*/ 3 w 5"/>
                  <a:gd name="T3" fmla="*/ 1 h 4"/>
                  <a:gd name="T4" fmla="*/ 0 w 5"/>
                  <a:gd name="T5" fmla="*/ 4 h 4"/>
                  <a:gd name="T6" fmla="*/ 4 w 5"/>
                  <a:gd name="T7" fmla="*/ 3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3" y="0"/>
                      <a:pt x="3" y="1"/>
                    </a:cubicBezTo>
                    <a:cubicBezTo>
                      <a:pt x="2" y="2"/>
                      <a:pt x="1" y="3"/>
                      <a:pt x="0" y="4"/>
                    </a:cubicBezTo>
                    <a:cubicBezTo>
                      <a:pt x="1" y="3"/>
                      <a:pt x="3" y="3"/>
                      <a:pt x="4" y="3"/>
                    </a:cubicBezTo>
                    <a:cubicBezTo>
                      <a:pt x="5"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4" name="Freeform 113">
                <a:extLst>
                  <a:ext uri="{FF2B5EF4-FFF2-40B4-BE49-F238E27FC236}">
                    <a16:creationId xmlns:a16="http://schemas.microsoft.com/office/drawing/2014/main" id="{04338E3D-6B6F-4E34-89DE-FC8776474864}"/>
                  </a:ext>
                </a:extLst>
              </p:cNvPr>
              <p:cNvSpPr>
                <a:spLocks/>
              </p:cNvSpPr>
              <p:nvPr/>
            </p:nvSpPr>
            <p:spPr bwMode="auto">
              <a:xfrm>
                <a:off x="17010" y="9994"/>
                <a:ext cx="24" cy="33"/>
              </a:xfrm>
              <a:custGeom>
                <a:avLst/>
                <a:gdLst>
                  <a:gd name="T0" fmla="*/ 3 w 5"/>
                  <a:gd name="T1" fmla="*/ 1 h 7"/>
                  <a:gd name="T2" fmla="*/ 2 w 5"/>
                  <a:gd name="T3" fmla="*/ 6 h 7"/>
                  <a:gd name="T4" fmla="*/ 5 w 5"/>
                  <a:gd name="T5" fmla="*/ 7 h 7"/>
                  <a:gd name="T6" fmla="*/ 5 w 5"/>
                  <a:gd name="T7" fmla="*/ 0 h 7"/>
                  <a:gd name="T8" fmla="*/ 3 w 5"/>
                  <a:gd name="T9" fmla="*/ 1 h 7"/>
                </a:gdLst>
                <a:ahLst/>
                <a:cxnLst>
                  <a:cxn ang="0">
                    <a:pos x="T0" y="T1"/>
                  </a:cxn>
                  <a:cxn ang="0">
                    <a:pos x="T2" y="T3"/>
                  </a:cxn>
                  <a:cxn ang="0">
                    <a:pos x="T4" y="T5"/>
                  </a:cxn>
                  <a:cxn ang="0">
                    <a:pos x="T6" y="T7"/>
                  </a:cxn>
                  <a:cxn ang="0">
                    <a:pos x="T8" y="T9"/>
                  </a:cxn>
                </a:cxnLst>
                <a:rect l="0" t="0" r="r" b="b"/>
                <a:pathLst>
                  <a:path w="5" h="7">
                    <a:moveTo>
                      <a:pt x="3" y="1"/>
                    </a:moveTo>
                    <a:cubicBezTo>
                      <a:pt x="0" y="2"/>
                      <a:pt x="0" y="4"/>
                      <a:pt x="2" y="6"/>
                    </a:cubicBezTo>
                    <a:cubicBezTo>
                      <a:pt x="3" y="6"/>
                      <a:pt x="4" y="7"/>
                      <a:pt x="5" y="7"/>
                    </a:cubicBezTo>
                    <a:cubicBezTo>
                      <a:pt x="5" y="5"/>
                      <a:pt x="5" y="3"/>
                      <a:pt x="5" y="0"/>
                    </a:cubicBezTo>
                    <a:cubicBezTo>
                      <a:pt x="4"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5" name="Freeform 114">
                <a:extLst>
                  <a:ext uri="{FF2B5EF4-FFF2-40B4-BE49-F238E27FC236}">
                    <a16:creationId xmlns:a16="http://schemas.microsoft.com/office/drawing/2014/main" id="{E8C22EA0-9387-4484-83AC-1AAD7F0AC1CF}"/>
                  </a:ext>
                </a:extLst>
              </p:cNvPr>
              <p:cNvSpPr>
                <a:spLocks/>
              </p:cNvSpPr>
              <p:nvPr/>
            </p:nvSpPr>
            <p:spPr bwMode="auto">
              <a:xfrm>
                <a:off x="9168" y="654"/>
                <a:ext cx="14" cy="24"/>
              </a:xfrm>
              <a:custGeom>
                <a:avLst/>
                <a:gdLst>
                  <a:gd name="T0" fmla="*/ 3 w 3"/>
                  <a:gd name="T1" fmla="*/ 3 h 5"/>
                  <a:gd name="T2" fmla="*/ 1 w 3"/>
                  <a:gd name="T3" fmla="*/ 0 h 5"/>
                  <a:gd name="T4" fmla="*/ 0 w 3"/>
                  <a:gd name="T5" fmla="*/ 3 h 5"/>
                  <a:gd name="T6" fmla="*/ 2 w 3"/>
                  <a:gd name="T7" fmla="*/ 5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3" y="2"/>
                      <a:pt x="2" y="1"/>
                      <a:pt x="1" y="0"/>
                    </a:cubicBezTo>
                    <a:cubicBezTo>
                      <a:pt x="1" y="1"/>
                      <a:pt x="0" y="2"/>
                      <a:pt x="0" y="3"/>
                    </a:cubicBezTo>
                    <a:cubicBezTo>
                      <a:pt x="0" y="4"/>
                      <a:pt x="1" y="4"/>
                      <a:pt x="2" y="5"/>
                    </a:cubicBezTo>
                    <a:cubicBezTo>
                      <a:pt x="2" y="4"/>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6" name="Freeform 115">
                <a:extLst>
                  <a:ext uri="{FF2B5EF4-FFF2-40B4-BE49-F238E27FC236}">
                    <a16:creationId xmlns:a16="http://schemas.microsoft.com/office/drawing/2014/main" id="{6854F6FF-C347-4535-88B3-F68CC87B192E}"/>
                  </a:ext>
                </a:extLst>
              </p:cNvPr>
              <p:cNvSpPr>
                <a:spLocks/>
              </p:cNvSpPr>
              <p:nvPr/>
            </p:nvSpPr>
            <p:spPr bwMode="auto">
              <a:xfrm>
                <a:off x="12076" y="645"/>
                <a:ext cx="28" cy="28"/>
              </a:xfrm>
              <a:custGeom>
                <a:avLst/>
                <a:gdLst>
                  <a:gd name="T0" fmla="*/ 5 w 6"/>
                  <a:gd name="T1" fmla="*/ 1 h 6"/>
                  <a:gd name="T2" fmla="*/ 2 w 6"/>
                  <a:gd name="T3" fmla="*/ 0 h 6"/>
                  <a:gd name="T4" fmla="*/ 1 w 6"/>
                  <a:gd name="T5" fmla="*/ 2 h 6"/>
                  <a:gd name="T6" fmla="*/ 3 w 6"/>
                  <a:gd name="T7" fmla="*/ 6 h 6"/>
                  <a:gd name="T8" fmla="*/ 6 w 6"/>
                  <a:gd name="T9" fmla="*/ 6 h 6"/>
                  <a:gd name="T10" fmla="*/ 5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5" y="1"/>
                    </a:moveTo>
                    <a:cubicBezTo>
                      <a:pt x="4" y="0"/>
                      <a:pt x="3" y="0"/>
                      <a:pt x="2" y="0"/>
                    </a:cubicBezTo>
                    <a:cubicBezTo>
                      <a:pt x="1" y="0"/>
                      <a:pt x="0" y="1"/>
                      <a:pt x="1" y="2"/>
                    </a:cubicBezTo>
                    <a:cubicBezTo>
                      <a:pt x="1" y="4"/>
                      <a:pt x="2" y="5"/>
                      <a:pt x="3" y="6"/>
                    </a:cubicBezTo>
                    <a:cubicBezTo>
                      <a:pt x="4" y="6"/>
                      <a:pt x="5" y="6"/>
                      <a:pt x="6" y="6"/>
                    </a:cubicBezTo>
                    <a:cubicBezTo>
                      <a:pt x="6" y="4"/>
                      <a:pt x="6"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7" name="Freeform 116">
                <a:extLst>
                  <a:ext uri="{FF2B5EF4-FFF2-40B4-BE49-F238E27FC236}">
                    <a16:creationId xmlns:a16="http://schemas.microsoft.com/office/drawing/2014/main" id="{025E55C9-91E9-4AEA-A86C-4B16F2C8179E}"/>
                  </a:ext>
                </a:extLst>
              </p:cNvPr>
              <p:cNvSpPr>
                <a:spLocks/>
              </p:cNvSpPr>
              <p:nvPr/>
            </p:nvSpPr>
            <p:spPr bwMode="auto">
              <a:xfrm>
                <a:off x="5221" y="1638"/>
                <a:ext cx="18" cy="28"/>
              </a:xfrm>
              <a:custGeom>
                <a:avLst/>
                <a:gdLst>
                  <a:gd name="T0" fmla="*/ 2 w 4"/>
                  <a:gd name="T1" fmla="*/ 0 h 6"/>
                  <a:gd name="T2" fmla="*/ 0 w 4"/>
                  <a:gd name="T3" fmla="*/ 2 h 6"/>
                  <a:gd name="T4" fmla="*/ 1 w 4"/>
                  <a:gd name="T5" fmla="*/ 5 h 6"/>
                  <a:gd name="T6" fmla="*/ 4 w 4"/>
                  <a:gd name="T7" fmla="*/ 2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2" y="1"/>
                      <a:pt x="0" y="1"/>
                      <a:pt x="0" y="2"/>
                    </a:cubicBezTo>
                    <a:cubicBezTo>
                      <a:pt x="0" y="3"/>
                      <a:pt x="0" y="4"/>
                      <a:pt x="1" y="5"/>
                    </a:cubicBezTo>
                    <a:cubicBezTo>
                      <a:pt x="2" y="6"/>
                      <a:pt x="4" y="4"/>
                      <a:pt x="4" y="2"/>
                    </a:cubicBezTo>
                    <a:cubicBezTo>
                      <a:pt x="4" y="2"/>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8" name="Freeform 117">
                <a:extLst>
                  <a:ext uri="{FF2B5EF4-FFF2-40B4-BE49-F238E27FC236}">
                    <a16:creationId xmlns:a16="http://schemas.microsoft.com/office/drawing/2014/main" id="{FDE88DCC-12AA-4849-B813-5935B4583551}"/>
                  </a:ext>
                </a:extLst>
              </p:cNvPr>
              <p:cNvSpPr>
                <a:spLocks/>
              </p:cNvSpPr>
              <p:nvPr/>
            </p:nvSpPr>
            <p:spPr bwMode="auto">
              <a:xfrm>
                <a:off x="13373" y="1812"/>
                <a:ext cx="19" cy="18"/>
              </a:xfrm>
              <a:custGeom>
                <a:avLst/>
                <a:gdLst>
                  <a:gd name="T0" fmla="*/ 4 w 4"/>
                  <a:gd name="T1" fmla="*/ 3 h 4"/>
                  <a:gd name="T2" fmla="*/ 4 w 4"/>
                  <a:gd name="T3" fmla="*/ 1 h 4"/>
                  <a:gd name="T4" fmla="*/ 3 w 4"/>
                  <a:gd name="T5" fmla="*/ 0 h 4"/>
                  <a:gd name="T6" fmla="*/ 1 w 4"/>
                  <a:gd name="T7" fmla="*/ 2 h 4"/>
                  <a:gd name="T8" fmla="*/ 2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cubicBezTo>
                      <a:pt x="4" y="3"/>
                      <a:pt x="4" y="2"/>
                      <a:pt x="4" y="1"/>
                    </a:cubicBezTo>
                    <a:cubicBezTo>
                      <a:pt x="4" y="1"/>
                      <a:pt x="3" y="0"/>
                      <a:pt x="3" y="0"/>
                    </a:cubicBezTo>
                    <a:cubicBezTo>
                      <a:pt x="2" y="1"/>
                      <a:pt x="1" y="1"/>
                      <a:pt x="1" y="2"/>
                    </a:cubicBezTo>
                    <a:cubicBezTo>
                      <a:pt x="0" y="3"/>
                      <a:pt x="0" y="4"/>
                      <a:pt x="2" y="4"/>
                    </a:cubicBezTo>
                    <a:cubicBezTo>
                      <a:pt x="2" y="4"/>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9" name="Freeform 118">
                <a:extLst>
                  <a:ext uri="{FF2B5EF4-FFF2-40B4-BE49-F238E27FC236}">
                    <a16:creationId xmlns:a16="http://schemas.microsoft.com/office/drawing/2014/main" id="{9A0196AE-8C50-415D-8356-C995BC2B08C1}"/>
                  </a:ext>
                </a:extLst>
              </p:cNvPr>
              <p:cNvSpPr>
                <a:spLocks/>
              </p:cNvSpPr>
              <p:nvPr/>
            </p:nvSpPr>
            <p:spPr bwMode="auto">
              <a:xfrm>
                <a:off x="1711" y="2790"/>
                <a:ext cx="18" cy="28"/>
              </a:xfrm>
              <a:custGeom>
                <a:avLst/>
                <a:gdLst>
                  <a:gd name="T0" fmla="*/ 1 w 4"/>
                  <a:gd name="T1" fmla="*/ 1 h 6"/>
                  <a:gd name="T2" fmla="*/ 0 w 4"/>
                  <a:gd name="T3" fmla="*/ 2 h 6"/>
                  <a:gd name="T4" fmla="*/ 2 w 4"/>
                  <a:gd name="T5" fmla="*/ 5 h 6"/>
                  <a:gd name="T6" fmla="*/ 4 w 4"/>
                  <a:gd name="T7" fmla="*/ 4 h 6"/>
                  <a:gd name="T8" fmla="*/ 1 w 4"/>
                  <a:gd name="T9" fmla="*/ 1 h 6"/>
                </a:gdLst>
                <a:ahLst/>
                <a:cxnLst>
                  <a:cxn ang="0">
                    <a:pos x="T0" y="T1"/>
                  </a:cxn>
                  <a:cxn ang="0">
                    <a:pos x="T2" y="T3"/>
                  </a:cxn>
                  <a:cxn ang="0">
                    <a:pos x="T4" y="T5"/>
                  </a:cxn>
                  <a:cxn ang="0">
                    <a:pos x="T6" y="T7"/>
                  </a:cxn>
                  <a:cxn ang="0">
                    <a:pos x="T8" y="T9"/>
                  </a:cxn>
                </a:cxnLst>
                <a:rect l="0" t="0" r="r" b="b"/>
                <a:pathLst>
                  <a:path w="4" h="6">
                    <a:moveTo>
                      <a:pt x="1" y="1"/>
                    </a:moveTo>
                    <a:cubicBezTo>
                      <a:pt x="1" y="1"/>
                      <a:pt x="0" y="2"/>
                      <a:pt x="0" y="2"/>
                    </a:cubicBezTo>
                    <a:cubicBezTo>
                      <a:pt x="0" y="4"/>
                      <a:pt x="1" y="6"/>
                      <a:pt x="2" y="5"/>
                    </a:cubicBezTo>
                    <a:cubicBezTo>
                      <a:pt x="3" y="5"/>
                      <a:pt x="3" y="4"/>
                      <a:pt x="4" y="4"/>
                    </a:cubicBezTo>
                    <a:cubicBezTo>
                      <a:pt x="4" y="2"/>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0" name="Freeform 119">
                <a:extLst>
                  <a:ext uri="{FF2B5EF4-FFF2-40B4-BE49-F238E27FC236}">
                    <a16:creationId xmlns:a16="http://schemas.microsoft.com/office/drawing/2014/main" id="{D271C53B-B90E-4778-B4D9-844D8D5ABE09}"/>
                  </a:ext>
                </a:extLst>
              </p:cNvPr>
              <p:cNvSpPr>
                <a:spLocks/>
              </p:cNvSpPr>
              <p:nvPr/>
            </p:nvSpPr>
            <p:spPr bwMode="auto">
              <a:xfrm>
                <a:off x="10526" y="2823"/>
                <a:ext cx="23" cy="19"/>
              </a:xfrm>
              <a:custGeom>
                <a:avLst/>
                <a:gdLst>
                  <a:gd name="T0" fmla="*/ 1 w 5"/>
                  <a:gd name="T1" fmla="*/ 3 h 4"/>
                  <a:gd name="T2" fmla="*/ 2 w 5"/>
                  <a:gd name="T3" fmla="*/ 3 h 4"/>
                  <a:gd name="T4" fmla="*/ 5 w 5"/>
                  <a:gd name="T5" fmla="*/ 0 h 4"/>
                  <a:gd name="T6" fmla="*/ 1 w 5"/>
                  <a:gd name="T7" fmla="*/ 1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1" y="4"/>
                      <a:pt x="2" y="3"/>
                      <a:pt x="2" y="3"/>
                    </a:cubicBezTo>
                    <a:cubicBezTo>
                      <a:pt x="3" y="2"/>
                      <a:pt x="4" y="1"/>
                      <a:pt x="5" y="0"/>
                    </a:cubicBezTo>
                    <a:cubicBezTo>
                      <a:pt x="4" y="0"/>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1" name="Freeform 120">
                <a:extLst>
                  <a:ext uri="{FF2B5EF4-FFF2-40B4-BE49-F238E27FC236}">
                    <a16:creationId xmlns:a16="http://schemas.microsoft.com/office/drawing/2014/main" id="{89B214E7-D27D-4E5C-8EE8-2F97A2A43F4C}"/>
                  </a:ext>
                </a:extLst>
              </p:cNvPr>
              <p:cNvSpPr>
                <a:spLocks/>
              </p:cNvSpPr>
              <p:nvPr/>
            </p:nvSpPr>
            <p:spPr bwMode="auto">
              <a:xfrm>
                <a:off x="10549" y="2818"/>
                <a:ext cx="5" cy="5"/>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0"/>
                      <a:pt x="1" y="0"/>
                    </a:cubicBezTo>
                    <a:cubicBezTo>
                      <a:pt x="1" y="0"/>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2" name="Freeform 121">
                <a:extLst>
                  <a:ext uri="{FF2B5EF4-FFF2-40B4-BE49-F238E27FC236}">
                    <a16:creationId xmlns:a16="http://schemas.microsoft.com/office/drawing/2014/main" id="{2447F7A9-52BD-4E93-8517-6ACA4B6253FB}"/>
                  </a:ext>
                </a:extLst>
              </p:cNvPr>
              <p:cNvSpPr>
                <a:spLocks/>
              </p:cNvSpPr>
              <p:nvPr/>
            </p:nvSpPr>
            <p:spPr bwMode="auto">
              <a:xfrm>
                <a:off x="11696" y="3138"/>
                <a:ext cx="14" cy="15"/>
              </a:xfrm>
              <a:custGeom>
                <a:avLst/>
                <a:gdLst>
                  <a:gd name="T0" fmla="*/ 0 w 3"/>
                  <a:gd name="T1" fmla="*/ 1 h 3"/>
                  <a:gd name="T2" fmla="*/ 1 w 3"/>
                  <a:gd name="T3" fmla="*/ 3 h 3"/>
                  <a:gd name="T4" fmla="*/ 3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3"/>
                    </a:cubicBezTo>
                    <a:cubicBezTo>
                      <a:pt x="2" y="2"/>
                      <a:pt x="3" y="2"/>
                      <a:pt x="3" y="2"/>
                    </a:cubicBezTo>
                    <a:cubicBezTo>
                      <a:pt x="3" y="1"/>
                      <a:pt x="2"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3" name="Freeform 122">
                <a:extLst>
                  <a:ext uri="{FF2B5EF4-FFF2-40B4-BE49-F238E27FC236}">
                    <a16:creationId xmlns:a16="http://schemas.microsoft.com/office/drawing/2014/main" id="{ED98FB9A-A000-4A98-B2AF-9C201585FDA0}"/>
                  </a:ext>
                </a:extLst>
              </p:cNvPr>
              <p:cNvSpPr>
                <a:spLocks/>
              </p:cNvSpPr>
              <p:nvPr/>
            </p:nvSpPr>
            <p:spPr bwMode="auto">
              <a:xfrm>
                <a:off x="6038" y="3223"/>
                <a:ext cx="19" cy="24"/>
              </a:xfrm>
              <a:custGeom>
                <a:avLst/>
                <a:gdLst>
                  <a:gd name="T0" fmla="*/ 2 w 4"/>
                  <a:gd name="T1" fmla="*/ 0 h 5"/>
                  <a:gd name="T2" fmla="*/ 0 w 4"/>
                  <a:gd name="T3" fmla="*/ 2 h 5"/>
                  <a:gd name="T4" fmla="*/ 1 w 4"/>
                  <a:gd name="T5" fmla="*/ 5 h 5"/>
                  <a:gd name="T6" fmla="*/ 4 w 4"/>
                  <a:gd name="T7" fmla="*/ 4 h 5"/>
                  <a:gd name="T8" fmla="*/ 4 w 4"/>
                  <a:gd name="T9" fmla="*/ 1 h 5"/>
                  <a:gd name="T10" fmla="*/ 2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2" y="0"/>
                    </a:moveTo>
                    <a:cubicBezTo>
                      <a:pt x="1" y="1"/>
                      <a:pt x="0" y="2"/>
                      <a:pt x="0" y="2"/>
                    </a:cubicBezTo>
                    <a:cubicBezTo>
                      <a:pt x="0" y="3"/>
                      <a:pt x="1" y="4"/>
                      <a:pt x="1" y="5"/>
                    </a:cubicBezTo>
                    <a:cubicBezTo>
                      <a:pt x="2" y="5"/>
                      <a:pt x="3" y="5"/>
                      <a:pt x="4" y="4"/>
                    </a:cubicBezTo>
                    <a:cubicBezTo>
                      <a:pt x="4" y="3"/>
                      <a:pt x="4" y="2"/>
                      <a:pt x="4" y="1"/>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4" name="Freeform 123">
                <a:extLst>
                  <a:ext uri="{FF2B5EF4-FFF2-40B4-BE49-F238E27FC236}">
                    <a16:creationId xmlns:a16="http://schemas.microsoft.com/office/drawing/2014/main" id="{EFCF9B0B-E4D2-4D23-B1D2-ACDEDADFD77B}"/>
                  </a:ext>
                </a:extLst>
              </p:cNvPr>
              <p:cNvSpPr>
                <a:spLocks/>
              </p:cNvSpPr>
              <p:nvPr/>
            </p:nvSpPr>
            <p:spPr bwMode="auto">
              <a:xfrm>
                <a:off x="14073" y="1087"/>
                <a:ext cx="19" cy="19"/>
              </a:xfrm>
              <a:custGeom>
                <a:avLst/>
                <a:gdLst>
                  <a:gd name="T0" fmla="*/ 2 w 4"/>
                  <a:gd name="T1" fmla="*/ 1 h 4"/>
                  <a:gd name="T2" fmla="*/ 1 w 4"/>
                  <a:gd name="T3" fmla="*/ 2 h 4"/>
                  <a:gd name="T4" fmla="*/ 2 w 4"/>
                  <a:gd name="T5" fmla="*/ 4 h 4"/>
                  <a:gd name="T6" fmla="*/ 4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1"/>
                      <a:pt x="1" y="2"/>
                      <a:pt x="1" y="2"/>
                    </a:cubicBezTo>
                    <a:cubicBezTo>
                      <a:pt x="0" y="3"/>
                      <a:pt x="1" y="4"/>
                      <a:pt x="2" y="4"/>
                    </a:cubicBezTo>
                    <a:cubicBezTo>
                      <a:pt x="3" y="4"/>
                      <a:pt x="4" y="3"/>
                      <a:pt x="4"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5" name="Freeform 124">
                <a:extLst>
                  <a:ext uri="{FF2B5EF4-FFF2-40B4-BE49-F238E27FC236}">
                    <a16:creationId xmlns:a16="http://schemas.microsoft.com/office/drawing/2014/main" id="{A520C1C8-9A51-4E70-9DB0-374795212DB7}"/>
                  </a:ext>
                </a:extLst>
              </p:cNvPr>
              <p:cNvSpPr>
                <a:spLocks/>
              </p:cNvSpPr>
              <p:nvPr/>
            </p:nvSpPr>
            <p:spPr bwMode="auto">
              <a:xfrm>
                <a:off x="19017" y="3863"/>
                <a:ext cx="9" cy="9"/>
              </a:xfrm>
              <a:custGeom>
                <a:avLst/>
                <a:gdLst>
                  <a:gd name="T0" fmla="*/ 2 w 2"/>
                  <a:gd name="T1" fmla="*/ 1 h 2"/>
                  <a:gd name="T2" fmla="*/ 1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0"/>
                      <a:pt x="1" y="0"/>
                      <a:pt x="1" y="0"/>
                    </a:cubicBezTo>
                    <a:cubicBezTo>
                      <a:pt x="0" y="0"/>
                      <a:pt x="0" y="0"/>
                      <a:pt x="0" y="0"/>
                    </a:cubicBezTo>
                    <a:cubicBezTo>
                      <a:pt x="0" y="0"/>
                      <a:pt x="0" y="1"/>
                      <a:pt x="0" y="1"/>
                    </a:cubicBezTo>
                    <a:cubicBezTo>
                      <a:pt x="1" y="2"/>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6" name="Freeform 125">
                <a:extLst>
                  <a:ext uri="{FF2B5EF4-FFF2-40B4-BE49-F238E27FC236}">
                    <a16:creationId xmlns:a16="http://schemas.microsoft.com/office/drawing/2014/main" id="{76C7EAF6-1017-4B14-996E-F4C31370470F}"/>
                  </a:ext>
                </a:extLst>
              </p:cNvPr>
              <p:cNvSpPr>
                <a:spLocks/>
              </p:cNvSpPr>
              <p:nvPr/>
            </p:nvSpPr>
            <p:spPr bwMode="auto">
              <a:xfrm>
                <a:off x="18401" y="5279"/>
                <a:ext cx="14" cy="19"/>
              </a:xfrm>
              <a:custGeom>
                <a:avLst/>
                <a:gdLst>
                  <a:gd name="T0" fmla="*/ 1 w 3"/>
                  <a:gd name="T1" fmla="*/ 4 h 4"/>
                  <a:gd name="T2" fmla="*/ 3 w 3"/>
                  <a:gd name="T3" fmla="*/ 2 h 4"/>
                  <a:gd name="T4" fmla="*/ 2 w 3"/>
                  <a:gd name="T5" fmla="*/ 0 h 4"/>
                  <a:gd name="T6" fmla="*/ 0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2" y="3"/>
                      <a:pt x="3" y="3"/>
                      <a:pt x="3" y="2"/>
                    </a:cubicBezTo>
                    <a:cubicBezTo>
                      <a:pt x="3" y="1"/>
                      <a:pt x="2" y="0"/>
                      <a:pt x="2" y="0"/>
                    </a:cubicBezTo>
                    <a:cubicBezTo>
                      <a:pt x="1" y="0"/>
                      <a:pt x="0" y="1"/>
                      <a:pt x="0" y="2"/>
                    </a:cubicBezTo>
                    <a:cubicBezTo>
                      <a:pt x="0" y="3"/>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7" name="Freeform 126">
                <a:extLst>
                  <a:ext uri="{FF2B5EF4-FFF2-40B4-BE49-F238E27FC236}">
                    <a16:creationId xmlns:a16="http://schemas.microsoft.com/office/drawing/2014/main" id="{E925C559-2A2D-4056-A7AE-116EA1303BA5}"/>
                  </a:ext>
                </a:extLst>
              </p:cNvPr>
              <p:cNvSpPr>
                <a:spLocks/>
              </p:cNvSpPr>
              <p:nvPr/>
            </p:nvSpPr>
            <p:spPr bwMode="auto">
              <a:xfrm>
                <a:off x="10009" y="5463"/>
                <a:ext cx="23" cy="19"/>
              </a:xfrm>
              <a:custGeom>
                <a:avLst/>
                <a:gdLst>
                  <a:gd name="T0" fmla="*/ 5 w 5"/>
                  <a:gd name="T1" fmla="*/ 2 h 4"/>
                  <a:gd name="T2" fmla="*/ 3 w 5"/>
                  <a:gd name="T3" fmla="*/ 0 h 4"/>
                  <a:gd name="T4" fmla="*/ 1 w 5"/>
                  <a:gd name="T5" fmla="*/ 3 h 4"/>
                  <a:gd name="T6" fmla="*/ 4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1"/>
                      <a:pt x="4" y="0"/>
                      <a:pt x="3" y="0"/>
                    </a:cubicBezTo>
                    <a:cubicBezTo>
                      <a:pt x="2" y="0"/>
                      <a:pt x="0" y="2"/>
                      <a:pt x="1" y="3"/>
                    </a:cubicBezTo>
                    <a:cubicBezTo>
                      <a:pt x="2" y="4"/>
                      <a:pt x="3" y="4"/>
                      <a:pt x="4" y="4"/>
                    </a:cubicBezTo>
                    <a:cubicBezTo>
                      <a:pt x="5" y="4"/>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8" name="Freeform 127">
                <a:extLst>
                  <a:ext uri="{FF2B5EF4-FFF2-40B4-BE49-F238E27FC236}">
                    <a16:creationId xmlns:a16="http://schemas.microsoft.com/office/drawing/2014/main" id="{4D939B9C-0D01-416E-8437-0A004F5D0800}"/>
                  </a:ext>
                </a:extLst>
              </p:cNvPr>
              <p:cNvSpPr>
                <a:spLocks/>
              </p:cNvSpPr>
              <p:nvPr/>
            </p:nvSpPr>
            <p:spPr bwMode="auto">
              <a:xfrm>
                <a:off x="11550" y="5717"/>
                <a:ext cx="24" cy="23"/>
              </a:xfrm>
              <a:custGeom>
                <a:avLst/>
                <a:gdLst>
                  <a:gd name="T0" fmla="*/ 2 w 5"/>
                  <a:gd name="T1" fmla="*/ 5 h 5"/>
                  <a:gd name="T2" fmla="*/ 3 w 5"/>
                  <a:gd name="T3" fmla="*/ 4 h 5"/>
                  <a:gd name="T4" fmla="*/ 5 w 5"/>
                  <a:gd name="T5" fmla="*/ 2 h 5"/>
                  <a:gd name="T6" fmla="*/ 3 w 5"/>
                  <a:gd name="T7" fmla="*/ 1 h 5"/>
                  <a:gd name="T8" fmla="*/ 0 w 5"/>
                  <a:gd name="T9" fmla="*/ 4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cubicBezTo>
                      <a:pt x="2" y="5"/>
                      <a:pt x="3" y="5"/>
                      <a:pt x="3" y="4"/>
                    </a:cubicBezTo>
                    <a:cubicBezTo>
                      <a:pt x="4" y="4"/>
                      <a:pt x="4" y="3"/>
                      <a:pt x="5" y="2"/>
                    </a:cubicBezTo>
                    <a:cubicBezTo>
                      <a:pt x="4" y="1"/>
                      <a:pt x="3" y="0"/>
                      <a:pt x="3" y="1"/>
                    </a:cubicBezTo>
                    <a:cubicBezTo>
                      <a:pt x="1" y="1"/>
                      <a:pt x="0" y="2"/>
                      <a:pt x="0" y="4"/>
                    </a:cubicBezTo>
                    <a:cubicBezTo>
                      <a:pt x="1"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9" name="Freeform 128">
                <a:extLst>
                  <a:ext uri="{FF2B5EF4-FFF2-40B4-BE49-F238E27FC236}">
                    <a16:creationId xmlns:a16="http://schemas.microsoft.com/office/drawing/2014/main" id="{5135D59D-CB34-4C02-9ACB-EE24C75B8CFB}"/>
                  </a:ext>
                </a:extLst>
              </p:cNvPr>
              <p:cNvSpPr>
                <a:spLocks/>
              </p:cNvSpPr>
              <p:nvPr/>
            </p:nvSpPr>
            <p:spPr bwMode="auto">
              <a:xfrm>
                <a:off x="4271" y="6164"/>
                <a:ext cx="0" cy="4"/>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0" name="Freeform 129">
                <a:extLst>
                  <a:ext uri="{FF2B5EF4-FFF2-40B4-BE49-F238E27FC236}">
                    <a16:creationId xmlns:a16="http://schemas.microsoft.com/office/drawing/2014/main" id="{40C6E640-07AB-4567-B366-DB1F9D0B64BC}"/>
                  </a:ext>
                </a:extLst>
              </p:cNvPr>
              <p:cNvSpPr>
                <a:spLocks/>
              </p:cNvSpPr>
              <p:nvPr/>
            </p:nvSpPr>
            <p:spPr bwMode="auto">
              <a:xfrm>
                <a:off x="4271" y="6168"/>
                <a:ext cx="24" cy="19"/>
              </a:xfrm>
              <a:custGeom>
                <a:avLst/>
                <a:gdLst>
                  <a:gd name="T0" fmla="*/ 3 w 5"/>
                  <a:gd name="T1" fmla="*/ 3 h 4"/>
                  <a:gd name="T2" fmla="*/ 5 w 5"/>
                  <a:gd name="T3" fmla="*/ 2 h 4"/>
                  <a:gd name="T4" fmla="*/ 5 w 5"/>
                  <a:gd name="T5" fmla="*/ 1 h 4"/>
                  <a:gd name="T6" fmla="*/ 0 w 5"/>
                  <a:gd name="T7" fmla="*/ 0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4"/>
                      <a:pt x="5" y="4"/>
                      <a:pt x="5" y="2"/>
                    </a:cubicBezTo>
                    <a:cubicBezTo>
                      <a:pt x="5" y="2"/>
                      <a:pt x="5" y="1"/>
                      <a:pt x="5" y="1"/>
                    </a:cubicBezTo>
                    <a:cubicBezTo>
                      <a:pt x="3" y="0"/>
                      <a:pt x="2"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1" name="Freeform 130">
                <a:extLst>
                  <a:ext uri="{FF2B5EF4-FFF2-40B4-BE49-F238E27FC236}">
                    <a16:creationId xmlns:a16="http://schemas.microsoft.com/office/drawing/2014/main" id="{F842F0D0-6203-47A4-BDD6-691C5A58BD82}"/>
                  </a:ext>
                </a:extLst>
              </p:cNvPr>
              <p:cNvSpPr>
                <a:spLocks/>
              </p:cNvSpPr>
              <p:nvPr/>
            </p:nvSpPr>
            <p:spPr bwMode="auto">
              <a:xfrm>
                <a:off x="5409" y="1416"/>
                <a:ext cx="9" cy="5"/>
              </a:xfrm>
              <a:custGeom>
                <a:avLst/>
                <a:gdLst>
                  <a:gd name="T0" fmla="*/ 2 w 2"/>
                  <a:gd name="T1" fmla="*/ 1 h 1"/>
                  <a:gd name="T2" fmla="*/ 2 w 2"/>
                  <a:gd name="T3" fmla="*/ 0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0"/>
                    </a:cubicBezTo>
                    <a:cubicBezTo>
                      <a:pt x="2" y="0"/>
                      <a:pt x="1" y="0"/>
                      <a:pt x="1"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2" name="Freeform 131">
                <a:extLst>
                  <a:ext uri="{FF2B5EF4-FFF2-40B4-BE49-F238E27FC236}">
                    <a16:creationId xmlns:a16="http://schemas.microsoft.com/office/drawing/2014/main" id="{D09FCE79-DD5C-4C86-8CD8-F3B19704A2D7}"/>
                  </a:ext>
                </a:extLst>
              </p:cNvPr>
              <p:cNvSpPr>
                <a:spLocks/>
              </p:cNvSpPr>
              <p:nvPr/>
            </p:nvSpPr>
            <p:spPr bwMode="auto">
              <a:xfrm>
                <a:off x="4737" y="1426"/>
                <a:ext cx="4" cy="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3" name="Freeform 132">
                <a:extLst>
                  <a:ext uri="{FF2B5EF4-FFF2-40B4-BE49-F238E27FC236}">
                    <a16:creationId xmlns:a16="http://schemas.microsoft.com/office/drawing/2014/main" id="{69B4D873-0D5E-4709-82B6-74EAFE851185}"/>
                  </a:ext>
                </a:extLst>
              </p:cNvPr>
              <p:cNvSpPr>
                <a:spLocks/>
              </p:cNvSpPr>
              <p:nvPr/>
            </p:nvSpPr>
            <p:spPr bwMode="auto">
              <a:xfrm>
                <a:off x="17720" y="3562"/>
                <a:ext cx="9" cy="14"/>
              </a:xfrm>
              <a:custGeom>
                <a:avLst/>
                <a:gdLst>
                  <a:gd name="T0" fmla="*/ 0 w 2"/>
                  <a:gd name="T1" fmla="*/ 2 h 3"/>
                  <a:gd name="T2" fmla="*/ 1 w 2"/>
                  <a:gd name="T3" fmla="*/ 3 h 3"/>
                  <a:gd name="T4" fmla="*/ 2 w 2"/>
                  <a:gd name="T5" fmla="*/ 1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1" y="3"/>
                      <a:pt x="1" y="3"/>
                    </a:cubicBezTo>
                    <a:cubicBezTo>
                      <a:pt x="2" y="3"/>
                      <a:pt x="2" y="2"/>
                      <a:pt x="2" y="1"/>
                    </a:cubicBezTo>
                    <a:cubicBezTo>
                      <a:pt x="2"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4" name="Freeform 133">
                <a:extLst>
                  <a:ext uri="{FF2B5EF4-FFF2-40B4-BE49-F238E27FC236}">
                    <a16:creationId xmlns:a16="http://schemas.microsoft.com/office/drawing/2014/main" id="{1FC65406-E2DD-47E8-9AC9-4D80A6CC39C8}"/>
                  </a:ext>
                </a:extLst>
              </p:cNvPr>
              <p:cNvSpPr>
                <a:spLocks/>
              </p:cNvSpPr>
              <p:nvPr/>
            </p:nvSpPr>
            <p:spPr bwMode="auto">
              <a:xfrm>
                <a:off x="13759" y="1525"/>
                <a:ext cx="4" cy="9"/>
              </a:xfrm>
              <a:custGeom>
                <a:avLst/>
                <a:gdLst>
                  <a:gd name="T0" fmla="*/ 1 w 1"/>
                  <a:gd name="T1" fmla="*/ 2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0"/>
                    </a:cubicBezTo>
                    <a:cubicBezTo>
                      <a:pt x="0" y="0"/>
                      <a:pt x="0" y="1"/>
                      <a:pt x="0" y="1"/>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5" name="Freeform 134">
                <a:extLst>
                  <a:ext uri="{FF2B5EF4-FFF2-40B4-BE49-F238E27FC236}">
                    <a16:creationId xmlns:a16="http://schemas.microsoft.com/office/drawing/2014/main" id="{2FC1B3F2-A27A-4E6A-B2B0-4D915F5F5B30}"/>
                  </a:ext>
                </a:extLst>
              </p:cNvPr>
              <p:cNvSpPr>
                <a:spLocks/>
              </p:cNvSpPr>
              <p:nvPr/>
            </p:nvSpPr>
            <p:spPr bwMode="auto">
              <a:xfrm>
                <a:off x="13749" y="1581"/>
                <a:ext cx="10" cy="5"/>
              </a:xfrm>
              <a:custGeom>
                <a:avLst/>
                <a:gdLst>
                  <a:gd name="T0" fmla="*/ 10 w 10"/>
                  <a:gd name="T1" fmla="*/ 5 h 5"/>
                  <a:gd name="T2" fmla="*/ 0 w 10"/>
                  <a:gd name="T3" fmla="*/ 0 h 5"/>
                  <a:gd name="T4" fmla="*/ 0 w 10"/>
                  <a:gd name="T5" fmla="*/ 5 h 5"/>
                  <a:gd name="T6" fmla="*/ 10 w 10"/>
                  <a:gd name="T7" fmla="*/ 5 h 5"/>
                </a:gdLst>
                <a:ahLst/>
                <a:cxnLst>
                  <a:cxn ang="0">
                    <a:pos x="T0" y="T1"/>
                  </a:cxn>
                  <a:cxn ang="0">
                    <a:pos x="T2" y="T3"/>
                  </a:cxn>
                  <a:cxn ang="0">
                    <a:pos x="T4" y="T5"/>
                  </a:cxn>
                  <a:cxn ang="0">
                    <a:pos x="T6" y="T7"/>
                  </a:cxn>
                </a:cxnLst>
                <a:rect l="0" t="0" r="r" b="b"/>
                <a:pathLst>
                  <a:path w="10" h="5">
                    <a:moveTo>
                      <a:pt x="10" y="5"/>
                    </a:moveTo>
                    <a:lnTo>
                      <a:pt x="0" y="0"/>
                    </a:lnTo>
                    <a:lnTo>
                      <a:pt x="0" y="5"/>
                    </a:ln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6" name="Freeform 135">
                <a:extLst>
                  <a:ext uri="{FF2B5EF4-FFF2-40B4-BE49-F238E27FC236}">
                    <a16:creationId xmlns:a16="http://schemas.microsoft.com/office/drawing/2014/main" id="{CF5D4363-19F2-4D71-A30B-B8FE21A1C275}"/>
                  </a:ext>
                </a:extLst>
              </p:cNvPr>
              <p:cNvSpPr>
                <a:spLocks/>
              </p:cNvSpPr>
              <p:nvPr/>
            </p:nvSpPr>
            <p:spPr bwMode="auto">
              <a:xfrm>
                <a:off x="2843" y="1605"/>
                <a:ext cx="0" cy="4"/>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7" name="Freeform 136">
                <a:extLst>
                  <a:ext uri="{FF2B5EF4-FFF2-40B4-BE49-F238E27FC236}">
                    <a16:creationId xmlns:a16="http://schemas.microsoft.com/office/drawing/2014/main" id="{57D209AB-E4DC-4F94-B569-25264AE55E58}"/>
                  </a:ext>
                </a:extLst>
              </p:cNvPr>
              <p:cNvSpPr>
                <a:spLocks/>
              </p:cNvSpPr>
              <p:nvPr/>
            </p:nvSpPr>
            <p:spPr bwMode="auto">
              <a:xfrm>
                <a:off x="2843" y="1595"/>
                <a:ext cx="19" cy="14"/>
              </a:xfrm>
              <a:custGeom>
                <a:avLst/>
                <a:gdLst>
                  <a:gd name="T0" fmla="*/ 4 w 4"/>
                  <a:gd name="T1" fmla="*/ 2 h 3"/>
                  <a:gd name="T2" fmla="*/ 4 w 4"/>
                  <a:gd name="T3" fmla="*/ 1 h 3"/>
                  <a:gd name="T4" fmla="*/ 2 w 4"/>
                  <a:gd name="T5" fmla="*/ 0 h 3"/>
                  <a:gd name="T6" fmla="*/ 0 w 4"/>
                  <a:gd name="T7" fmla="*/ 2 h 3"/>
                  <a:gd name="T8" fmla="*/ 3 w 4"/>
                  <a:gd name="T9" fmla="*/ 2 h 3"/>
                  <a:gd name="T10" fmla="*/ 4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4" y="2"/>
                    </a:moveTo>
                    <a:cubicBezTo>
                      <a:pt x="4" y="2"/>
                      <a:pt x="4" y="1"/>
                      <a:pt x="4" y="1"/>
                    </a:cubicBezTo>
                    <a:cubicBezTo>
                      <a:pt x="3" y="1"/>
                      <a:pt x="2" y="0"/>
                      <a:pt x="2" y="0"/>
                    </a:cubicBezTo>
                    <a:cubicBezTo>
                      <a:pt x="1" y="1"/>
                      <a:pt x="1" y="2"/>
                      <a:pt x="0" y="2"/>
                    </a:cubicBezTo>
                    <a:cubicBezTo>
                      <a:pt x="1" y="2"/>
                      <a:pt x="2" y="3"/>
                      <a:pt x="3" y="2"/>
                    </a:cubicBezTo>
                    <a:cubicBezTo>
                      <a:pt x="3"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8" name="Freeform 137">
                <a:extLst>
                  <a:ext uri="{FF2B5EF4-FFF2-40B4-BE49-F238E27FC236}">
                    <a16:creationId xmlns:a16="http://schemas.microsoft.com/office/drawing/2014/main" id="{E094BD85-3846-4BED-9B53-FC26FDC3E469}"/>
                  </a:ext>
                </a:extLst>
              </p:cNvPr>
              <p:cNvSpPr>
                <a:spLocks/>
              </p:cNvSpPr>
              <p:nvPr/>
            </p:nvSpPr>
            <p:spPr bwMode="auto">
              <a:xfrm>
                <a:off x="13491" y="1600"/>
                <a:ext cx="14" cy="14"/>
              </a:xfrm>
              <a:custGeom>
                <a:avLst/>
                <a:gdLst>
                  <a:gd name="T0" fmla="*/ 0 w 3"/>
                  <a:gd name="T1" fmla="*/ 1 h 3"/>
                  <a:gd name="T2" fmla="*/ 1 w 3"/>
                  <a:gd name="T3" fmla="*/ 3 h 3"/>
                  <a:gd name="T4" fmla="*/ 2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2" y="2"/>
                    </a:cubicBezTo>
                    <a:cubicBezTo>
                      <a:pt x="3" y="1"/>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9" name="Freeform 138">
                <a:extLst>
                  <a:ext uri="{FF2B5EF4-FFF2-40B4-BE49-F238E27FC236}">
                    <a16:creationId xmlns:a16="http://schemas.microsoft.com/office/drawing/2014/main" id="{5FE2595C-25C7-4FF8-9608-2BC1B6B6A24F}"/>
                  </a:ext>
                </a:extLst>
              </p:cNvPr>
              <p:cNvSpPr>
                <a:spLocks/>
              </p:cNvSpPr>
              <p:nvPr/>
            </p:nvSpPr>
            <p:spPr bwMode="auto">
              <a:xfrm>
                <a:off x="10075" y="5439"/>
                <a:ext cx="14" cy="10"/>
              </a:xfrm>
              <a:custGeom>
                <a:avLst/>
                <a:gdLst>
                  <a:gd name="T0" fmla="*/ 3 w 3"/>
                  <a:gd name="T1" fmla="*/ 1 h 2"/>
                  <a:gd name="T2" fmla="*/ 3 w 3"/>
                  <a:gd name="T3" fmla="*/ 0 h 2"/>
                  <a:gd name="T4" fmla="*/ 1 w 3"/>
                  <a:gd name="T5" fmla="*/ 0 h 2"/>
                  <a:gd name="T6" fmla="*/ 2 w 3"/>
                  <a:gd name="T7" fmla="*/ 2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1"/>
                      <a:pt x="3" y="0"/>
                      <a:pt x="3" y="0"/>
                    </a:cubicBezTo>
                    <a:cubicBezTo>
                      <a:pt x="2" y="0"/>
                      <a:pt x="2" y="0"/>
                      <a:pt x="1" y="0"/>
                    </a:cubicBezTo>
                    <a:cubicBezTo>
                      <a:pt x="0" y="1"/>
                      <a:pt x="0" y="1"/>
                      <a:pt x="2"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0" name="Freeform 139">
                <a:extLst>
                  <a:ext uri="{FF2B5EF4-FFF2-40B4-BE49-F238E27FC236}">
                    <a16:creationId xmlns:a16="http://schemas.microsoft.com/office/drawing/2014/main" id="{A0B86079-3B90-40F9-B443-82DEEFDE8688}"/>
                  </a:ext>
                </a:extLst>
              </p:cNvPr>
              <p:cNvSpPr>
                <a:spLocks/>
              </p:cNvSpPr>
              <p:nvPr/>
            </p:nvSpPr>
            <p:spPr bwMode="auto">
              <a:xfrm>
                <a:off x="5832" y="2503"/>
                <a:ext cx="4" cy="5"/>
              </a:xfrm>
              <a:custGeom>
                <a:avLst/>
                <a:gdLst>
                  <a:gd name="T0" fmla="*/ 4 w 4"/>
                  <a:gd name="T1" fmla="*/ 5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4" y="5"/>
                    </a:moveTo>
                    <a:lnTo>
                      <a:pt x="0" y="0"/>
                    </a:lnTo>
                    <a:lnTo>
                      <a:pt x="0" y="5"/>
                    </a:ln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1" name="Freeform 140">
                <a:extLst>
                  <a:ext uri="{FF2B5EF4-FFF2-40B4-BE49-F238E27FC236}">
                    <a16:creationId xmlns:a16="http://schemas.microsoft.com/office/drawing/2014/main" id="{A38D3F3A-7F1A-4052-AF9D-B45393587C5C}"/>
                  </a:ext>
                </a:extLst>
              </p:cNvPr>
              <p:cNvSpPr>
                <a:spLocks/>
              </p:cNvSpPr>
              <p:nvPr/>
            </p:nvSpPr>
            <p:spPr bwMode="auto">
              <a:xfrm>
                <a:off x="12072" y="555"/>
                <a:ext cx="18" cy="14"/>
              </a:xfrm>
              <a:custGeom>
                <a:avLst/>
                <a:gdLst>
                  <a:gd name="T0" fmla="*/ 3 w 4"/>
                  <a:gd name="T1" fmla="*/ 2 h 3"/>
                  <a:gd name="T2" fmla="*/ 2 w 4"/>
                  <a:gd name="T3" fmla="*/ 0 h 3"/>
                  <a:gd name="T4" fmla="*/ 1 w 4"/>
                  <a:gd name="T5" fmla="*/ 1 h 3"/>
                  <a:gd name="T6" fmla="*/ 2 w 4"/>
                  <a:gd name="T7" fmla="*/ 3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4" y="1"/>
                      <a:pt x="3" y="0"/>
                      <a:pt x="2" y="0"/>
                    </a:cubicBezTo>
                    <a:cubicBezTo>
                      <a:pt x="2" y="0"/>
                      <a:pt x="1" y="0"/>
                      <a:pt x="1" y="1"/>
                    </a:cubicBezTo>
                    <a:cubicBezTo>
                      <a:pt x="0" y="2"/>
                      <a:pt x="1" y="3"/>
                      <a:pt x="2" y="3"/>
                    </a:cubicBezTo>
                    <a:cubicBezTo>
                      <a:pt x="2" y="3"/>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2" name="Freeform 141">
                <a:extLst>
                  <a:ext uri="{FF2B5EF4-FFF2-40B4-BE49-F238E27FC236}">
                    <a16:creationId xmlns:a16="http://schemas.microsoft.com/office/drawing/2014/main" id="{75CE89B8-A7D6-4036-B037-B60B42EA606E}"/>
                  </a:ext>
                </a:extLst>
              </p:cNvPr>
              <p:cNvSpPr>
                <a:spLocks/>
              </p:cNvSpPr>
              <p:nvPr/>
            </p:nvSpPr>
            <p:spPr bwMode="auto">
              <a:xfrm>
                <a:off x="17908" y="5787"/>
                <a:ext cx="4" cy="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3" name="Freeform 142">
                <a:extLst>
                  <a:ext uri="{FF2B5EF4-FFF2-40B4-BE49-F238E27FC236}">
                    <a16:creationId xmlns:a16="http://schemas.microsoft.com/office/drawing/2014/main" id="{DFDE1B35-DF30-44FD-BA5D-BECD37082173}"/>
                  </a:ext>
                </a:extLst>
              </p:cNvPr>
              <p:cNvSpPr>
                <a:spLocks/>
              </p:cNvSpPr>
              <p:nvPr/>
            </p:nvSpPr>
            <p:spPr bwMode="auto">
              <a:xfrm>
                <a:off x="13702" y="1656"/>
                <a:ext cx="10" cy="10"/>
              </a:xfrm>
              <a:custGeom>
                <a:avLst/>
                <a:gdLst>
                  <a:gd name="T0" fmla="*/ 0 w 2"/>
                  <a:gd name="T1" fmla="*/ 1 h 2"/>
                  <a:gd name="T2" fmla="*/ 1 w 2"/>
                  <a:gd name="T3" fmla="*/ 2 h 2"/>
                  <a:gd name="T4" fmla="*/ 2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1" y="2"/>
                      <a:pt x="1" y="2"/>
                    </a:cubicBezTo>
                    <a:cubicBezTo>
                      <a:pt x="2" y="2"/>
                      <a:pt x="2" y="1"/>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4" name="Freeform 143">
                <a:extLst>
                  <a:ext uri="{FF2B5EF4-FFF2-40B4-BE49-F238E27FC236}">
                    <a16:creationId xmlns:a16="http://schemas.microsoft.com/office/drawing/2014/main" id="{D0BD830F-2D20-47E5-BB9B-12D83CC2A62F}"/>
                  </a:ext>
                </a:extLst>
              </p:cNvPr>
              <p:cNvSpPr>
                <a:spLocks/>
              </p:cNvSpPr>
              <p:nvPr/>
            </p:nvSpPr>
            <p:spPr bwMode="auto">
              <a:xfrm>
                <a:off x="8905" y="1670"/>
                <a:ext cx="14" cy="29"/>
              </a:xfrm>
              <a:custGeom>
                <a:avLst/>
                <a:gdLst>
                  <a:gd name="T0" fmla="*/ 0 w 3"/>
                  <a:gd name="T1" fmla="*/ 0 h 6"/>
                  <a:gd name="T2" fmla="*/ 0 w 3"/>
                  <a:gd name="T3" fmla="*/ 6 h 6"/>
                  <a:gd name="T4" fmla="*/ 0 w 3"/>
                  <a:gd name="T5" fmla="*/ 0 h 6"/>
                </a:gdLst>
                <a:ahLst/>
                <a:cxnLst>
                  <a:cxn ang="0">
                    <a:pos x="T0" y="T1"/>
                  </a:cxn>
                  <a:cxn ang="0">
                    <a:pos x="T2" y="T3"/>
                  </a:cxn>
                  <a:cxn ang="0">
                    <a:pos x="T4" y="T5"/>
                  </a:cxn>
                </a:cxnLst>
                <a:rect l="0" t="0" r="r" b="b"/>
                <a:pathLst>
                  <a:path w="3" h="6">
                    <a:moveTo>
                      <a:pt x="0" y="0"/>
                    </a:moveTo>
                    <a:cubicBezTo>
                      <a:pt x="0" y="2"/>
                      <a:pt x="0" y="4"/>
                      <a:pt x="0" y="6"/>
                    </a:cubicBezTo>
                    <a:cubicBezTo>
                      <a:pt x="3" y="3"/>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5" name="Freeform 144">
                <a:extLst>
                  <a:ext uri="{FF2B5EF4-FFF2-40B4-BE49-F238E27FC236}">
                    <a16:creationId xmlns:a16="http://schemas.microsoft.com/office/drawing/2014/main" id="{98618A1F-6803-4746-870D-05FD76BEC001}"/>
                  </a:ext>
                </a:extLst>
              </p:cNvPr>
              <p:cNvSpPr>
                <a:spLocks/>
              </p:cNvSpPr>
              <p:nvPr/>
            </p:nvSpPr>
            <p:spPr bwMode="auto">
              <a:xfrm>
                <a:off x="5460" y="692"/>
                <a:ext cx="10" cy="9"/>
              </a:xfrm>
              <a:custGeom>
                <a:avLst/>
                <a:gdLst>
                  <a:gd name="T0" fmla="*/ 0 w 2"/>
                  <a:gd name="T1" fmla="*/ 2 h 2"/>
                  <a:gd name="T2" fmla="*/ 2 w 2"/>
                  <a:gd name="T3" fmla="*/ 0 h 2"/>
                  <a:gd name="T4" fmla="*/ 0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2" y="2"/>
                      <a:pt x="2" y="1"/>
                      <a:pt x="2" y="0"/>
                    </a:cubicBezTo>
                    <a:cubicBezTo>
                      <a:pt x="1"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6" name="Freeform 145">
                <a:extLst>
                  <a:ext uri="{FF2B5EF4-FFF2-40B4-BE49-F238E27FC236}">
                    <a16:creationId xmlns:a16="http://schemas.microsoft.com/office/drawing/2014/main" id="{BE0352A4-CDA6-480A-819A-7A5234CD40EC}"/>
                  </a:ext>
                </a:extLst>
              </p:cNvPr>
              <p:cNvSpPr>
                <a:spLocks/>
              </p:cNvSpPr>
              <p:nvPr/>
            </p:nvSpPr>
            <p:spPr bwMode="auto">
              <a:xfrm>
                <a:off x="13439" y="1859"/>
                <a:ext cx="9" cy="9"/>
              </a:xfrm>
              <a:custGeom>
                <a:avLst/>
                <a:gdLst>
                  <a:gd name="T0" fmla="*/ 2 w 2"/>
                  <a:gd name="T1" fmla="*/ 1 h 2"/>
                  <a:gd name="T2" fmla="*/ 1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0"/>
                      <a:pt x="1" y="0"/>
                    </a:cubicBezTo>
                    <a:cubicBezTo>
                      <a:pt x="1" y="1"/>
                      <a:pt x="0" y="1"/>
                      <a:pt x="0" y="1"/>
                    </a:cubicBezTo>
                    <a:cubicBezTo>
                      <a:pt x="0" y="1"/>
                      <a:pt x="0" y="2"/>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7" name="Freeform 146">
                <a:extLst>
                  <a:ext uri="{FF2B5EF4-FFF2-40B4-BE49-F238E27FC236}">
                    <a16:creationId xmlns:a16="http://schemas.microsoft.com/office/drawing/2014/main" id="{0CCE324A-3970-4EEE-845D-B35729134E99}"/>
                  </a:ext>
                </a:extLst>
              </p:cNvPr>
              <p:cNvSpPr>
                <a:spLocks/>
              </p:cNvSpPr>
              <p:nvPr/>
            </p:nvSpPr>
            <p:spPr bwMode="auto">
              <a:xfrm>
                <a:off x="9121" y="706"/>
                <a:ext cx="14" cy="19"/>
              </a:xfrm>
              <a:custGeom>
                <a:avLst/>
                <a:gdLst>
                  <a:gd name="T0" fmla="*/ 2 w 3"/>
                  <a:gd name="T1" fmla="*/ 3 h 4"/>
                  <a:gd name="T2" fmla="*/ 2 w 3"/>
                  <a:gd name="T3" fmla="*/ 2 h 4"/>
                  <a:gd name="T4" fmla="*/ 0 w 3"/>
                  <a:gd name="T5" fmla="*/ 0 h 4"/>
                  <a:gd name="T6" fmla="*/ 1 w 3"/>
                  <a:gd name="T7" fmla="*/ 2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3" y="3"/>
                      <a:pt x="2" y="2"/>
                      <a:pt x="2" y="2"/>
                    </a:cubicBezTo>
                    <a:cubicBezTo>
                      <a:pt x="2" y="1"/>
                      <a:pt x="1" y="1"/>
                      <a:pt x="0" y="0"/>
                    </a:cubicBezTo>
                    <a:cubicBezTo>
                      <a:pt x="1" y="1"/>
                      <a:pt x="1" y="2"/>
                      <a:pt x="1" y="2"/>
                    </a:cubicBezTo>
                    <a:cubicBezTo>
                      <a:pt x="1" y="4"/>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8" name="Freeform 147">
                <a:extLst>
                  <a:ext uri="{FF2B5EF4-FFF2-40B4-BE49-F238E27FC236}">
                    <a16:creationId xmlns:a16="http://schemas.microsoft.com/office/drawing/2014/main" id="{998EDABC-D806-49C6-84C6-BF1409107B2E}"/>
                  </a:ext>
                </a:extLst>
              </p:cNvPr>
              <p:cNvSpPr>
                <a:spLocks/>
              </p:cNvSpPr>
              <p:nvPr/>
            </p:nvSpPr>
            <p:spPr bwMode="auto">
              <a:xfrm>
                <a:off x="9121" y="701"/>
                <a:ext cx="0" cy="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9" name="Freeform 148">
                <a:extLst>
                  <a:ext uri="{FF2B5EF4-FFF2-40B4-BE49-F238E27FC236}">
                    <a16:creationId xmlns:a16="http://schemas.microsoft.com/office/drawing/2014/main" id="{9BAE76DF-42D7-4EA1-BE27-B3F9978879FF}"/>
                  </a:ext>
                </a:extLst>
              </p:cNvPr>
              <p:cNvSpPr>
                <a:spLocks/>
              </p:cNvSpPr>
              <p:nvPr/>
            </p:nvSpPr>
            <p:spPr bwMode="auto">
              <a:xfrm>
                <a:off x="12805" y="2532"/>
                <a:ext cx="4" cy="4"/>
              </a:xfrm>
              <a:custGeom>
                <a:avLst/>
                <a:gdLst>
                  <a:gd name="T0" fmla="*/ 0 w 4"/>
                  <a:gd name="T1" fmla="*/ 4 h 4"/>
                  <a:gd name="T2" fmla="*/ 4 w 4"/>
                  <a:gd name="T3" fmla="*/ 0 h 4"/>
                  <a:gd name="T4" fmla="*/ 0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Freeform 149">
                <a:extLst>
                  <a:ext uri="{FF2B5EF4-FFF2-40B4-BE49-F238E27FC236}">
                    <a16:creationId xmlns:a16="http://schemas.microsoft.com/office/drawing/2014/main" id="{7FEE08D7-6AD2-46D9-8313-8EA7AE7F8DCF}"/>
                  </a:ext>
                </a:extLst>
              </p:cNvPr>
              <p:cNvSpPr>
                <a:spLocks/>
              </p:cNvSpPr>
              <p:nvPr/>
            </p:nvSpPr>
            <p:spPr bwMode="auto">
              <a:xfrm>
                <a:off x="4849" y="1976"/>
                <a:ext cx="10" cy="10"/>
              </a:xfrm>
              <a:custGeom>
                <a:avLst/>
                <a:gdLst>
                  <a:gd name="T0" fmla="*/ 2 w 2"/>
                  <a:gd name="T1" fmla="*/ 2 h 2"/>
                  <a:gd name="T2" fmla="*/ 2 w 2"/>
                  <a:gd name="T3" fmla="*/ 1 h 2"/>
                  <a:gd name="T4" fmla="*/ 2 w 2"/>
                  <a:gd name="T5" fmla="*/ 0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2" y="1"/>
                      <a:pt x="2" y="1"/>
                    </a:cubicBezTo>
                    <a:cubicBezTo>
                      <a:pt x="2" y="0"/>
                      <a:pt x="2" y="0"/>
                      <a:pt x="2" y="0"/>
                    </a:cubicBezTo>
                    <a:cubicBezTo>
                      <a:pt x="1" y="0"/>
                      <a:pt x="1"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1" name="Freeform 150">
                <a:extLst>
                  <a:ext uri="{FF2B5EF4-FFF2-40B4-BE49-F238E27FC236}">
                    <a16:creationId xmlns:a16="http://schemas.microsoft.com/office/drawing/2014/main" id="{E38A8B83-9D89-4671-A117-0A8E9E3B79E2}"/>
                  </a:ext>
                </a:extLst>
              </p:cNvPr>
              <p:cNvSpPr>
                <a:spLocks/>
              </p:cNvSpPr>
              <p:nvPr/>
            </p:nvSpPr>
            <p:spPr bwMode="auto">
              <a:xfrm>
                <a:off x="5813" y="814"/>
                <a:ext cx="9" cy="19"/>
              </a:xfrm>
              <a:custGeom>
                <a:avLst/>
                <a:gdLst>
                  <a:gd name="T0" fmla="*/ 2 w 2"/>
                  <a:gd name="T1" fmla="*/ 3 h 4"/>
                  <a:gd name="T2" fmla="*/ 2 w 2"/>
                  <a:gd name="T3" fmla="*/ 2 h 4"/>
                  <a:gd name="T4" fmla="*/ 0 w 2"/>
                  <a:gd name="T5" fmla="*/ 0 h 4"/>
                  <a:gd name="T6" fmla="*/ 0 w 2"/>
                  <a:gd name="T7" fmla="*/ 2 h 4"/>
                  <a:gd name="T8" fmla="*/ 2 w 2"/>
                  <a:gd name="T9" fmla="*/ 3 h 4"/>
                </a:gdLst>
                <a:ahLst/>
                <a:cxnLst>
                  <a:cxn ang="0">
                    <a:pos x="T0" y="T1"/>
                  </a:cxn>
                  <a:cxn ang="0">
                    <a:pos x="T2" y="T3"/>
                  </a:cxn>
                  <a:cxn ang="0">
                    <a:pos x="T4" y="T5"/>
                  </a:cxn>
                  <a:cxn ang="0">
                    <a:pos x="T6" y="T7"/>
                  </a:cxn>
                  <a:cxn ang="0">
                    <a:pos x="T8" y="T9"/>
                  </a:cxn>
                </a:cxnLst>
                <a:rect l="0" t="0" r="r" b="b"/>
                <a:pathLst>
                  <a:path w="2" h="4">
                    <a:moveTo>
                      <a:pt x="2" y="3"/>
                    </a:moveTo>
                    <a:cubicBezTo>
                      <a:pt x="2" y="3"/>
                      <a:pt x="2" y="2"/>
                      <a:pt x="2" y="2"/>
                    </a:cubicBezTo>
                    <a:cubicBezTo>
                      <a:pt x="1" y="1"/>
                      <a:pt x="1" y="1"/>
                      <a:pt x="0" y="0"/>
                    </a:cubicBezTo>
                    <a:cubicBezTo>
                      <a:pt x="0" y="1"/>
                      <a:pt x="0" y="2"/>
                      <a:pt x="0" y="2"/>
                    </a:cubicBezTo>
                    <a:cubicBezTo>
                      <a:pt x="0" y="4"/>
                      <a:pt x="1"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2" name="Freeform 151">
                <a:extLst>
                  <a:ext uri="{FF2B5EF4-FFF2-40B4-BE49-F238E27FC236}">
                    <a16:creationId xmlns:a16="http://schemas.microsoft.com/office/drawing/2014/main" id="{2A8FCB2B-55C4-4897-8BFC-79A3A26C0095}"/>
                  </a:ext>
                </a:extLst>
              </p:cNvPr>
              <p:cNvSpPr>
                <a:spLocks/>
              </p:cNvSpPr>
              <p:nvPr/>
            </p:nvSpPr>
            <p:spPr bwMode="auto">
              <a:xfrm>
                <a:off x="12015" y="842"/>
                <a:ext cx="24" cy="19"/>
              </a:xfrm>
              <a:custGeom>
                <a:avLst/>
                <a:gdLst>
                  <a:gd name="T0" fmla="*/ 5 w 5"/>
                  <a:gd name="T1" fmla="*/ 2 h 4"/>
                  <a:gd name="T2" fmla="*/ 2 w 5"/>
                  <a:gd name="T3" fmla="*/ 1 h 4"/>
                  <a:gd name="T4" fmla="*/ 0 w 5"/>
                  <a:gd name="T5" fmla="*/ 1 h 4"/>
                  <a:gd name="T6" fmla="*/ 0 w 5"/>
                  <a:gd name="T7" fmla="*/ 4 h 4"/>
                  <a:gd name="T8" fmla="*/ 2 w 5"/>
                  <a:gd name="T9" fmla="*/ 3 h 4"/>
                  <a:gd name="T10" fmla="*/ 5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5" y="2"/>
                    </a:moveTo>
                    <a:cubicBezTo>
                      <a:pt x="4" y="2"/>
                      <a:pt x="3" y="1"/>
                      <a:pt x="2" y="1"/>
                    </a:cubicBezTo>
                    <a:cubicBezTo>
                      <a:pt x="1" y="0"/>
                      <a:pt x="1" y="1"/>
                      <a:pt x="0" y="1"/>
                    </a:cubicBezTo>
                    <a:cubicBezTo>
                      <a:pt x="0" y="2"/>
                      <a:pt x="0" y="3"/>
                      <a:pt x="0" y="4"/>
                    </a:cubicBezTo>
                    <a:cubicBezTo>
                      <a:pt x="0" y="4"/>
                      <a:pt x="1" y="4"/>
                      <a:pt x="2" y="3"/>
                    </a:cubicBezTo>
                    <a:cubicBezTo>
                      <a:pt x="3" y="3"/>
                      <a:pt x="4"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3" name="Freeform 152">
                <a:extLst>
                  <a:ext uri="{FF2B5EF4-FFF2-40B4-BE49-F238E27FC236}">
                    <a16:creationId xmlns:a16="http://schemas.microsoft.com/office/drawing/2014/main" id="{6C17F6E5-BFB9-4D97-9590-0B9554BE77EC}"/>
                  </a:ext>
                </a:extLst>
              </p:cNvPr>
              <p:cNvSpPr>
                <a:spLocks/>
              </p:cNvSpPr>
              <p:nvPr/>
            </p:nvSpPr>
            <p:spPr bwMode="auto">
              <a:xfrm>
                <a:off x="12006" y="861"/>
                <a:ext cx="9" cy="0"/>
              </a:xfrm>
              <a:custGeom>
                <a:avLst/>
                <a:gdLst>
                  <a:gd name="T0" fmla="*/ 2 w 2"/>
                  <a:gd name="T1" fmla="*/ 1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1" y="0"/>
                      <a:pt x="1" y="0"/>
                      <a:pt x="1" y="0"/>
                    </a:cubicBezTo>
                    <a:cubicBezTo>
                      <a:pt x="1" y="0"/>
                      <a:pt x="1" y="0"/>
                      <a:pt x="0" y="0"/>
                    </a:cubicBezTo>
                    <a:cubicBezTo>
                      <a:pt x="1" y="0"/>
                      <a:pt x="1" y="0"/>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Freeform 153">
                <a:extLst>
                  <a:ext uri="{FF2B5EF4-FFF2-40B4-BE49-F238E27FC236}">
                    <a16:creationId xmlns:a16="http://schemas.microsoft.com/office/drawing/2014/main" id="{15BDF574-4861-497A-9CE7-84563B4B3731}"/>
                  </a:ext>
                </a:extLst>
              </p:cNvPr>
              <p:cNvSpPr>
                <a:spLocks/>
              </p:cNvSpPr>
              <p:nvPr/>
            </p:nvSpPr>
            <p:spPr bwMode="auto">
              <a:xfrm>
                <a:off x="17983" y="5797"/>
                <a:ext cx="14" cy="28"/>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0" y="2"/>
                      <a:pt x="1" y="4"/>
                      <a:pt x="3" y="6"/>
                    </a:cubicBezTo>
                    <a:cubicBezTo>
                      <a:pt x="2" y="3"/>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Freeform 154">
                <a:extLst>
                  <a:ext uri="{FF2B5EF4-FFF2-40B4-BE49-F238E27FC236}">
                    <a16:creationId xmlns:a16="http://schemas.microsoft.com/office/drawing/2014/main" id="{FC40D584-B553-46E0-88CC-EDFCF95FC3D6}"/>
                  </a:ext>
                </a:extLst>
              </p:cNvPr>
              <p:cNvSpPr>
                <a:spLocks/>
              </p:cNvSpPr>
              <p:nvPr/>
            </p:nvSpPr>
            <p:spPr bwMode="auto">
              <a:xfrm>
                <a:off x="6076" y="880"/>
                <a:ext cx="9" cy="9"/>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1"/>
                      <a:pt x="2" y="1"/>
                    </a:cubicBezTo>
                    <a:cubicBezTo>
                      <a:pt x="1" y="1"/>
                      <a:pt x="1" y="0"/>
                      <a:pt x="0" y="0"/>
                    </a:cubicBezTo>
                    <a:cubicBezTo>
                      <a:pt x="0" y="1"/>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Freeform 155">
                <a:extLst>
                  <a:ext uri="{FF2B5EF4-FFF2-40B4-BE49-F238E27FC236}">
                    <a16:creationId xmlns:a16="http://schemas.microsoft.com/office/drawing/2014/main" id="{5BC8B2FF-BC10-4E74-8EDD-F4F366DF746B}"/>
                  </a:ext>
                </a:extLst>
              </p:cNvPr>
              <p:cNvSpPr>
                <a:spLocks/>
              </p:cNvSpPr>
              <p:nvPr/>
            </p:nvSpPr>
            <p:spPr bwMode="auto">
              <a:xfrm>
                <a:off x="19646" y="8394"/>
                <a:ext cx="28" cy="9"/>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1"/>
                      <a:pt x="2" y="0"/>
                      <a:pt x="0" y="0"/>
                    </a:cubicBezTo>
                    <a:cubicBezTo>
                      <a:pt x="1" y="2"/>
                      <a:pt x="3"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7" name="Freeform 156">
                <a:extLst>
                  <a:ext uri="{FF2B5EF4-FFF2-40B4-BE49-F238E27FC236}">
                    <a16:creationId xmlns:a16="http://schemas.microsoft.com/office/drawing/2014/main" id="{B0A0A12E-E23E-44D6-B179-EBFC242AFB35}"/>
                  </a:ext>
                </a:extLst>
              </p:cNvPr>
              <p:cNvSpPr>
                <a:spLocks/>
              </p:cNvSpPr>
              <p:nvPr/>
            </p:nvSpPr>
            <p:spPr bwMode="auto">
              <a:xfrm>
                <a:off x="19674" y="8403"/>
                <a:ext cx="5" cy="5"/>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1"/>
                      <a:pt x="1"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Freeform 157">
                <a:extLst>
                  <a:ext uri="{FF2B5EF4-FFF2-40B4-BE49-F238E27FC236}">
                    <a16:creationId xmlns:a16="http://schemas.microsoft.com/office/drawing/2014/main" id="{5202B0DA-319A-4673-A0FF-318CDFBD1DE0}"/>
                  </a:ext>
                </a:extLst>
              </p:cNvPr>
              <p:cNvSpPr>
                <a:spLocks/>
              </p:cNvSpPr>
              <p:nvPr/>
            </p:nvSpPr>
            <p:spPr bwMode="auto">
              <a:xfrm>
                <a:off x="10648" y="922"/>
                <a:ext cx="14" cy="14"/>
              </a:xfrm>
              <a:custGeom>
                <a:avLst/>
                <a:gdLst>
                  <a:gd name="T0" fmla="*/ 3 w 3"/>
                  <a:gd name="T1" fmla="*/ 1 h 3"/>
                  <a:gd name="T2" fmla="*/ 2 w 3"/>
                  <a:gd name="T3" fmla="*/ 0 h 3"/>
                  <a:gd name="T4" fmla="*/ 0 w 3"/>
                  <a:gd name="T5" fmla="*/ 0 h 3"/>
                  <a:gd name="T6" fmla="*/ 1 w 3"/>
                  <a:gd name="T7" fmla="*/ 2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0"/>
                      <a:pt x="2" y="0"/>
                    </a:cubicBezTo>
                    <a:cubicBezTo>
                      <a:pt x="1" y="0"/>
                      <a:pt x="1" y="0"/>
                      <a:pt x="0" y="0"/>
                    </a:cubicBezTo>
                    <a:cubicBezTo>
                      <a:pt x="0" y="1"/>
                      <a:pt x="1" y="2"/>
                      <a:pt x="1"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Freeform 158">
                <a:extLst>
                  <a:ext uri="{FF2B5EF4-FFF2-40B4-BE49-F238E27FC236}">
                    <a16:creationId xmlns:a16="http://schemas.microsoft.com/office/drawing/2014/main" id="{31A35C3D-BD5D-4EF1-9382-E080EAFA66EB}"/>
                  </a:ext>
                </a:extLst>
              </p:cNvPr>
              <p:cNvSpPr>
                <a:spLocks/>
              </p:cNvSpPr>
              <p:nvPr/>
            </p:nvSpPr>
            <p:spPr bwMode="auto">
              <a:xfrm>
                <a:off x="10643" y="918"/>
                <a:ext cx="5" cy="4"/>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0"/>
                      <a:pt x="0" y="0"/>
                      <a:pt x="0" y="0"/>
                    </a:cubicBezTo>
                    <a:cubicBezTo>
                      <a:pt x="0" y="1"/>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Freeform 159">
                <a:extLst>
                  <a:ext uri="{FF2B5EF4-FFF2-40B4-BE49-F238E27FC236}">
                    <a16:creationId xmlns:a16="http://schemas.microsoft.com/office/drawing/2014/main" id="{04DB5B9B-87C0-4A9D-B2E0-B1036DC2B732}"/>
                  </a:ext>
                </a:extLst>
              </p:cNvPr>
              <p:cNvSpPr>
                <a:spLocks/>
              </p:cNvSpPr>
              <p:nvPr/>
            </p:nvSpPr>
            <p:spPr bwMode="auto">
              <a:xfrm>
                <a:off x="16113" y="941"/>
                <a:ext cx="18" cy="14"/>
              </a:xfrm>
              <a:custGeom>
                <a:avLst/>
                <a:gdLst>
                  <a:gd name="T0" fmla="*/ 2 w 4"/>
                  <a:gd name="T1" fmla="*/ 0 h 3"/>
                  <a:gd name="T2" fmla="*/ 0 w 4"/>
                  <a:gd name="T3" fmla="*/ 1 h 3"/>
                  <a:gd name="T4" fmla="*/ 1 w 4"/>
                  <a:gd name="T5" fmla="*/ 2 h 3"/>
                  <a:gd name="T6" fmla="*/ 4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0"/>
                      <a:pt x="0" y="1"/>
                    </a:cubicBezTo>
                    <a:cubicBezTo>
                      <a:pt x="0" y="2"/>
                      <a:pt x="0" y="2"/>
                      <a:pt x="1" y="2"/>
                    </a:cubicBezTo>
                    <a:cubicBezTo>
                      <a:pt x="2"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Freeform 160">
                <a:extLst>
                  <a:ext uri="{FF2B5EF4-FFF2-40B4-BE49-F238E27FC236}">
                    <a16:creationId xmlns:a16="http://schemas.microsoft.com/office/drawing/2014/main" id="{32165A49-E822-420E-A64D-63C60C32D6DF}"/>
                  </a:ext>
                </a:extLst>
              </p:cNvPr>
              <p:cNvSpPr>
                <a:spLocks/>
              </p:cNvSpPr>
              <p:nvPr/>
            </p:nvSpPr>
            <p:spPr bwMode="auto">
              <a:xfrm>
                <a:off x="16131" y="951"/>
                <a:ext cx="0" cy="4"/>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2" name="Freeform 161">
                <a:extLst>
                  <a:ext uri="{FF2B5EF4-FFF2-40B4-BE49-F238E27FC236}">
                    <a16:creationId xmlns:a16="http://schemas.microsoft.com/office/drawing/2014/main" id="{E6165C15-36CF-4117-BF9F-CEF135EC5E2C}"/>
                  </a:ext>
                </a:extLst>
              </p:cNvPr>
              <p:cNvSpPr>
                <a:spLocks/>
              </p:cNvSpPr>
              <p:nvPr/>
            </p:nvSpPr>
            <p:spPr bwMode="auto">
              <a:xfrm>
                <a:off x="4751" y="2117"/>
                <a:ext cx="4" cy="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0"/>
                    </a:cubicBezTo>
                    <a:cubicBezTo>
                      <a:pt x="1"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162">
                <a:extLst>
                  <a:ext uri="{FF2B5EF4-FFF2-40B4-BE49-F238E27FC236}">
                    <a16:creationId xmlns:a16="http://schemas.microsoft.com/office/drawing/2014/main" id="{130FCE60-AC7A-4EB6-A304-A2F4A65177A4}"/>
                  </a:ext>
                </a:extLst>
              </p:cNvPr>
              <p:cNvSpPr>
                <a:spLocks/>
              </p:cNvSpPr>
              <p:nvPr/>
            </p:nvSpPr>
            <p:spPr bwMode="auto">
              <a:xfrm>
                <a:off x="4741" y="2122"/>
                <a:ext cx="10" cy="19"/>
              </a:xfrm>
              <a:custGeom>
                <a:avLst/>
                <a:gdLst>
                  <a:gd name="T0" fmla="*/ 2 w 2"/>
                  <a:gd name="T1" fmla="*/ 4 h 4"/>
                  <a:gd name="T2" fmla="*/ 2 w 2"/>
                  <a:gd name="T3" fmla="*/ 2 h 4"/>
                  <a:gd name="T4" fmla="*/ 2 w 2"/>
                  <a:gd name="T5" fmla="*/ 0 h 4"/>
                  <a:gd name="T6" fmla="*/ 1 w 2"/>
                  <a:gd name="T7" fmla="*/ 2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3"/>
                      <a:pt x="2" y="2"/>
                    </a:cubicBezTo>
                    <a:cubicBezTo>
                      <a:pt x="2" y="1"/>
                      <a:pt x="2" y="1"/>
                      <a:pt x="2" y="0"/>
                    </a:cubicBezTo>
                    <a:cubicBezTo>
                      <a:pt x="2" y="1"/>
                      <a:pt x="1"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4" name="Freeform 163">
                <a:extLst>
                  <a:ext uri="{FF2B5EF4-FFF2-40B4-BE49-F238E27FC236}">
                    <a16:creationId xmlns:a16="http://schemas.microsoft.com/office/drawing/2014/main" id="{0DBC2A7F-2FC8-4C63-B1C3-AC59BA8FD5AE}"/>
                  </a:ext>
                </a:extLst>
              </p:cNvPr>
              <p:cNvSpPr>
                <a:spLocks/>
              </p:cNvSpPr>
              <p:nvPr/>
            </p:nvSpPr>
            <p:spPr bwMode="auto">
              <a:xfrm>
                <a:off x="9652" y="3839"/>
                <a:ext cx="9" cy="10"/>
              </a:xfrm>
              <a:custGeom>
                <a:avLst/>
                <a:gdLst>
                  <a:gd name="T0" fmla="*/ 2 w 2"/>
                  <a:gd name="T1" fmla="*/ 1 h 2"/>
                  <a:gd name="T2" fmla="*/ 1 w 2"/>
                  <a:gd name="T3" fmla="*/ 1 h 2"/>
                  <a:gd name="T4" fmla="*/ 1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1" y="0"/>
                      <a:pt x="1" y="1"/>
                    </a:cubicBezTo>
                    <a:cubicBezTo>
                      <a:pt x="0" y="2"/>
                      <a:pt x="1" y="2"/>
                      <a:pt x="1" y="2"/>
                    </a:cubicBezTo>
                    <a:cubicBezTo>
                      <a:pt x="1" y="2"/>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Freeform 164">
                <a:extLst>
                  <a:ext uri="{FF2B5EF4-FFF2-40B4-BE49-F238E27FC236}">
                    <a16:creationId xmlns:a16="http://schemas.microsoft.com/office/drawing/2014/main" id="{58FF3465-3754-4AEF-AD7D-30A32793EBF1}"/>
                  </a:ext>
                </a:extLst>
              </p:cNvPr>
              <p:cNvSpPr>
                <a:spLocks/>
              </p:cNvSpPr>
              <p:nvPr/>
            </p:nvSpPr>
            <p:spPr bwMode="auto">
              <a:xfrm>
                <a:off x="5987" y="7142"/>
                <a:ext cx="9" cy="15"/>
              </a:xfrm>
              <a:custGeom>
                <a:avLst/>
                <a:gdLst>
                  <a:gd name="T0" fmla="*/ 1 w 2"/>
                  <a:gd name="T1" fmla="*/ 3 h 3"/>
                  <a:gd name="T2" fmla="*/ 2 w 2"/>
                  <a:gd name="T3" fmla="*/ 2 h 3"/>
                  <a:gd name="T4" fmla="*/ 1 w 2"/>
                  <a:gd name="T5" fmla="*/ 1 h 3"/>
                  <a:gd name="T6" fmla="*/ 0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1" y="2"/>
                      <a:pt x="2" y="2"/>
                    </a:cubicBezTo>
                    <a:cubicBezTo>
                      <a:pt x="1" y="1"/>
                      <a:pt x="1" y="1"/>
                      <a:pt x="1" y="1"/>
                    </a:cubicBezTo>
                    <a:cubicBezTo>
                      <a:pt x="1" y="0"/>
                      <a:pt x="0" y="1"/>
                      <a:pt x="0"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Freeform 165">
                <a:extLst>
                  <a:ext uri="{FF2B5EF4-FFF2-40B4-BE49-F238E27FC236}">
                    <a16:creationId xmlns:a16="http://schemas.microsoft.com/office/drawing/2014/main" id="{2DB1C5CD-C4FE-4E29-9A2E-45639082A39B}"/>
                  </a:ext>
                </a:extLst>
              </p:cNvPr>
              <p:cNvSpPr>
                <a:spLocks/>
              </p:cNvSpPr>
              <p:nvPr/>
            </p:nvSpPr>
            <p:spPr bwMode="auto">
              <a:xfrm>
                <a:off x="11127" y="5604"/>
                <a:ext cx="0" cy="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7" name="Freeform 166">
                <a:extLst>
                  <a:ext uri="{FF2B5EF4-FFF2-40B4-BE49-F238E27FC236}">
                    <a16:creationId xmlns:a16="http://schemas.microsoft.com/office/drawing/2014/main" id="{7F4AB0EB-1AE3-41F7-BE30-3074D25047BC}"/>
                  </a:ext>
                </a:extLst>
              </p:cNvPr>
              <p:cNvSpPr>
                <a:spLocks/>
              </p:cNvSpPr>
              <p:nvPr/>
            </p:nvSpPr>
            <p:spPr bwMode="auto">
              <a:xfrm>
                <a:off x="11113" y="5609"/>
                <a:ext cx="14" cy="9"/>
              </a:xfrm>
              <a:custGeom>
                <a:avLst/>
                <a:gdLst>
                  <a:gd name="T0" fmla="*/ 0 w 3"/>
                  <a:gd name="T1" fmla="*/ 1 h 2"/>
                  <a:gd name="T2" fmla="*/ 1 w 3"/>
                  <a:gd name="T3" fmla="*/ 2 h 2"/>
                  <a:gd name="T4" fmla="*/ 3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0" y="1"/>
                      <a:pt x="1" y="2"/>
                      <a:pt x="1" y="2"/>
                    </a:cubicBezTo>
                    <a:cubicBezTo>
                      <a:pt x="1" y="1"/>
                      <a:pt x="2" y="0"/>
                      <a:pt x="3"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8" name="Freeform 167">
                <a:extLst>
                  <a:ext uri="{FF2B5EF4-FFF2-40B4-BE49-F238E27FC236}">
                    <a16:creationId xmlns:a16="http://schemas.microsoft.com/office/drawing/2014/main" id="{4E5D8117-2575-4A5C-82F9-C8564451D13E}"/>
                  </a:ext>
                </a:extLst>
              </p:cNvPr>
              <p:cNvSpPr>
                <a:spLocks/>
              </p:cNvSpPr>
              <p:nvPr/>
            </p:nvSpPr>
            <p:spPr bwMode="auto">
              <a:xfrm>
                <a:off x="18063" y="5976"/>
                <a:ext cx="9" cy="14"/>
              </a:xfrm>
              <a:custGeom>
                <a:avLst/>
                <a:gdLst>
                  <a:gd name="T0" fmla="*/ 0 w 2"/>
                  <a:gd name="T1" fmla="*/ 1 h 3"/>
                  <a:gd name="T2" fmla="*/ 1 w 2"/>
                  <a:gd name="T3" fmla="*/ 3 h 3"/>
                  <a:gd name="T4" fmla="*/ 2 w 2"/>
                  <a:gd name="T5" fmla="*/ 2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0" y="2"/>
                      <a:pt x="1" y="3"/>
                    </a:cubicBezTo>
                    <a:cubicBezTo>
                      <a:pt x="1" y="2"/>
                      <a:pt x="1" y="2"/>
                      <a:pt x="2" y="2"/>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9" name="Freeform 168">
                <a:extLst>
                  <a:ext uri="{FF2B5EF4-FFF2-40B4-BE49-F238E27FC236}">
                    <a16:creationId xmlns:a16="http://schemas.microsoft.com/office/drawing/2014/main" id="{7B6DD88F-EE7B-4C47-808B-1563350F3E42}"/>
                  </a:ext>
                </a:extLst>
              </p:cNvPr>
              <p:cNvSpPr>
                <a:spLocks/>
              </p:cNvSpPr>
              <p:nvPr/>
            </p:nvSpPr>
            <p:spPr bwMode="auto">
              <a:xfrm>
                <a:off x="7269" y="2259"/>
                <a:ext cx="5" cy="4"/>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0" name="Freeform 169">
                <a:extLst>
                  <a:ext uri="{FF2B5EF4-FFF2-40B4-BE49-F238E27FC236}">
                    <a16:creationId xmlns:a16="http://schemas.microsoft.com/office/drawing/2014/main" id="{F43B9E1B-331E-4360-9ED8-91FB937892E8}"/>
                  </a:ext>
                </a:extLst>
              </p:cNvPr>
              <p:cNvSpPr>
                <a:spLocks/>
              </p:cNvSpPr>
              <p:nvPr/>
            </p:nvSpPr>
            <p:spPr bwMode="auto">
              <a:xfrm>
                <a:off x="7246" y="2244"/>
                <a:ext cx="23" cy="19"/>
              </a:xfrm>
              <a:custGeom>
                <a:avLst/>
                <a:gdLst>
                  <a:gd name="T0" fmla="*/ 3 w 5"/>
                  <a:gd name="T1" fmla="*/ 0 h 4"/>
                  <a:gd name="T2" fmla="*/ 0 w 5"/>
                  <a:gd name="T3" fmla="*/ 2 h 4"/>
                  <a:gd name="T4" fmla="*/ 3 w 5"/>
                  <a:gd name="T5" fmla="*/ 3 h 4"/>
                  <a:gd name="T6" fmla="*/ 5 w 5"/>
                  <a:gd name="T7" fmla="*/ 3 h 4"/>
                  <a:gd name="T8" fmla="*/ 5 w 5"/>
                  <a:gd name="T9" fmla="*/ 0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2" y="1"/>
                      <a:pt x="1" y="1"/>
                      <a:pt x="0" y="2"/>
                    </a:cubicBezTo>
                    <a:cubicBezTo>
                      <a:pt x="1" y="2"/>
                      <a:pt x="2" y="3"/>
                      <a:pt x="3" y="3"/>
                    </a:cubicBezTo>
                    <a:cubicBezTo>
                      <a:pt x="4" y="4"/>
                      <a:pt x="4" y="3"/>
                      <a:pt x="5" y="3"/>
                    </a:cubicBezTo>
                    <a:cubicBezTo>
                      <a:pt x="5" y="2"/>
                      <a:pt x="5" y="1"/>
                      <a:pt x="5"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1" name="Freeform 170">
                <a:extLst>
                  <a:ext uri="{FF2B5EF4-FFF2-40B4-BE49-F238E27FC236}">
                    <a16:creationId xmlns:a16="http://schemas.microsoft.com/office/drawing/2014/main" id="{69F73036-FD32-48AF-82CE-6BB53178BDB6}"/>
                  </a:ext>
                </a:extLst>
              </p:cNvPr>
              <p:cNvSpPr>
                <a:spLocks/>
              </p:cNvSpPr>
              <p:nvPr/>
            </p:nvSpPr>
            <p:spPr bwMode="auto">
              <a:xfrm>
                <a:off x="6748" y="1205"/>
                <a:ext cx="19" cy="14"/>
              </a:xfrm>
              <a:custGeom>
                <a:avLst/>
                <a:gdLst>
                  <a:gd name="T0" fmla="*/ 4 w 4"/>
                  <a:gd name="T1" fmla="*/ 1 h 3"/>
                  <a:gd name="T2" fmla="*/ 1 w 4"/>
                  <a:gd name="T3" fmla="*/ 0 h 3"/>
                  <a:gd name="T4" fmla="*/ 0 w 4"/>
                  <a:gd name="T5" fmla="*/ 1 h 3"/>
                  <a:gd name="T6" fmla="*/ 3 w 4"/>
                  <a:gd name="T7" fmla="*/ 2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1"/>
                      <a:pt x="2" y="0"/>
                      <a:pt x="1" y="0"/>
                    </a:cubicBezTo>
                    <a:cubicBezTo>
                      <a:pt x="1" y="0"/>
                      <a:pt x="0" y="1"/>
                      <a:pt x="0" y="1"/>
                    </a:cubicBezTo>
                    <a:cubicBezTo>
                      <a:pt x="1" y="2"/>
                      <a:pt x="1" y="3"/>
                      <a:pt x="3" y="2"/>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2" name="Freeform 171">
                <a:extLst>
                  <a:ext uri="{FF2B5EF4-FFF2-40B4-BE49-F238E27FC236}">
                    <a16:creationId xmlns:a16="http://schemas.microsoft.com/office/drawing/2014/main" id="{DCA73E56-AD8D-463A-92C4-A8534998BC36}"/>
                  </a:ext>
                </a:extLst>
              </p:cNvPr>
              <p:cNvSpPr>
                <a:spLocks/>
              </p:cNvSpPr>
              <p:nvPr/>
            </p:nvSpPr>
            <p:spPr bwMode="auto">
              <a:xfrm>
                <a:off x="11404" y="5660"/>
                <a:ext cx="5" cy="5"/>
              </a:xfrm>
              <a:custGeom>
                <a:avLst/>
                <a:gdLst>
                  <a:gd name="T0" fmla="*/ 5 w 5"/>
                  <a:gd name="T1" fmla="*/ 5 h 5"/>
                  <a:gd name="T2" fmla="*/ 5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5" y="0"/>
                    </a:lnTo>
                    <a:lnTo>
                      <a:pt x="0" y="0"/>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3" name="Freeform 172">
                <a:extLst>
                  <a:ext uri="{FF2B5EF4-FFF2-40B4-BE49-F238E27FC236}">
                    <a16:creationId xmlns:a16="http://schemas.microsoft.com/office/drawing/2014/main" id="{B38D035E-2960-4875-925A-E6F9B095DC60}"/>
                  </a:ext>
                </a:extLst>
              </p:cNvPr>
              <p:cNvSpPr>
                <a:spLocks/>
              </p:cNvSpPr>
              <p:nvPr/>
            </p:nvSpPr>
            <p:spPr bwMode="auto">
              <a:xfrm>
                <a:off x="5145" y="6611"/>
                <a:ext cx="10" cy="9"/>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1"/>
                    </a:cubicBezTo>
                    <a:cubicBezTo>
                      <a:pt x="0" y="1"/>
                      <a:pt x="1" y="2"/>
                      <a:pt x="1" y="2"/>
                    </a:cubicBezTo>
                    <a:cubicBezTo>
                      <a:pt x="1" y="2"/>
                      <a:pt x="2" y="2"/>
                      <a:pt x="2"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4" name="Freeform 173">
                <a:extLst>
                  <a:ext uri="{FF2B5EF4-FFF2-40B4-BE49-F238E27FC236}">
                    <a16:creationId xmlns:a16="http://schemas.microsoft.com/office/drawing/2014/main" id="{23D0ADB9-909F-4DF3-BBDA-88B827CB8E72}"/>
                  </a:ext>
                </a:extLst>
              </p:cNvPr>
              <p:cNvSpPr>
                <a:spLocks/>
              </p:cNvSpPr>
              <p:nvPr/>
            </p:nvSpPr>
            <p:spPr bwMode="auto">
              <a:xfrm>
                <a:off x="10474" y="5199"/>
                <a:ext cx="0" cy="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5" name="Freeform 174">
                <a:extLst>
                  <a:ext uri="{FF2B5EF4-FFF2-40B4-BE49-F238E27FC236}">
                    <a16:creationId xmlns:a16="http://schemas.microsoft.com/office/drawing/2014/main" id="{0BE07887-4E19-41B5-86EE-CF120373DAFF}"/>
                  </a:ext>
                </a:extLst>
              </p:cNvPr>
              <p:cNvSpPr>
                <a:spLocks/>
              </p:cNvSpPr>
              <p:nvPr/>
            </p:nvSpPr>
            <p:spPr bwMode="auto">
              <a:xfrm>
                <a:off x="10460" y="5204"/>
                <a:ext cx="14" cy="9"/>
              </a:xfrm>
              <a:custGeom>
                <a:avLst/>
                <a:gdLst>
                  <a:gd name="T0" fmla="*/ 1 w 3"/>
                  <a:gd name="T1" fmla="*/ 1 h 2"/>
                  <a:gd name="T2" fmla="*/ 3 w 3"/>
                  <a:gd name="T3" fmla="*/ 0 h 2"/>
                  <a:gd name="T4" fmla="*/ 0 w 3"/>
                  <a:gd name="T5" fmla="*/ 1 h 2"/>
                  <a:gd name="T6" fmla="*/ 1 w 3"/>
                  <a:gd name="T7" fmla="*/ 1 h 2"/>
                </a:gdLst>
                <a:ahLst/>
                <a:cxnLst>
                  <a:cxn ang="0">
                    <a:pos x="T0" y="T1"/>
                  </a:cxn>
                  <a:cxn ang="0">
                    <a:pos x="T2" y="T3"/>
                  </a:cxn>
                  <a:cxn ang="0">
                    <a:pos x="T4" y="T5"/>
                  </a:cxn>
                  <a:cxn ang="0">
                    <a:pos x="T6" y="T7"/>
                  </a:cxn>
                </a:cxnLst>
                <a:rect l="0" t="0" r="r" b="b"/>
                <a:pathLst>
                  <a:path w="3" h="2">
                    <a:moveTo>
                      <a:pt x="1" y="1"/>
                    </a:moveTo>
                    <a:cubicBezTo>
                      <a:pt x="1" y="1"/>
                      <a:pt x="2" y="0"/>
                      <a:pt x="3" y="0"/>
                    </a:cubicBezTo>
                    <a:cubicBezTo>
                      <a:pt x="1" y="0"/>
                      <a:pt x="0" y="0"/>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6" name="Freeform 175">
                <a:extLst>
                  <a:ext uri="{FF2B5EF4-FFF2-40B4-BE49-F238E27FC236}">
                    <a16:creationId xmlns:a16="http://schemas.microsoft.com/office/drawing/2014/main" id="{11F0F2B6-E0EB-4C37-8740-9B2410D4FFDC}"/>
                  </a:ext>
                </a:extLst>
              </p:cNvPr>
              <p:cNvSpPr>
                <a:spLocks/>
              </p:cNvSpPr>
              <p:nvPr/>
            </p:nvSpPr>
            <p:spPr bwMode="auto">
              <a:xfrm>
                <a:off x="10944" y="1285"/>
                <a:ext cx="9" cy="18"/>
              </a:xfrm>
              <a:custGeom>
                <a:avLst/>
                <a:gdLst>
                  <a:gd name="T0" fmla="*/ 0 w 2"/>
                  <a:gd name="T1" fmla="*/ 1 h 4"/>
                  <a:gd name="T2" fmla="*/ 1 w 2"/>
                  <a:gd name="T3" fmla="*/ 4 h 4"/>
                  <a:gd name="T4" fmla="*/ 2 w 2"/>
                  <a:gd name="T5" fmla="*/ 3 h 4"/>
                  <a:gd name="T6" fmla="*/ 1 w 2"/>
                  <a:gd name="T7" fmla="*/ 0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0" y="2"/>
                      <a:pt x="0" y="3"/>
                      <a:pt x="1" y="4"/>
                    </a:cubicBezTo>
                    <a:cubicBezTo>
                      <a:pt x="1" y="4"/>
                      <a:pt x="2" y="4"/>
                      <a:pt x="2" y="3"/>
                    </a:cubicBezTo>
                    <a:cubicBezTo>
                      <a:pt x="2" y="2"/>
                      <a:pt x="2"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7" name="Freeform 176">
                <a:extLst>
                  <a:ext uri="{FF2B5EF4-FFF2-40B4-BE49-F238E27FC236}">
                    <a16:creationId xmlns:a16="http://schemas.microsoft.com/office/drawing/2014/main" id="{A62F7055-0D1A-41BF-9902-FC9ADBD38EDA}"/>
                  </a:ext>
                </a:extLst>
              </p:cNvPr>
              <p:cNvSpPr>
                <a:spLocks/>
              </p:cNvSpPr>
              <p:nvPr/>
            </p:nvSpPr>
            <p:spPr bwMode="auto">
              <a:xfrm>
                <a:off x="13542" y="1360"/>
                <a:ext cx="14" cy="9"/>
              </a:xfrm>
              <a:custGeom>
                <a:avLst/>
                <a:gdLst>
                  <a:gd name="T0" fmla="*/ 3 w 3"/>
                  <a:gd name="T1" fmla="*/ 2 h 2"/>
                  <a:gd name="T2" fmla="*/ 2 w 3"/>
                  <a:gd name="T3" fmla="*/ 0 h 2"/>
                  <a:gd name="T4" fmla="*/ 1 w 3"/>
                  <a:gd name="T5" fmla="*/ 0 h 2"/>
                  <a:gd name="T6" fmla="*/ 1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1"/>
                      <a:pt x="3" y="1"/>
                      <a:pt x="2" y="0"/>
                    </a:cubicBezTo>
                    <a:cubicBezTo>
                      <a:pt x="2" y="0"/>
                      <a:pt x="1" y="0"/>
                      <a:pt x="1" y="0"/>
                    </a:cubicBezTo>
                    <a:cubicBezTo>
                      <a:pt x="0" y="1"/>
                      <a:pt x="0" y="2"/>
                      <a:pt x="1" y="2"/>
                    </a:cubicBezTo>
                    <a:cubicBezTo>
                      <a:pt x="2" y="2"/>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8" name="Freeform 177">
                <a:extLst>
                  <a:ext uri="{FF2B5EF4-FFF2-40B4-BE49-F238E27FC236}">
                    <a16:creationId xmlns:a16="http://schemas.microsoft.com/office/drawing/2014/main" id="{CE48439D-3461-494B-B214-322AEC4F0467}"/>
                  </a:ext>
                </a:extLst>
              </p:cNvPr>
              <p:cNvSpPr>
                <a:spLocks/>
              </p:cNvSpPr>
              <p:nvPr/>
            </p:nvSpPr>
            <p:spPr bwMode="auto">
              <a:xfrm>
                <a:off x="13500" y="1374"/>
                <a:ext cx="9" cy="9"/>
              </a:xfrm>
              <a:custGeom>
                <a:avLst/>
                <a:gdLst>
                  <a:gd name="T0" fmla="*/ 1 w 2"/>
                  <a:gd name="T1" fmla="*/ 2 h 2"/>
                  <a:gd name="T2" fmla="*/ 2 w 2"/>
                  <a:gd name="T3" fmla="*/ 2 h 2"/>
                  <a:gd name="T4" fmla="*/ 2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1" y="2"/>
                      <a:pt x="1" y="2"/>
                      <a:pt x="2" y="2"/>
                    </a:cubicBezTo>
                    <a:cubicBezTo>
                      <a:pt x="2" y="2"/>
                      <a:pt x="2" y="2"/>
                      <a:pt x="2" y="1"/>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9" name="Freeform 178">
                <a:extLst>
                  <a:ext uri="{FF2B5EF4-FFF2-40B4-BE49-F238E27FC236}">
                    <a16:creationId xmlns:a16="http://schemas.microsoft.com/office/drawing/2014/main" id="{E2F380FE-A4A2-46A6-AC34-7CE1B80C72B9}"/>
                  </a:ext>
                </a:extLst>
              </p:cNvPr>
              <p:cNvSpPr>
                <a:spLocks/>
              </p:cNvSpPr>
              <p:nvPr/>
            </p:nvSpPr>
            <p:spPr bwMode="auto">
              <a:xfrm>
                <a:off x="19125" y="7260"/>
                <a:ext cx="14" cy="9"/>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0"/>
                      <a:pt x="0" y="1"/>
                    </a:cubicBezTo>
                    <a:cubicBezTo>
                      <a:pt x="1" y="2"/>
                      <a:pt x="1" y="2"/>
                      <a:pt x="2" y="2"/>
                    </a:cubicBezTo>
                    <a:cubicBezTo>
                      <a:pt x="2" y="1"/>
                      <a:pt x="2"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0" name="Oval 179">
                <a:extLst>
                  <a:ext uri="{FF2B5EF4-FFF2-40B4-BE49-F238E27FC236}">
                    <a16:creationId xmlns:a16="http://schemas.microsoft.com/office/drawing/2014/main" id="{A21B49A8-120C-467B-B83A-68DBD9B3F56E}"/>
                  </a:ext>
                </a:extLst>
              </p:cNvPr>
              <p:cNvSpPr>
                <a:spLocks noChangeArrowheads="1"/>
              </p:cNvSpPr>
              <p:nvPr/>
            </p:nvSpPr>
            <p:spPr bwMode="auto">
              <a:xfrm>
                <a:off x="9511" y="4126"/>
                <a:ext cx="1" cy="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1" name="Freeform 180">
                <a:extLst>
                  <a:ext uri="{FF2B5EF4-FFF2-40B4-BE49-F238E27FC236}">
                    <a16:creationId xmlns:a16="http://schemas.microsoft.com/office/drawing/2014/main" id="{FC692171-CE91-45CB-AA06-BADAE7DF480F}"/>
                  </a:ext>
                </a:extLst>
              </p:cNvPr>
              <p:cNvSpPr>
                <a:spLocks/>
              </p:cNvSpPr>
              <p:nvPr/>
            </p:nvSpPr>
            <p:spPr bwMode="auto">
              <a:xfrm>
                <a:off x="9492" y="4126"/>
                <a:ext cx="19" cy="19"/>
              </a:xfrm>
              <a:custGeom>
                <a:avLst/>
                <a:gdLst>
                  <a:gd name="T0" fmla="*/ 0 w 4"/>
                  <a:gd name="T1" fmla="*/ 2 h 4"/>
                  <a:gd name="T2" fmla="*/ 2 w 4"/>
                  <a:gd name="T3" fmla="*/ 3 h 4"/>
                  <a:gd name="T4" fmla="*/ 4 w 4"/>
                  <a:gd name="T5" fmla="*/ 1 h 4"/>
                  <a:gd name="T6" fmla="*/ 1 w 4"/>
                  <a:gd name="T7" fmla="*/ 1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1" y="4"/>
                      <a:pt x="2" y="3"/>
                    </a:cubicBezTo>
                    <a:cubicBezTo>
                      <a:pt x="3" y="3"/>
                      <a:pt x="3" y="2"/>
                      <a:pt x="4" y="1"/>
                    </a:cubicBezTo>
                    <a:cubicBezTo>
                      <a:pt x="3" y="1"/>
                      <a:pt x="2"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2" name="Freeform 181">
                <a:extLst>
                  <a:ext uri="{FF2B5EF4-FFF2-40B4-BE49-F238E27FC236}">
                    <a16:creationId xmlns:a16="http://schemas.microsoft.com/office/drawing/2014/main" id="{419F2F9E-7C5F-497E-A9EB-B2FF568F0404}"/>
                  </a:ext>
                </a:extLst>
              </p:cNvPr>
              <p:cNvSpPr>
                <a:spLocks/>
              </p:cNvSpPr>
              <p:nvPr/>
            </p:nvSpPr>
            <p:spPr bwMode="auto">
              <a:xfrm>
                <a:off x="5968" y="7368"/>
                <a:ext cx="4" cy="10"/>
              </a:xfrm>
              <a:custGeom>
                <a:avLst/>
                <a:gdLst>
                  <a:gd name="T0" fmla="*/ 0 w 1"/>
                  <a:gd name="T1" fmla="*/ 1 h 2"/>
                  <a:gd name="T2" fmla="*/ 1 w 1"/>
                  <a:gd name="T3" fmla="*/ 1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1" y="2"/>
                      <a:pt x="1" y="1"/>
                    </a:cubicBezTo>
                    <a:cubicBezTo>
                      <a:pt x="1"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3" name="Freeform 182">
                <a:extLst>
                  <a:ext uri="{FF2B5EF4-FFF2-40B4-BE49-F238E27FC236}">
                    <a16:creationId xmlns:a16="http://schemas.microsoft.com/office/drawing/2014/main" id="{6593A7A6-58E0-4D1C-937B-9BEE366AFDFA}"/>
                  </a:ext>
                </a:extLst>
              </p:cNvPr>
              <p:cNvSpPr>
                <a:spLocks/>
              </p:cNvSpPr>
              <p:nvPr/>
            </p:nvSpPr>
            <p:spPr bwMode="auto">
              <a:xfrm>
                <a:off x="235" y="3355"/>
                <a:ext cx="9" cy="14"/>
              </a:xfrm>
              <a:custGeom>
                <a:avLst/>
                <a:gdLst>
                  <a:gd name="T0" fmla="*/ 0 w 2"/>
                  <a:gd name="T1" fmla="*/ 2 h 3"/>
                  <a:gd name="T2" fmla="*/ 1 w 2"/>
                  <a:gd name="T3" fmla="*/ 3 h 3"/>
                  <a:gd name="T4" fmla="*/ 2 w 2"/>
                  <a:gd name="T5" fmla="*/ 2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1" y="2"/>
                      <a:pt x="1" y="3"/>
                    </a:cubicBezTo>
                    <a:cubicBezTo>
                      <a:pt x="1" y="3"/>
                      <a:pt x="1" y="2"/>
                      <a:pt x="2" y="2"/>
                    </a:cubicBezTo>
                    <a:cubicBezTo>
                      <a:pt x="2" y="1"/>
                      <a:pt x="1"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4" name="Freeform 183">
                <a:extLst>
                  <a:ext uri="{FF2B5EF4-FFF2-40B4-BE49-F238E27FC236}">
                    <a16:creationId xmlns:a16="http://schemas.microsoft.com/office/drawing/2014/main" id="{70B29C86-0A30-4A17-AD89-AEB72B8A9E72}"/>
                  </a:ext>
                </a:extLst>
              </p:cNvPr>
              <p:cNvSpPr>
                <a:spLocks/>
              </p:cNvSpPr>
              <p:nvPr/>
            </p:nvSpPr>
            <p:spPr bwMode="auto">
              <a:xfrm>
                <a:off x="15793" y="7458"/>
                <a:ext cx="10" cy="14"/>
              </a:xfrm>
              <a:custGeom>
                <a:avLst/>
                <a:gdLst>
                  <a:gd name="T0" fmla="*/ 0 w 2"/>
                  <a:gd name="T1" fmla="*/ 2 h 3"/>
                  <a:gd name="T2" fmla="*/ 1 w 2"/>
                  <a:gd name="T3" fmla="*/ 3 h 3"/>
                  <a:gd name="T4" fmla="*/ 2 w 2"/>
                  <a:gd name="T5" fmla="*/ 2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0" y="3"/>
                      <a:pt x="1" y="3"/>
                    </a:cubicBezTo>
                    <a:cubicBezTo>
                      <a:pt x="1" y="3"/>
                      <a:pt x="2" y="2"/>
                      <a:pt x="2" y="2"/>
                    </a:cubicBezTo>
                    <a:cubicBezTo>
                      <a:pt x="1" y="1"/>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5" name="Freeform 184">
                <a:extLst>
                  <a:ext uri="{FF2B5EF4-FFF2-40B4-BE49-F238E27FC236}">
                    <a16:creationId xmlns:a16="http://schemas.microsoft.com/office/drawing/2014/main" id="{33FF6C55-D1F3-4C82-9B5B-3F5C875D420D}"/>
                  </a:ext>
                </a:extLst>
              </p:cNvPr>
              <p:cNvSpPr>
                <a:spLocks/>
              </p:cNvSpPr>
              <p:nvPr/>
            </p:nvSpPr>
            <p:spPr bwMode="auto">
              <a:xfrm>
                <a:off x="2148" y="3322"/>
                <a:ext cx="9" cy="14"/>
              </a:xfrm>
              <a:custGeom>
                <a:avLst/>
                <a:gdLst>
                  <a:gd name="T0" fmla="*/ 2 w 2"/>
                  <a:gd name="T1" fmla="*/ 3 h 3"/>
                  <a:gd name="T2" fmla="*/ 2 w 2"/>
                  <a:gd name="T3" fmla="*/ 2 h 3"/>
                  <a:gd name="T4" fmla="*/ 2 w 2"/>
                  <a:gd name="T5" fmla="*/ 0 h 3"/>
                  <a:gd name="T6" fmla="*/ 1 w 2"/>
                  <a:gd name="T7" fmla="*/ 1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2" y="2"/>
                      <a:pt x="2" y="2"/>
                    </a:cubicBezTo>
                    <a:cubicBezTo>
                      <a:pt x="2" y="1"/>
                      <a:pt x="2" y="0"/>
                      <a:pt x="2" y="0"/>
                    </a:cubicBezTo>
                    <a:cubicBezTo>
                      <a:pt x="1" y="0"/>
                      <a:pt x="1" y="1"/>
                      <a:pt x="1" y="1"/>
                    </a:cubicBezTo>
                    <a:cubicBezTo>
                      <a:pt x="0" y="3"/>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6" name="Freeform 185">
                <a:extLst>
                  <a:ext uri="{FF2B5EF4-FFF2-40B4-BE49-F238E27FC236}">
                    <a16:creationId xmlns:a16="http://schemas.microsoft.com/office/drawing/2014/main" id="{C94D5251-D1FA-4CF1-AB56-70A7524C08A9}"/>
                  </a:ext>
                </a:extLst>
              </p:cNvPr>
              <p:cNvSpPr>
                <a:spLocks/>
              </p:cNvSpPr>
              <p:nvPr/>
            </p:nvSpPr>
            <p:spPr bwMode="auto">
              <a:xfrm>
                <a:off x="17372" y="7636"/>
                <a:ext cx="5" cy="5"/>
              </a:xfrm>
              <a:custGeom>
                <a:avLst/>
                <a:gdLst>
                  <a:gd name="T0" fmla="*/ 0 w 5"/>
                  <a:gd name="T1" fmla="*/ 0 h 5"/>
                  <a:gd name="T2" fmla="*/ 5 w 5"/>
                  <a:gd name="T3" fmla="*/ 5 h 5"/>
                  <a:gd name="T4" fmla="*/ 5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7" name="Freeform 186">
                <a:extLst>
                  <a:ext uri="{FF2B5EF4-FFF2-40B4-BE49-F238E27FC236}">
                    <a16:creationId xmlns:a16="http://schemas.microsoft.com/office/drawing/2014/main" id="{37215DE0-11E9-4402-9190-70D5CCFEA1F7}"/>
                  </a:ext>
                </a:extLst>
              </p:cNvPr>
              <p:cNvSpPr>
                <a:spLocks/>
              </p:cNvSpPr>
              <p:nvPr/>
            </p:nvSpPr>
            <p:spPr bwMode="auto">
              <a:xfrm>
                <a:off x="15882" y="7698"/>
                <a:ext cx="15" cy="14"/>
              </a:xfrm>
              <a:custGeom>
                <a:avLst/>
                <a:gdLst>
                  <a:gd name="T0" fmla="*/ 2 w 3"/>
                  <a:gd name="T1" fmla="*/ 0 h 3"/>
                  <a:gd name="T2" fmla="*/ 1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0" y="1"/>
                      <a:pt x="1" y="2"/>
                    </a:cubicBezTo>
                    <a:cubicBezTo>
                      <a:pt x="1" y="3"/>
                      <a:pt x="1" y="3"/>
                      <a:pt x="2" y="3"/>
                    </a:cubicBezTo>
                    <a:cubicBezTo>
                      <a:pt x="2" y="3"/>
                      <a:pt x="2" y="2"/>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8" name="Freeform 187">
                <a:extLst>
                  <a:ext uri="{FF2B5EF4-FFF2-40B4-BE49-F238E27FC236}">
                    <a16:creationId xmlns:a16="http://schemas.microsoft.com/office/drawing/2014/main" id="{A1399398-BE22-43EF-8A98-17E98072EABE}"/>
                  </a:ext>
                </a:extLst>
              </p:cNvPr>
              <p:cNvSpPr>
                <a:spLocks/>
              </p:cNvSpPr>
              <p:nvPr/>
            </p:nvSpPr>
            <p:spPr bwMode="auto">
              <a:xfrm>
                <a:off x="17635" y="7773"/>
                <a:ext cx="14" cy="9"/>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0" y="1"/>
                      <a:pt x="1" y="2"/>
                      <a:pt x="1" y="2"/>
                    </a:cubicBezTo>
                    <a:cubicBezTo>
                      <a:pt x="2" y="2"/>
                      <a:pt x="2" y="1"/>
                      <a:pt x="3"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9" name="Freeform 188">
                <a:extLst>
                  <a:ext uri="{FF2B5EF4-FFF2-40B4-BE49-F238E27FC236}">
                    <a16:creationId xmlns:a16="http://schemas.microsoft.com/office/drawing/2014/main" id="{8DEB7F79-9712-4811-9F33-6367A494C4CD}"/>
                  </a:ext>
                </a:extLst>
              </p:cNvPr>
              <p:cNvSpPr>
                <a:spLocks/>
              </p:cNvSpPr>
              <p:nvPr/>
            </p:nvSpPr>
            <p:spPr bwMode="auto">
              <a:xfrm>
                <a:off x="17569" y="7820"/>
                <a:ext cx="10" cy="9"/>
              </a:xfrm>
              <a:custGeom>
                <a:avLst/>
                <a:gdLst>
                  <a:gd name="T0" fmla="*/ 1 w 2"/>
                  <a:gd name="T1" fmla="*/ 1 h 2"/>
                  <a:gd name="T2" fmla="*/ 2 w 2"/>
                  <a:gd name="T3" fmla="*/ 2 h 2"/>
                  <a:gd name="T4" fmla="*/ 2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1" y="2"/>
                      <a:pt x="1" y="2"/>
                      <a:pt x="2" y="2"/>
                    </a:cubicBezTo>
                    <a:cubicBezTo>
                      <a:pt x="2" y="2"/>
                      <a:pt x="2" y="1"/>
                      <a:pt x="2" y="1"/>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0" name="Freeform 189">
                <a:extLst>
                  <a:ext uri="{FF2B5EF4-FFF2-40B4-BE49-F238E27FC236}">
                    <a16:creationId xmlns:a16="http://schemas.microsoft.com/office/drawing/2014/main" id="{74BE6445-6252-403F-8E3A-AEAA2C95B829}"/>
                  </a:ext>
                </a:extLst>
              </p:cNvPr>
              <p:cNvSpPr>
                <a:spLocks/>
              </p:cNvSpPr>
              <p:nvPr/>
            </p:nvSpPr>
            <p:spPr bwMode="auto">
              <a:xfrm>
                <a:off x="18016" y="7886"/>
                <a:ext cx="4" cy="9"/>
              </a:xfrm>
              <a:custGeom>
                <a:avLst/>
                <a:gdLst>
                  <a:gd name="T0" fmla="*/ 0 w 1"/>
                  <a:gd name="T1" fmla="*/ 1 h 2"/>
                  <a:gd name="T2" fmla="*/ 1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2"/>
                      <a:pt x="1" y="2"/>
                    </a:cubicBezTo>
                    <a:cubicBezTo>
                      <a:pt x="1" y="2"/>
                      <a:pt x="1" y="2"/>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1" name="Freeform 190">
                <a:extLst>
                  <a:ext uri="{FF2B5EF4-FFF2-40B4-BE49-F238E27FC236}">
                    <a16:creationId xmlns:a16="http://schemas.microsoft.com/office/drawing/2014/main" id="{7CA5A2CA-90CA-492F-B108-EE1D9D7A0FEE}"/>
                  </a:ext>
                </a:extLst>
              </p:cNvPr>
              <p:cNvSpPr>
                <a:spLocks/>
              </p:cNvSpPr>
              <p:nvPr/>
            </p:nvSpPr>
            <p:spPr bwMode="auto">
              <a:xfrm>
                <a:off x="6696" y="8140"/>
                <a:ext cx="0" cy="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2" name="Freeform 191">
                <a:extLst>
                  <a:ext uri="{FF2B5EF4-FFF2-40B4-BE49-F238E27FC236}">
                    <a16:creationId xmlns:a16="http://schemas.microsoft.com/office/drawing/2014/main" id="{021A51D0-EE9C-40D0-8666-52C0E9BA624E}"/>
                  </a:ext>
                </a:extLst>
              </p:cNvPr>
              <p:cNvSpPr>
                <a:spLocks/>
              </p:cNvSpPr>
              <p:nvPr/>
            </p:nvSpPr>
            <p:spPr bwMode="auto">
              <a:xfrm>
                <a:off x="6696" y="8145"/>
                <a:ext cx="28" cy="14"/>
              </a:xfrm>
              <a:custGeom>
                <a:avLst/>
                <a:gdLst>
                  <a:gd name="T0" fmla="*/ 6 w 6"/>
                  <a:gd name="T1" fmla="*/ 3 h 3"/>
                  <a:gd name="T2" fmla="*/ 0 w 6"/>
                  <a:gd name="T3" fmla="*/ 0 h 3"/>
                  <a:gd name="T4" fmla="*/ 6 w 6"/>
                  <a:gd name="T5" fmla="*/ 3 h 3"/>
                </a:gdLst>
                <a:ahLst/>
                <a:cxnLst>
                  <a:cxn ang="0">
                    <a:pos x="T0" y="T1"/>
                  </a:cxn>
                  <a:cxn ang="0">
                    <a:pos x="T2" y="T3"/>
                  </a:cxn>
                  <a:cxn ang="0">
                    <a:pos x="T4" y="T5"/>
                  </a:cxn>
                </a:cxnLst>
                <a:rect l="0" t="0" r="r" b="b"/>
                <a:pathLst>
                  <a:path w="6" h="3">
                    <a:moveTo>
                      <a:pt x="6" y="3"/>
                    </a:moveTo>
                    <a:cubicBezTo>
                      <a:pt x="5" y="0"/>
                      <a:pt x="3" y="0"/>
                      <a:pt x="0" y="0"/>
                    </a:cubicBezTo>
                    <a:cubicBezTo>
                      <a:pt x="2" y="3"/>
                      <a:pt x="4"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3" name="Freeform 192">
                <a:extLst>
                  <a:ext uri="{FF2B5EF4-FFF2-40B4-BE49-F238E27FC236}">
                    <a16:creationId xmlns:a16="http://schemas.microsoft.com/office/drawing/2014/main" id="{060CB0FC-FB19-4841-8CC6-A446B213E192}"/>
                  </a:ext>
                </a:extLst>
              </p:cNvPr>
              <p:cNvSpPr>
                <a:spLocks/>
              </p:cNvSpPr>
              <p:nvPr/>
            </p:nvSpPr>
            <p:spPr bwMode="auto">
              <a:xfrm>
                <a:off x="16597" y="8192"/>
                <a:ext cx="18" cy="14"/>
              </a:xfrm>
              <a:custGeom>
                <a:avLst/>
                <a:gdLst>
                  <a:gd name="T0" fmla="*/ 1 w 4"/>
                  <a:gd name="T1" fmla="*/ 0 h 3"/>
                  <a:gd name="T2" fmla="*/ 0 w 4"/>
                  <a:gd name="T3" fmla="*/ 3 h 3"/>
                  <a:gd name="T4" fmla="*/ 3 w 4"/>
                  <a:gd name="T5" fmla="*/ 3 h 3"/>
                  <a:gd name="T6" fmla="*/ 4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1" y="1"/>
                      <a:pt x="1" y="2"/>
                      <a:pt x="0" y="3"/>
                    </a:cubicBezTo>
                    <a:cubicBezTo>
                      <a:pt x="1" y="3"/>
                      <a:pt x="2" y="3"/>
                      <a:pt x="3" y="3"/>
                    </a:cubicBezTo>
                    <a:cubicBezTo>
                      <a:pt x="3" y="3"/>
                      <a:pt x="4" y="2"/>
                      <a:pt x="4" y="2"/>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4" name="Freeform 193">
                <a:extLst>
                  <a:ext uri="{FF2B5EF4-FFF2-40B4-BE49-F238E27FC236}">
                    <a16:creationId xmlns:a16="http://schemas.microsoft.com/office/drawing/2014/main" id="{5E5C2121-F368-4277-968A-12F8C64FB91D}"/>
                  </a:ext>
                </a:extLst>
              </p:cNvPr>
              <p:cNvSpPr>
                <a:spLocks/>
              </p:cNvSpPr>
              <p:nvPr/>
            </p:nvSpPr>
            <p:spPr bwMode="auto">
              <a:xfrm>
                <a:off x="16592" y="8206"/>
                <a:ext cx="5" cy="5"/>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1" y="0"/>
                    </a:cubicBez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5" name="Freeform 194">
                <a:extLst>
                  <a:ext uri="{FF2B5EF4-FFF2-40B4-BE49-F238E27FC236}">
                    <a16:creationId xmlns:a16="http://schemas.microsoft.com/office/drawing/2014/main" id="{A73AF2F4-841B-482B-B889-0632A7A68AF8}"/>
                  </a:ext>
                </a:extLst>
              </p:cNvPr>
              <p:cNvSpPr>
                <a:spLocks/>
              </p:cNvSpPr>
              <p:nvPr/>
            </p:nvSpPr>
            <p:spPr bwMode="auto">
              <a:xfrm>
                <a:off x="16587" y="8211"/>
                <a:ext cx="5" cy="9"/>
              </a:xfrm>
              <a:custGeom>
                <a:avLst/>
                <a:gdLst>
                  <a:gd name="T0" fmla="*/ 1 w 1"/>
                  <a:gd name="T1" fmla="*/ 2 h 2"/>
                  <a:gd name="T2" fmla="*/ 1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0"/>
                    </a:cubicBezTo>
                    <a:cubicBezTo>
                      <a:pt x="1" y="0"/>
                      <a:pt x="1" y="1"/>
                      <a:pt x="0"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6" name="Freeform 195">
                <a:extLst>
                  <a:ext uri="{FF2B5EF4-FFF2-40B4-BE49-F238E27FC236}">
                    <a16:creationId xmlns:a16="http://schemas.microsoft.com/office/drawing/2014/main" id="{7C6FFDA4-EE1B-405F-80FB-77B4C9CE7E87}"/>
                  </a:ext>
                </a:extLst>
              </p:cNvPr>
              <p:cNvSpPr>
                <a:spLocks/>
              </p:cNvSpPr>
              <p:nvPr/>
            </p:nvSpPr>
            <p:spPr bwMode="auto">
              <a:xfrm>
                <a:off x="19524" y="8342"/>
                <a:ext cx="9" cy="14"/>
              </a:xfrm>
              <a:custGeom>
                <a:avLst/>
                <a:gdLst>
                  <a:gd name="T0" fmla="*/ 0 w 2"/>
                  <a:gd name="T1" fmla="*/ 1 h 3"/>
                  <a:gd name="T2" fmla="*/ 1 w 2"/>
                  <a:gd name="T3" fmla="*/ 2 h 3"/>
                  <a:gd name="T4" fmla="*/ 2 w 2"/>
                  <a:gd name="T5" fmla="*/ 1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1" y="2"/>
                    </a:cubicBezTo>
                    <a:cubicBezTo>
                      <a:pt x="1" y="2"/>
                      <a:pt x="1" y="2"/>
                      <a:pt x="2" y="1"/>
                    </a:cubicBezTo>
                    <a:cubicBezTo>
                      <a:pt x="1" y="1"/>
                      <a:pt x="1"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7" name="Freeform 196">
                <a:extLst>
                  <a:ext uri="{FF2B5EF4-FFF2-40B4-BE49-F238E27FC236}">
                    <a16:creationId xmlns:a16="http://schemas.microsoft.com/office/drawing/2014/main" id="{42DDE4A3-3DA0-4F84-820E-DE72C03964FF}"/>
                  </a:ext>
                </a:extLst>
              </p:cNvPr>
              <p:cNvSpPr>
                <a:spLocks/>
              </p:cNvSpPr>
              <p:nvPr/>
            </p:nvSpPr>
            <p:spPr bwMode="auto">
              <a:xfrm>
                <a:off x="16315" y="8380"/>
                <a:ext cx="9" cy="9"/>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1"/>
                    </a:cubicBezTo>
                    <a:cubicBezTo>
                      <a:pt x="0" y="1"/>
                      <a:pt x="1" y="2"/>
                      <a:pt x="1" y="2"/>
                    </a:cubicBezTo>
                    <a:cubicBezTo>
                      <a:pt x="1" y="2"/>
                      <a:pt x="2" y="1"/>
                      <a:pt x="2"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8" name="Freeform 197">
                <a:extLst>
                  <a:ext uri="{FF2B5EF4-FFF2-40B4-BE49-F238E27FC236}">
                    <a16:creationId xmlns:a16="http://schemas.microsoft.com/office/drawing/2014/main" id="{20DC40D9-22EB-4A78-96AE-4D1DB70873C8}"/>
                  </a:ext>
                </a:extLst>
              </p:cNvPr>
              <p:cNvSpPr>
                <a:spLocks/>
              </p:cNvSpPr>
              <p:nvPr/>
            </p:nvSpPr>
            <p:spPr bwMode="auto">
              <a:xfrm>
                <a:off x="17687" y="8521"/>
                <a:ext cx="9" cy="14"/>
              </a:xfrm>
              <a:custGeom>
                <a:avLst/>
                <a:gdLst>
                  <a:gd name="T0" fmla="*/ 0 w 2"/>
                  <a:gd name="T1" fmla="*/ 1 h 3"/>
                  <a:gd name="T2" fmla="*/ 2 w 2"/>
                  <a:gd name="T3" fmla="*/ 3 h 3"/>
                  <a:gd name="T4" fmla="*/ 2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3"/>
                      <a:pt x="1" y="3"/>
                      <a:pt x="2" y="3"/>
                    </a:cubicBezTo>
                    <a:cubicBezTo>
                      <a:pt x="2" y="3"/>
                      <a:pt x="2" y="2"/>
                      <a:pt x="2" y="2"/>
                    </a:cubicBezTo>
                    <a:cubicBezTo>
                      <a:pt x="2" y="1"/>
                      <a:pt x="2" y="1"/>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9" name="Freeform 198">
                <a:extLst>
                  <a:ext uri="{FF2B5EF4-FFF2-40B4-BE49-F238E27FC236}">
                    <a16:creationId xmlns:a16="http://schemas.microsoft.com/office/drawing/2014/main" id="{3EFD306D-D6E4-4165-AF43-3E561B0589FF}"/>
                  </a:ext>
                </a:extLst>
              </p:cNvPr>
              <p:cNvSpPr>
                <a:spLocks/>
              </p:cNvSpPr>
              <p:nvPr/>
            </p:nvSpPr>
            <p:spPr bwMode="auto">
              <a:xfrm>
                <a:off x="19369" y="8545"/>
                <a:ext cx="5" cy="4"/>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0" name="Freeform 199">
                <a:extLst>
                  <a:ext uri="{FF2B5EF4-FFF2-40B4-BE49-F238E27FC236}">
                    <a16:creationId xmlns:a16="http://schemas.microsoft.com/office/drawing/2014/main" id="{0C36E5D9-8092-4A1E-98B2-471A000F5762}"/>
                  </a:ext>
                </a:extLst>
              </p:cNvPr>
              <p:cNvSpPr>
                <a:spLocks/>
              </p:cNvSpPr>
              <p:nvPr/>
            </p:nvSpPr>
            <p:spPr bwMode="auto">
              <a:xfrm>
                <a:off x="17598" y="8578"/>
                <a:ext cx="4" cy="9"/>
              </a:xfrm>
              <a:custGeom>
                <a:avLst/>
                <a:gdLst>
                  <a:gd name="T0" fmla="*/ 0 w 1"/>
                  <a:gd name="T1" fmla="*/ 2 h 2"/>
                  <a:gd name="T2" fmla="*/ 1 w 1"/>
                  <a:gd name="T3" fmla="*/ 2 h 2"/>
                  <a:gd name="T4" fmla="*/ 1 w 1"/>
                  <a:gd name="T5" fmla="*/ 0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1" y="2"/>
                      <a:pt x="1" y="2"/>
                      <a:pt x="1" y="2"/>
                    </a:cubicBezTo>
                    <a:cubicBezTo>
                      <a:pt x="1" y="1"/>
                      <a:pt x="1" y="1"/>
                      <a:pt x="1" y="0"/>
                    </a:cubicBezTo>
                    <a:cubicBezTo>
                      <a:pt x="1" y="0"/>
                      <a:pt x="0" y="0"/>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1" name="Freeform 200">
                <a:extLst>
                  <a:ext uri="{FF2B5EF4-FFF2-40B4-BE49-F238E27FC236}">
                    <a16:creationId xmlns:a16="http://schemas.microsoft.com/office/drawing/2014/main" id="{3E64E625-D03A-473A-B521-5F7B7D29F2C5}"/>
                  </a:ext>
                </a:extLst>
              </p:cNvPr>
              <p:cNvSpPr>
                <a:spLocks/>
              </p:cNvSpPr>
              <p:nvPr/>
            </p:nvSpPr>
            <p:spPr bwMode="auto">
              <a:xfrm>
                <a:off x="17785" y="8737"/>
                <a:ext cx="15" cy="10"/>
              </a:xfrm>
              <a:custGeom>
                <a:avLst/>
                <a:gdLst>
                  <a:gd name="T0" fmla="*/ 2 w 3"/>
                  <a:gd name="T1" fmla="*/ 0 h 2"/>
                  <a:gd name="T2" fmla="*/ 2 w 3"/>
                  <a:gd name="T3" fmla="*/ 2 h 2"/>
                  <a:gd name="T4" fmla="*/ 3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0" y="1"/>
                      <a:pt x="1" y="2"/>
                      <a:pt x="2" y="2"/>
                    </a:cubicBezTo>
                    <a:cubicBezTo>
                      <a:pt x="2" y="2"/>
                      <a:pt x="3" y="2"/>
                      <a:pt x="3" y="1"/>
                    </a:cubicBezTo>
                    <a:cubicBezTo>
                      <a:pt x="3" y="1"/>
                      <a:pt x="3" y="1"/>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2" name="Freeform 201">
                <a:extLst>
                  <a:ext uri="{FF2B5EF4-FFF2-40B4-BE49-F238E27FC236}">
                    <a16:creationId xmlns:a16="http://schemas.microsoft.com/office/drawing/2014/main" id="{FA3E1BF4-3DB4-41C9-B645-EF45B333BFF4}"/>
                  </a:ext>
                </a:extLst>
              </p:cNvPr>
              <p:cNvSpPr>
                <a:spLocks/>
              </p:cNvSpPr>
              <p:nvPr/>
            </p:nvSpPr>
            <p:spPr bwMode="auto">
              <a:xfrm>
                <a:off x="17743" y="8893"/>
                <a:ext cx="19" cy="14"/>
              </a:xfrm>
              <a:custGeom>
                <a:avLst/>
                <a:gdLst>
                  <a:gd name="T0" fmla="*/ 3 w 4"/>
                  <a:gd name="T1" fmla="*/ 2 h 3"/>
                  <a:gd name="T2" fmla="*/ 4 w 4"/>
                  <a:gd name="T3" fmla="*/ 0 h 3"/>
                  <a:gd name="T4" fmla="*/ 1 w 4"/>
                  <a:gd name="T5" fmla="*/ 0 h 3"/>
                  <a:gd name="T6" fmla="*/ 0 w 4"/>
                  <a:gd name="T7" fmla="*/ 1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1"/>
                      <a:pt x="3" y="1"/>
                      <a:pt x="4" y="0"/>
                    </a:cubicBezTo>
                    <a:cubicBezTo>
                      <a:pt x="3" y="0"/>
                      <a:pt x="2" y="0"/>
                      <a:pt x="1" y="0"/>
                    </a:cubicBezTo>
                    <a:cubicBezTo>
                      <a:pt x="1" y="0"/>
                      <a:pt x="0" y="1"/>
                      <a:pt x="0" y="1"/>
                    </a:cubicBezTo>
                    <a:cubicBezTo>
                      <a:pt x="1" y="2"/>
                      <a:pt x="2"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3" name="Freeform 202">
                <a:extLst>
                  <a:ext uri="{FF2B5EF4-FFF2-40B4-BE49-F238E27FC236}">
                    <a16:creationId xmlns:a16="http://schemas.microsoft.com/office/drawing/2014/main" id="{81AC4510-4392-491A-9A3C-F92A7222DC42}"/>
                  </a:ext>
                </a:extLst>
              </p:cNvPr>
              <p:cNvSpPr>
                <a:spLocks/>
              </p:cNvSpPr>
              <p:nvPr/>
            </p:nvSpPr>
            <p:spPr bwMode="auto">
              <a:xfrm>
                <a:off x="12734" y="8992"/>
                <a:ext cx="5" cy="9"/>
              </a:xfrm>
              <a:custGeom>
                <a:avLst/>
                <a:gdLst>
                  <a:gd name="T0" fmla="*/ 1 w 1"/>
                  <a:gd name="T1" fmla="*/ 0 h 2"/>
                  <a:gd name="T2" fmla="*/ 0 w 1"/>
                  <a:gd name="T3" fmla="*/ 1 h 2"/>
                  <a:gd name="T4" fmla="*/ 0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0" y="1"/>
                      <a:pt x="0" y="2"/>
                      <a:pt x="0" y="2"/>
                    </a:cubicBezTo>
                    <a:cubicBezTo>
                      <a:pt x="0" y="2"/>
                      <a:pt x="0"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4" name="Freeform 203">
                <a:extLst>
                  <a:ext uri="{FF2B5EF4-FFF2-40B4-BE49-F238E27FC236}">
                    <a16:creationId xmlns:a16="http://schemas.microsoft.com/office/drawing/2014/main" id="{3D387563-18C0-409D-93BF-4EE4BB220BFF}"/>
                  </a:ext>
                </a:extLst>
              </p:cNvPr>
              <p:cNvSpPr>
                <a:spLocks/>
              </p:cNvSpPr>
              <p:nvPr/>
            </p:nvSpPr>
            <p:spPr bwMode="auto">
              <a:xfrm>
                <a:off x="20610" y="9307"/>
                <a:ext cx="9" cy="9"/>
              </a:xfrm>
              <a:custGeom>
                <a:avLst/>
                <a:gdLst>
                  <a:gd name="T0" fmla="*/ 2 w 2"/>
                  <a:gd name="T1" fmla="*/ 2 h 2"/>
                  <a:gd name="T2" fmla="*/ 2 w 2"/>
                  <a:gd name="T3" fmla="*/ 1 h 2"/>
                  <a:gd name="T4" fmla="*/ 1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2" y="1"/>
                      <a:pt x="2" y="1"/>
                    </a:cubicBezTo>
                    <a:cubicBezTo>
                      <a:pt x="2" y="0"/>
                      <a:pt x="2" y="0"/>
                      <a:pt x="1" y="0"/>
                    </a:cubicBezTo>
                    <a:cubicBezTo>
                      <a:pt x="1" y="0"/>
                      <a:pt x="0" y="0"/>
                      <a:pt x="0" y="0"/>
                    </a:cubicBezTo>
                    <a:cubicBezTo>
                      <a:pt x="0" y="2"/>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5" name="Freeform 204">
                <a:extLst>
                  <a:ext uri="{FF2B5EF4-FFF2-40B4-BE49-F238E27FC236}">
                    <a16:creationId xmlns:a16="http://schemas.microsoft.com/office/drawing/2014/main" id="{F2FC67A4-51EA-4248-A3B4-899D012A2075}"/>
                  </a:ext>
                </a:extLst>
              </p:cNvPr>
              <p:cNvSpPr>
                <a:spLocks/>
              </p:cNvSpPr>
              <p:nvPr/>
            </p:nvSpPr>
            <p:spPr bwMode="auto">
              <a:xfrm>
                <a:off x="20619" y="9406"/>
                <a:ext cx="14" cy="9"/>
              </a:xfrm>
              <a:custGeom>
                <a:avLst/>
                <a:gdLst>
                  <a:gd name="T0" fmla="*/ 0 w 3"/>
                  <a:gd name="T1" fmla="*/ 2 h 2"/>
                  <a:gd name="T2" fmla="*/ 3 w 3"/>
                  <a:gd name="T3" fmla="*/ 1 h 2"/>
                  <a:gd name="T4" fmla="*/ 2 w 3"/>
                  <a:gd name="T5" fmla="*/ 0 h 2"/>
                  <a:gd name="T6" fmla="*/ 0 w 3"/>
                  <a:gd name="T7" fmla="*/ 1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cubicBezTo>
                      <a:pt x="1" y="2"/>
                      <a:pt x="2" y="2"/>
                      <a:pt x="3" y="1"/>
                    </a:cubicBezTo>
                    <a:cubicBezTo>
                      <a:pt x="3" y="1"/>
                      <a:pt x="2" y="0"/>
                      <a:pt x="2" y="0"/>
                    </a:cubicBezTo>
                    <a:cubicBezTo>
                      <a:pt x="1" y="0"/>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6" name="Freeform 205">
                <a:extLst>
                  <a:ext uri="{FF2B5EF4-FFF2-40B4-BE49-F238E27FC236}">
                    <a16:creationId xmlns:a16="http://schemas.microsoft.com/office/drawing/2014/main" id="{2DA272EB-8685-4AEE-8702-DAD4E3880133}"/>
                  </a:ext>
                </a:extLst>
              </p:cNvPr>
              <p:cNvSpPr>
                <a:spLocks/>
              </p:cNvSpPr>
              <p:nvPr/>
            </p:nvSpPr>
            <p:spPr bwMode="auto">
              <a:xfrm>
                <a:off x="20657" y="9495"/>
                <a:ext cx="4" cy="5"/>
              </a:xfrm>
              <a:custGeom>
                <a:avLst/>
                <a:gdLst>
                  <a:gd name="T0" fmla="*/ 4 w 4"/>
                  <a:gd name="T1" fmla="*/ 0 h 5"/>
                  <a:gd name="T2" fmla="*/ 0 w 4"/>
                  <a:gd name="T3" fmla="*/ 0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lnTo>
                      <a:pt x="0" y="0"/>
                    </a:lnTo>
                    <a:lnTo>
                      <a:pt x="4" y="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7" name="Freeform 206">
                <a:extLst>
                  <a:ext uri="{FF2B5EF4-FFF2-40B4-BE49-F238E27FC236}">
                    <a16:creationId xmlns:a16="http://schemas.microsoft.com/office/drawing/2014/main" id="{4BC9C14C-DA3B-4523-87CD-BE727163F3B7}"/>
                  </a:ext>
                </a:extLst>
              </p:cNvPr>
              <p:cNvSpPr>
                <a:spLocks/>
              </p:cNvSpPr>
              <p:nvPr/>
            </p:nvSpPr>
            <p:spPr bwMode="auto">
              <a:xfrm>
                <a:off x="20558" y="9707"/>
                <a:ext cx="19" cy="14"/>
              </a:xfrm>
              <a:custGeom>
                <a:avLst/>
                <a:gdLst>
                  <a:gd name="T0" fmla="*/ 2 w 4"/>
                  <a:gd name="T1" fmla="*/ 0 h 3"/>
                  <a:gd name="T2" fmla="*/ 1 w 4"/>
                  <a:gd name="T3" fmla="*/ 2 h 3"/>
                  <a:gd name="T4" fmla="*/ 2 w 4"/>
                  <a:gd name="T5" fmla="*/ 3 h 3"/>
                  <a:gd name="T6" fmla="*/ 3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1"/>
                      <a:pt x="1" y="2"/>
                    </a:cubicBezTo>
                    <a:cubicBezTo>
                      <a:pt x="1" y="2"/>
                      <a:pt x="2" y="3"/>
                      <a:pt x="2" y="3"/>
                    </a:cubicBezTo>
                    <a:cubicBezTo>
                      <a:pt x="3" y="3"/>
                      <a:pt x="4" y="2"/>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8" name="Freeform 207">
                <a:extLst>
                  <a:ext uri="{FF2B5EF4-FFF2-40B4-BE49-F238E27FC236}">
                    <a16:creationId xmlns:a16="http://schemas.microsoft.com/office/drawing/2014/main" id="{8EA600C3-A48A-4AC0-9B5E-C1F63DB44BE9}"/>
                  </a:ext>
                </a:extLst>
              </p:cNvPr>
              <p:cNvSpPr>
                <a:spLocks/>
              </p:cNvSpPr>
              <p:nvPr/>
            </p:nvSpPr>
            <p:spPr bwMode="auto">
              <a:xfrm>
                <a:off x="18951" y="11316"/>
                <a:ext cx="19" cy="19"/>
              </a:xfrm>
              <a:custGeom>
                <a:avLst/>
                <a:gdLst>
                  <a:gd name="T0" fmla="*/ 1 w 4"/>
                  <a:gd name="T1" fmla="*/ 1 h 4"/>
                  <a:gd name="T2" fmla="*/ 0 w 4"/>
                  <a:gd name="T3" fmla="*/ 2 h 4"/>
                  <a:gd name="T4" fmla="*/ 3 w 4"/>
                  <a:gd name="T5" fmla="*/ 3 h 4"/>
                  <a:gd name="T6" fmla="*/ 4 w 4"/>
                  <a:gd name="T7" fmla="*/ 2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2"/>
                      <a:pt x="0" y="2"/>
                    </a:cubicBezTo>
                    <a:cubicBezTo>
                      <a:pt x="1" y="3"/>
                      <a:pt x="2" y="4"/>
                      <a:pt x="3" y="3"/>
                    </a:cubicBezTo>
                    <a:cubicBezTo>
                      <a:pt x="3" y="3"/>
                      <a:pt x="4" y="2"/>
                      <a:pt x="4" y="2"/>
                    </a:cubicBezTo>
                    <a:cubicBezTo>
                      <a:pt x="4" y="1"/>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9" name="Freeform 208">
                <a:extLst>
                  <a:ext uri="{FF2B5EF4-FFF2-40B4-BE49-F238E27FC236}">
                    <a16:creationId xmlns:a16="http://schemas.microsoft.com/office/drawing/2014/main" id="{92A146CA-DE68-432A-AAD8-E53E64229DFF}"/>
                  </a:ext>
                </a:extLst>
              </p:cNvPr>
              <p:cNvSpPr>
                <a:spLocks/>
              </p:cNvSpPr>
              <p:nvPr/>
            </p:nvSpPr>
            <p:spPr bwMode="auto">
              <a:xfrm>
                <a:off x="9581" y="4272"/>
                <a:ext cx="14" cy="10"/>
              </a:xfrm>
              <a:custGeom>
                <a:avLst/>
                <a:gdLst>
                  <a:gd name="T0" fmla="*/ 2 w 3"/>
                  <a:gd name="T1" fmla="*/ 0 h 2"/>
                  <a:gd name="T2" fmla="*/ 1 w 3"/>
                  <a:gd name="T3" fmla="*/ 0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0"/>
                      <a:pt x="1" y="0"/>
                      <a:pt x="1" y="0"/>
                    </a:cubicBezTo>
                    <a:cubicBezTo>
                      <a:pt x="0" y="1"/>
                      <a:pt x="0" y="2"/>
                      <a:pt x="2" y="2"/>
                    </a:cubicBezTo>
                    <a:cubicBezTo>
                      <a:pt x="2" y="2"/>
                      <a:pt x="2" y="1"/>
                      <a:pt x="3" y="1"/>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0" name="Freeform 209">
                <a:extLst>
                  <a:ext uri="{FF2B5EF4-FFF2-40B4-BE49-F238E27FC236}">
                    <a16:creationId xmlns:a16="http://schemas.microsoft.com/office/drawing/2014/main" id="{B0CCFC46-8B31-45D3-BBB3-2D7471E71872}"/>
                  </a:ext>
                </a:extLst>
              </p:cNvPr>
              <p:cNvSpPr>
                <a:spLocks/>
              </p:cNvSpPr>
              <p:nvPr/>
            </p:nvSpPr>
            <p:spPr bwMode="auto">
              <a:xfrm>
                <a:off x="12556" y="2607"/>
                <a:ext cx="18" cy="9"/>
              </a:xfrm>
              <a:custGeom>
                <a:avLst/>
                <a:gdLst>
                  <a:gd name="T0" fmla="*/ 3 w 4"/>
                  <a:gd name="T1" fmla="*/ 0 h 2"/>
                  <a:gd name="T2" fmla="*/ 2 w 4"/>
                  <a:gd name="T3" fmla="*/ 0 h 2"/>
                  <a:gd name="T4" fmla="*/ 0 w 4"/>
                  <a:gd name="T5" fmla="*/ 2 h 2"/>
                  <a:gd name="T6" fmla="*/ 3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3" y="0"/>
                      <a:pt x="2" y="0"/>
                      <a:pt x="2" y="0"/>
                    </a:cubicBezTo>
                    <a:cubicBezTo>
                      <a:pt x="1" y="1"/>
                      <a:pt x="1" y="2"/>
                      <a:pt x="0" y="2"/>
                    </a:cubicBezTo>
                    <a:cubicBezTo>
                      <a:pt x="1" y="2"/>
                      <a:pt x="2" y="2"/>
                      <a:pt x="3" y="2"/>
                    </a:cubicBezTo>
                    <a:cubicBezTo>
                      <a:pt x="4" y="2"/>
                      <a:pt x="4"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1" name="Freeform 210">
                <a:extLst>
                  <a:ext uri="{FF2B5EF4-FFF2-40B4-BE49-F238E27FC236}">
                    <a16:creationId xmlns:a16="http://schemas.microsoft.com/office/drawing/2014/main" id="{26847848-D052-44E1-8165-C10CBC86DBBD}"/>
                  </a:ext>
                </a:extLst>
              </p:cNvPr>
              <p:cNvSpPr>
                <a:spLocks/>
              </p:cNvSpPr>
              <p:nvPr/>
            </p:nvSpPr>
            <p:spPr bwMode="auto">
              <a:xfrm>
                <a:off x="12556" y="2616"/>
                <a:ext cx="0" cy="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2" name="Freeform 211">
                <a:extLst>
                  <a:ext uri="{FF2B5EF4-FFF2-40B4-BE49-F238E27FC236}">
                    <a16:creationId xmlns:a16="http://schemas.microsoft.com/office/drawing/2014/main" id="{443A7D41-3E3A-4481-AA94-EA14D0C16EE0}"/>
                  </a:ext>
                </a:extLst>
              </p:cNvPr>
              <p:cNvSpPr>
                <a:spLocks/>
              </p:cNvSpPr>
              <p:nvPr/>
            </p:nvSpPr>
            <p:spPr bwMode="auto">
              <a:xfrm>
                <a:off x="10803" y="2583"/>
                <a:ext cx="9" cy="14"/>
              </a:xfrm>
              <a:custGeom>
                <a:avLst/>
                <a:gdLst>
                  <a:gd name="T0" fmla="*/ 0 w 2"/>
                  <a:gd name="T1" fmla="*/ 1 h 3"/>
                  <a:gd name="T2" fmla="*/ 1 w 2"/>
                  <a:gd name="T3" fmla="*/ 3 h 3"/>
                  <a:gd name="T4" fmla="*/ 2 w 2"/>
                  <a:gd name="T5" fmla="*/ 2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1" y="2"/>
                      <a:pt x="1" y="2"/>
                      <a:pt x="2" y="2"/>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3" name="Freeform 212">
                <a:extLst>
                  <a:ext uri="{FF2B5EF4-FFF2-40B4-BE49-F238E27FC236}">
                    <a16:creationId xmlns:a16="http://schemas.microsoft.com/office/drawing/2014/main" id="{4A3280FB-7928-4F6A-8D0B-BFAC962E2CC0}"/>
                  </a:ext>
                </a:extLst>
              </p:cNvPr>
              <p:cNvSpPr>
                <a:spLocks/>
              </p:cNvSpPr>
              <p:nvPr/>
            </p:nvSpPr>
            <p:spPr bwMode="auto">
              <a:xfrm>
                <a:off x="6207" y="12243"/>
                <a:ext cx="15" cy="4"/>
              </a:xfrm>
              <a:custGeom>
                <a:avLst/>
                <a:gdLst>
                  <a:gd name="T0" fmla="*/ 2 w 3"/>
                  <a:gd name="T1" fmla="*/ 1 h 1"/>
                  <a:gd name="T2" fmla="*/ 3 w 3"/>
                  <a:gd name="T3" fmla="*/ 0 h 1"/>
                  <a:gd name="T4" fmla="*/ 2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2" y="1"/>
                      <a:pt x="3" y="0"/>
                    </a:cubicBezTo>
                    <a:cubicBezTo>
                      <a:pt x="2" y="0"/>
                      <a:pt x="2" y="0"/>
                      <a:pt x="2" y="0"/>
                    </a:cubicBezTo>
                    <a:cubicBezTo>
                      <a:pt x="0" y="0"/>
                      <a:pt x="0"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4" name="Freeform 213">
                <a:extLst>
                  <a:ext uri="{FF2B5EF4-FFF2-40B4-BE49-F238E27FC236}">
                    <a16:creationId xmlns:a16="http://schemas.microsoft.com/office/drawing/2014/main" id="{2050DB8C-9C4C-4A24-987F-6B451287789F}"/>
                  </a:ext>
                </a:extLst>
              </p:cNvPr>
              <p:cNvSpPr>
                <a:spLocks/>
              </p:cNvSpPr>
              <p:nvPr/>
            </p:nvSpPr>
            <p:spPr bwMode="auto">
              <a:xfrm>
                <a:off x="7157" y="2155"/>
                <a:ext cx="4" cy="10"/>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5" name="Freeform 214">
                <a:extLst>
                  <a:ext uri="{FF2B5EF4-FFF2-40B4-BE49-F238E27FC236}">
                    <a16:creationId xmlns:a16="http://schemas.microsoft.com/office/drawing/2014/main" id="{4A20CC30-FA34-47B7-82C3-AA581FB810C8}"/>
                  </a:ext>
                </a:extLst>
              </p:cNvPr>
              <p:cNvSpPr>
                <a:spLocks/>
              </p:cNvSpPr>
              <p:nvPr/>
            </p:nvSpPr>
            <p:spPr bwMode="auto">
              <a:xfrm>
                <a:off x="5733" y="2353"/>
                <a:ext cx="0" cy="4"/>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6" name="Freeform 215">
                <a:extLst>
                  <a:ext uri="{FF2B5EF4-FFF2-40B4-BE49-F238E27FC236}">
                    <a16:creationId xmlns:a16="http://schemas.microsoft.com/office/drawing/2014/main" id="{4F1725D3-CE3F-4323-A1E9-47B6406A3A0E}"/>
                  </a:ext>
                </a:extLst>
              </p:cNvPr>
              <p:cNvSpPr>
                <a:spLocks/>
              </p:cNvSpPr>
              <p:nvPr/>
            </p:nvSpPr>
            <p:spPr bwMode="auto">
              <a:xfrm>
                <a:off x="18805" y="2381"/>
                <a:ext cx="5" cy="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7" name="Freeform 216">
                <a:extLst>
                  <a:ext uri="{FF2B5EF4-FFF2-40B4-BE49-F238E27FC236}">
                    <a16:creationId xmlns:a16="http://schemas.microsoft.com/office/drawing/2014/main" id="{415E5493-1C2A-48A7-B38B-2F7E2F1B8941}"/>
                  </a:ext>
                </a:extLst>
              </p:cNvPr>
              <p:cNvSpPr>
                <a:spLocks/>
              </p:cNvSpPr>
              <p:nvPr/>
            </p:nvSpPr>
            <p:spPr bwMode="auto">
              <a:xfrm>
                <a:off x="18800" y="2386"/>
                <a:ext cx="5"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8" name="Freeform 217">
                <a:extLst>
                  <a:ext uri="{FF2B5EF4-FFF2-40B4-BE49-F238E27FC236}">
                    <a16:creationId xmlns:a16="http://schemas.microsoft.com/office/drawing/2014/main" id="{88DE5B8E-2BB6-46F3-8E32-74DF6D5C6CF5}"/>
                  </a:ext>
                </a:extLst>
              </p:cNvPr>
              <p:cNvSpPr>
                <a:spLocks/>
              </p:cNvSpPr>
              <p:nvPr/>
            </p:nvSpPr>
            <p:spPr bwMode="auto">
              <a:xfrm>
                <a:off x="10953" y="2508"/>
                <a:ext cx="5" cy="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0" y="0"/>
                      <a:pt x="0" y="1"/>
                    </a:cubicBezTo>
                    <a:cubicBezTo>
                      <a:pt x="0" y="1"/>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9" name="Freeform 218">
                <a:extLst>
                  <a:ext uri="{FF2B5EF4-FFF2-40B4-BE49-F238E27FC236}">
                    <a16:creationId xmlns:a16="http://schemas.microsoft.com/office/drawing/2014/main" id="{4FD07F27-8FCF-44C9-B77D-D2881FA86F1B}"/>
                  </a:ext>
                </a:extLst>
              </p:cNvPr>
              <p:cNvSpPr>
                <a:spLocks/>
              </p:cNvSpPr>
              <p:nvPr/>
            </p:nvSpPr>
            <p:spPr bwMode="auto">
              <a:xfrm>
                <a:off x="10958" y="2503"/>
                <a:ext cx="5" cy="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0" name="Freeform 219">
                <a:extLst>
                  <a:ext uri="{FF2B5EF4-FFF2-40B4-BE49-F238E27FC236}">
                    <a16:creationId xmlns:a16="http://schemas.microsoft.com/office/drawing/2014/main" id="{B176BDC9-67D9-4B65-BF52-907EFDFA0E88}"/>
                  </a:ext>
                </a:extLst>
              </p:cNvPr>
              <p:cNvSpPr>
                <a:spLocks/>
              </p:cNvSpPr>
              <p:nvPr/>
            </p:nvSpPr>
            <p:spPr bwMode="auto">
              <a:xfrm>
                <a:off x="11404" y="5402"/>
                <a:ext cx="5" cy="4"/>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1" name="Rectangle 220">
                <a:extLst>
                  <a:ext uri="{FF2B5EF4-FFF2-40B4-BE49-F238E27FC236}">
                    <a16:creationId xmlns:a16="http://schemas.microsoft.com/office/drawing/2014/main" id="{D9833A39-B551-4293-8088-319D6A3F87CB}"/>
                  </a:ext>
                </a:extLst>
              </p:cNvPr>
              <p:cNvSpPr>
                <a:spLocks noChangeArrowheads="1"/>
              </p:cNvSpPr>
              <p:nvPr/>
            </p:nvSpPr>
            <p:spPr bwMode="auto">
              <a:xfrm>
                <a:off x="10728" y="5754"/>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22" name="Freeform 221">
                <a:extLst>
                  <a:ext uri="{FF2B5EF4-FFF2-40B4-BE49-F238E27FC236}">
                    <a16:creationId xmlns:a16="http://schemas.microsoft.com/office/drawing/2014/main" id="{0DC19F89-65D9-4F7E-B6DF-3AEC6CFF8A48}"/>
                  </a:ext>
                </a:extLst>
              </p:cNvPr>
              <p:cNvSpPr>
                <a:spLocks/>
              </p:cNvSpPr>
              <p:nvPr/>
            </p:nvSpPr>
            <p:spPr bwMode="auto">
              <a:xfrm>
                <a:off x="5202" y="6644"/>
                <a:ext cx="0" cy="4"/>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3" name="Freeform 222">
                <a:extLst>
                  <a:ext uri="{FF2B5EF4-FFF2-40B4-BE49-F238E27FC236}">
                    <a16:creationId xmlns:a16="http://schemas.microsoft.com/office/drawing/2014/main" id="{4CD16AF2-46FE-4972-9237-131900C5F7C6}"/>
                  </a:ext>
                </a:extLst>
              </p:cNvPr>
              <p:cNvSpPr>
                <a:spLocks/>
              </p:cNvSpPr>
              <p:nvPr/>
            </p:nvSpPr>
            <p:spPr bwMode="auto">
              <a:xfrm>
                <a:off x="5878" y="6964"/>
                <a:ext cx="5" cy="4"/>
              </a:xfrm>
              <a:custGeom>
                <a:avLst/>
                <a:gdLst>
                  <a:gd name="T0" fmla="*/ 0 w 5"/>
                  <a:gd name="T1" fmla="*/ 4 h 4"/>
                  <a:gd name="T2" fmla="*/ 5 w 5"/>
                  <a:gd name="T3" fmla="*/ 4 h 4"/>
                  <a:gd name="T4" fmla="*/ 5 w 5"/>
                  <a:gd name="T5" fmla="*/ 0 h 4"/>
                  <a:gd name="T6" fmla="*/ 0 w 5"/>
                  <a:gd name="T7" fmla="*/ 4 h 4"/>
                </a:gdLst>
                <a:ahLst/>
                <a:cxnLst>
                  <a:cxn ang="0">
                    <a:pos x="T0" y="T1"/>
                  </a:cxn>
                  <a:cxn ang="0">
                    <a:pos x="T2" y="T3"/>
                  </a:cxn>
                  <a:cxn ang="0">
                    <a:pos x="T4" y="T5"/>
                  </a:cxn>
                  <a:cxn ang="0">
                    <a:pos x="T6" y="T7"/>
                  </a:cxn>
                </a:cxnLst>
                <a:rect l="0" t="0" r="r" b="b"/>
                <a:pathLst>
                  <a:path w="5" h="4">
                    <a:moveTo>
                      <a:pt x="0" y="4"/>
                    </a:moveTo>
                    <a:lnTo>
                      <a:pt x="5" y="4"/>
                    </a:lnTo>
                    <a:lnTo>
                      <a:pt x="5"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4" name="Freeform 223">
                <a:extLst>
                  <a:ext uri="{FF2B5EF4-FFF2-40B4-BE49-F238E27FC236}">
                    <a16:creationId xmlns:a16="http://schemas.microsoft.com/office/drawing/2014/main" id="{CD633F55-A110-4774-BD2D-50FE26A59D65}"/>
                  </a:ext>
                </a:extLst>
              </p:cNvPr>
              <p:cNvSpPr>
                <a:spLocks/>
              </p:cNvSpPr>
              <p:nvPr/>
            </p:nvSpPr>
            <p:spPr bwMode="auto">
              <a:xfrm>
                <a:off x="9952" y="5519"/>
                <a:ext cx="5" cy="5"/>
              </a:xfrm>
              <a:custGeom>
                <a:avLst/>
                <a:gdLst>
                  <a:gd name="T0" fmla="*/ 0 w 5"/>
                  <a:gd name="T1" fmla="*/ 5 h 5"/>
                  <a:gd name="T2" fmla="*/ 5 w 5"/>
                  <a:gd name="T3" fmla="*/ 0 h 5"/>
                  <a:gd name="T4" fmla="*/ 0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5" name="Freeform 224">
                <a:extLst>
                  <a:ext uri="{FF2B5EF4-FFF2-40B4-BE49-F238E27FC236}">
                    <a16:creationId xmlns:a16="http://schemas.microsoft.com/office/drawing/2014/main" id="{FE961FDB-EBAC-4C76-9E24-7F34C61A3577}"/>
                  </a:ext>
                </a:extLst>
              </p:cNvPr>
              <p:cNvSpPr>
                <a:spLocks/>
              </p:cNvSpPr>
              <p:nvPr/>
            </p:nvSpPr>
            <p:spPr bwMode="auto">
              <a:xfrm>
                <a:off x="8444" y="245"/>
                <a:ext cx="9" cy="9"/>
              </a:xfrm>
              <a:custGeom>
                <a:avLst/>
                <a:gdLst>
                  <a:gd name="T0" fmla="*/ 1 w 2"/>
                  <a:gd name="T1" fmla="*/ 0 h 2"/>
                  <a:gd name="T2" fmla="*/ 2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1"/>
                      <a:pt x="1" y="1"/>
                      <a:pt x="2" y="2"/>
                    </a:cubicBezTo>
                    <a:cubicBezTo>
                      <a:pt x="2" y="1"/>
                      <a:pt x="2" y="1"/>
                      <a:pt x="2"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6" name="Oval 225">
                <a:extLst>
                  <a:ext uri="{FF2B5EF4-FFF2-40B4-BE49-F238E27FC236}">
                    <a16:creationId xmlns:a16="http://schemas.microsoft.com/office/drawing/2014/main" id="{1DEC5C0F-7209-42BC-91F8-5C8AD3BC0731}"/>
                  </a:ext>
                </a:extLst>
              </p:cNvPr>
              <p:cNvSpPr>
                <a:spLocks noChangeArrowheads="1"/>
              </p:cNvSpPr>
              <p:nvPr/>
            </p:nvSpPr>
            <p:spPr bwMode="auto">
              <a:xfrm>
                <a:off x="18415" y="414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7" name="Freeform 226">
                <a:extLst>
                  <a:ext uri="{FF2B5EF4-FFF2-40B4-BE49-F238E27FC236}">
                    <a16:creationId xmlns:a16="http://schemas.microsoft.com/office/drawing/2014/main" id="{E6F34CFA-05FD-4F2D-8162-3CF77305FCF8}"/>
                  </a:ext>
                </a:extLst>
              </p:cNvPr>
              <p:cNvSpPr>
                <a:spLocks/>
              </p:cNvSpPr>
              <p:nvPr/>
            </p:nvSpPr>
            <p:spPr bwMode="auto">
              <a:xfrm>
                <a:off x="18415" y="4145"/>
                <a:ext cx="14" cy="14"/>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3" y="1"/>
                      <a:pt x="2" y="0"/>
                      <a:pt x="0" y="0"/>
                    </a:cubicBezTo>
                    <a:cubicBezTo>
                      <a:pt x="1" y="1"/>
                      <a:pt x="1"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8" name="Freeform 227">
                <a:extLst>
                  <a:ext uri="{FF2B5EF4-FFF2-40B4-BE49-F238E27FC236}">
                    <a16:creationId xmlns:a16="http://schemas.microsoft.com/office/drawing/2014/main" id="{E58062F7-CF74-4BF6-BADC-36CB67B50A40}"/>
                  </a:ext>
                </a:extLst>
              </p:cNvPr>
              <p:cNvSpPr>
                <a:spLocks/>
              </p:cNvSpPr>
              <p:nvPr/>
            </p:nvSpPr>
            <p:spPr bwMode="auto">
              <a:xfrm>
                <a:off x="635" y="3303"/>
                <a:ext cx="0" cy="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9" name="Freeform 228">
                <a:extLst>
                  <a:ext uri="{FF2B5EF4-FFF2-40B4-BE49-F238E27FC236}">
                    <a16:creationId xmlns:a16="http://schemas.microsoft.com/office/drawing/2014/main" id="{0E0E5C00-BFFC-40C5-AF4E-D1C20E92F6A7}"/>
                  </a:ext>
                </a:extLst>
              </p:cNvPr>
              <p:cNvSpPr>
                <a:spLocks/>
              </p:cNvSpPr>
              <p:nvPr/>
            </p:nvSpPr>
            <p:spPr bwMode="auto">
              <a:xfrm>
                <a:off x="625" y="3308"/>
                <a:ext cx="10"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1" y="0"/>
                      <a:pt x="2" y="0"/>
                      <a:pt x="2"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0" name="Freeform 229">
                <a:extLst>
                  <a:ext uri="{FF2B5EF4-FFF2-40B4-BE49-F238E27FC236}">
                    <a16:creationId xmlns:a16="http://schemas.microsoft.com/office/drawing/2014/main" id="{04CC30ED-332E-4ED8-A1B4-71BCCE1099D7}"/>
                  </a:ext>
                </a:extLst>
              </p:cNvPr>
              <p:cNvSpPr>
                <a:spLocks/>
              </p:cNvSpPr>
              <p:nvPr/>
            </p:nvSpPr>
            <p:spPr bwMode="auto">
              <a:xfrm>
                <a:off x="18429" y="4159"/>
                <a:ext cx="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1" name="Freeform 230">
                <a:extLst>
                  <a:ext uri="{FF2B5EF4-FFF2-40B4-BE49-F238E27FC236}">
                    <a16:creationId xmlns:a16="http://schemas.microsoft.com/office/drawing/2014/main" id="{163C0EC7-345D-48DB-853C-C83195DB3D65}"/>
                  </a:ext>
                </a:extLst>
              </p:cNvPr>
              <p:cNvSpPr>
                <a:spLocks/>
              </p:cNvSpPr>
              <p:nvPr/>
            </p:nvSpPr>
            <p:spPr bwMode="auto">
              <a:xfrm>
                <a:off x="18434" y="4159"/>
                <a:ext cx="9" cy="1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0"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2" name="Freeform 231">
                <a:extLst>
                  <a:ext uri="{FF2B5EF4-FFF2-40B4-BE49-F238E27FC236}">
                    <a16:creationId xmlns:a16="http://schemas.microsoft.com/office/drawing/2014/main" id="{59A23252-1114-4F47-B59B-5FEC405A083C}"/>
                  </a:ext>
                </a:extLst>
              </p:cNvPr>
              <p:cNvSpPr>
                <a:spLocks/>
              </p:cNvSpPr>
              <p:nvPr/>
            </p:nvSpPr>
            <p:spPr bwMode="auto">
              <a:xfrm>
                <a:off x="17941" y="7947"/>
                <a:ext cx="0" cy="5"/>
              </a:xfrm>
              <a:custGeom>
                <a:avLst/>
                <a:gdLst>
                  <a:gd name="T0" fmla="*/ 0 h 5"/>
                  <a:gd name="T1" fmla="*/ 5 h 5"/>
                  <a:gd name="T2" fmla="*/ 0 h 5"/>
                  <a:gd name="T3" fmla="*/ 0 h 5"/>
                </a:gdLst>
                <a:ahLst/>
                <a:cxnLst>
                  <a:cxn ang="0">
                    <a:pos x="0" y="T0"/>
                  </a:cxn>
                  <a:cxn ang="0">
                    <a:pos x="0" y="T1"/>
                  </a:cxn>
                  <a:cxn ang="0">
                    <a:pos x="0" y="T2"/>
                  </a:cxn>
                  <a:cxn ang="0">
                    <a:pos x="0" y="T3"/>
                  </a:cxn>
                </a:cxnLst>
                <a:rect l="0" t="0" r="r" b="b"/>
                <a:pathLst>
                  <a:path h="5">
                    <a:moveTo>
                      <a:pt x="0" y="0"/>
                    </a:move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3" name="Freeform 232">
                <a:extLst>
                  <a:ext uri="{FF2B5EF4-FFF2-40B4-BE49-F238E27FC236}">
                    <a16:creationId xmlns:a16="http://schemas.microsoft.com/office/drawing/2014/main" id="{FAEFDB23-A587-402D-8898-D4BD1CEF9B65}"/>
                  </a:ext>
                </a:extLst>
              </p:cNvPr>
              <p:cNvSpPr>
                <a:spLocks/>
              </p:cNvSpPr>
              <p:nvPr/>
            </p:nvSpPr>
            <p:spPr bwMode="auto">
              <a:xfrm>
                <a:off x="16028" y="7989"/>
                <a:ext cx="5" cy="10"/>
              </a:xfrm>
              <a:custGeom>
                <a:avLst/>
                <a:gdLst>
                  <a:gd name="T0" fmla="*/ 0 w 5"/>
                  <a:gd name="T1" fmla="*/ 10 h 10"/>
                  <a:gd name="T2" fmla="*/ 5 w 5"/>
                  <a:gd name="T3" fmla="*/ 10 h 10"/>
                  <a:gd name="T4" fmla="*/ 0 w 5"/>
                  <a:gd name="T5" fmla="*/ 0 h 10"/>
                  <a:gd name="T6" fmla="*/ 0 w 5"/>
                  <a:gd name="T7" fmla="*/ 10 h 10"/>
                </a:gdLst>
                <a:ahLst/>
                <a:cxnLst>
                  <a:cxn ang="0">
                    <a:pos x="T0" y="T1"/>
                  </a:cxn>
                  <a:cxn ang="0">
                    <a:pos x="T2" y="T3"/>
                  </a:cxn>
                  <a:cxn ang="0">
                    <a:pos x="T4" y="T5"/>
                  </a:cxn>
                  <a:cxn ang="0">
                    <a:pos x="T6" y="T7"/>
                  </a:cxn>
                </a:cxnLst>
                <a:rect l="0" t="0" r="r" b="b"/>
                <a:pathLst>
                  <a:path w="5" h="10">
                    <a:moveTo>
                      <a:pt x="0" y="10"/>
                    </a:moveTo>
                    <a:lnTo>
                      <a:pt x="5" y="1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4" name="Freeform 233">
                <a:extLst>
                  <a:ext uri="{FF2B5EF4-FFF2-40B4-BE49-F238E27FC236}">
                    <a16:creationId xmlns:a16="http://schemas.microsoft.com/office/drawing/2014/main" id="{91FE37A0-C9A8-4692-A65B-80FB0645F389}"/>
                  </a:ext>
                </a:extLst>
              </p:cNvPr>
              <p:cNvSpPr>
                <a:spLocks/>
              </p:cNvSpPr>
              <p:nvPr/>
            </p:nvSpPr>
            <p:spPr bwMode="auto">
              <a:xfrm>
                <a:off x="18105" y="8220"/>
                <a:ext cx="0" cy="5"/>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5" name="Freeform 234">
                <a:extLst>
                  <a:ext uri="{FF2B5EF4-FFF2-40B4-BE49-F238E27FC236}">
                    <a16:creationId xmlns:a16="http://schemas.microsoft.com/office/drawing/2014/main" id="{1850ADE3-D407-4B5C-B7AE-273C0A316732}"/>
                  </a:ext>
                </a:extLst>
              </p:cNvPr>
              <p:cNvSpPr>
                <a:spLocks/>
              </p:cNvSpPr>
              <p:nvPr/>
            </p:nvSpPr>
            <p:spPr bwMode="auto">
              <a:xfrm>
                <a:off x="18105" y="8225"/>
                <a:ext cx="5" cy="4"/>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0"/>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6" name="Freeform 235">
                <a:extLst>
                  <a:ext uri="{FF2B5EF4-FFF2-40B4-BE49-F238E27FC236}">
                    <a16:creationId xmlns:a16="http://schemas.microsoft.com/office/drawing/2014/main" id="{E7407A98-887B-4116-AB48-FB0CB3F94742}"/>
                  </a:ext>
                </a:extLst>
              </p:cNvPr>
              <p:cNvSpPr>
                <a:spLocks/>
              </p:cNvSpPr>
              <p:nvPr/>
            </p:nvSpPr>
            <p:spPr bwMode="auto">
              <a:xfrm>
                <a:off x="884" y="31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7" name="Freeform 236">
                <a:extLst>
                  <a:ext uri="{FF2B5EF4-FFF2-40B4-BE49-F238E27FC236}">
                    <a16:creationId xmlns:a16="http://schemas.microsoft.com/office/drawing/2014/main" id="{B8C6DC72-BF0F-457A-86BE-B23A8A44C66D}"/>
                  </a:ext>
                </a:extLst>
              </p:cNvPr>
              <p:cNvSpPr>
                <a:spLocks/>
              </p:cNvSpPr>
              <p:nvPr/>
            </p:nvSpPr>
            <p:spPr bwMode="auto">
              <a:xfrm>
                <a:off x="7189" y="654"/>
                <a:ext cx="5" cy="5"/>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7" name="Freeform 6">
              <a:extLst>
                <a:ext uri="{FF2B5EF4-FFF2-40B4-BE49-F238E27FC236}">
                  <a16:creationId xmlns:a16="http://schemas.microsoft.com/office/drawing/2014/main" id="{AF2DE72C-4769-430D-AAE6-C6302B250A06}"/>
                </a:ext>
              </a:extLst>
            </p:cNvPr>
            <p:cNvSpPr>
              <a:spLocks/>
            </p:cNvSpPr>
            <p:nvPr/>
          </p:nvSpPr>
          <p:spPr bwMode="auto">
            <a:xfrm>
              <a:off x="12440653" y="5293895"/>
              <a:ext cx="5715" cy="3175"/>
            </a:xfrm>
            <a:custGeom>
              <a:avLst/>
              <a:gdLst>
                <a:gd name="T0" fmla="*/ 0 w 2"/>
                <a:gd name="T1" fmla="*/ 0 h 1"/>
                <a:gd name="T2" fmla="*/ 1 w 2"/>
                <a:gd name="T3" fmla="*/ 1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1" y="1"/>
                  </a:cubicBezTo>
                  <a:cubicBezTo>
                    <a:pt x="1" y="1"/>
                    <a:pt x="1" y="1"/>
                    <a:pt x="2" y="1"/>
                  </a:cubicBezTo>
                  <a:cubicBezTo>
                    <a:pt x="2" y="1"/>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19C43FA1-1E83-4B14-B632-8B3E6F2D732F}"/>
                </a:ext>
              </a:extLst>
            </p:cNvPr>
            <p:cNvSpPr>
              <a:spLocks/>
            </p:cNvSpPr>
            <p:nvPr/>
          </p:nvSpPr>
          <p:spPr bwMode="auto">
            <a:xfrm>
              <a:off x="11237495" y="4596063"/>
              <a:ext cx="3175" cy="3175"/>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F3F5C40B-8056-4A92-851E-4DA5897ECAE5}"/>
                </a:ext>
              </a:extLst>
            </p:cNvPr>
            <p:cNvSpPr>
              <a:spLocks/>
            </p:cNvSpPr>
            <p:nvPr/>
          </p:nvSpPr>
          <p:spPr bwMode="auto">
            <a:xfrm>
              <a:off x="11381874" y="4764505"/>
              <a:ext cx="5715" cy="3175"/>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0"/>
                  </a:cubicBezTo>
                  <a:cubicBezTo>
                    <a:pt x="2" y="0"/>
                    <a:pt x="1" y="0"/>
                    <a:pt x="0" y="0"/>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06F1FA06-ADFF-495B-A25C-C04E066A35D0}"/>
                </a:ext>
              </a:extLst>
            </p:cNvPr>
            <p:cNvSpPr>
              <a:spLocks/>
            </p:cNvSpPr>
            <p:nvPr/>
          </p:nvSpPr>
          <p:spPr bwMode="auto">
            <a:xfrm>
              <a:off x="11718758" y="2646947"/>
              <a:ext cx="3175" cy="2540"/>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0" y="0"/>
                    <a:pt x="0" y="0"/>
                    <a:pt x="0" y="0"/>
                  </a:cubicBezTo>
                  <a:cubicBezTo>
                    <a:pt x="0" y="0"/>
                    <a:pt x="0" y="0"/>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3B9905D-58B3-4A2A-8155-9DB17E0145C0}"/>
                </a:ext>
              </a:extLst>
            </p:cNvPr>
            <p:cNvSpPr>
              <a:spLocks/>
            </p:cNvSpPr>
            <p:nvPr/>
          </p:nvSpPr>
          <p:spPr bwMode="auto">
            <a:xfrm>
              <a:off x="12657221" y="5462337"/>
              <a:ext cx="6350" cy="3175"/>
            </a:xfrm>
            <a:custGeom>
              <a:avLst/>
              <a:gdLst>
                <a:gd name="T0" fmla="*/ 2 w 2"/>
                <a:gd name="T1" fmla="*/ 1 h 1"/>
                <a:gd name="T2" fmla="*/ 2 w 2"/>
                <a:gd name="T3" fmla="*/ 0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0"/>
                  </a:cubicBezTo>
                  <a:cubicBezTo>
                    <a:pt x="2" y="0"/>
                    <a:pt x="1" y="0"/>
                    <a:pt x="1"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2DE972B5-30C3-4688-A810-F4D22E03CAC3}"/>
                </a:ext>
              </a:extLst>
            </p:cNvPr>
            <p:cNvSpPr>
              <a:spLocks/>
            </p:cNvSpPr>
            <p:nvPr/>
          </p:nvSpPr>
          <p:spPr bwMode="auto">
            <a:xfrm>
              <a:off x="7700211" y="481263"/>
              <a:ext cx="3175" cy="2540"/>
            </a:xfrm>
            <a:custGeom>
              <a:avLst/>
              <a:gdLst>
                <a:gd name="T0" fmla="*/ 0 w 5"/>
                <a:gd name="T1" fmla="*/ 0 h 4"/>
                <a:gd name="T2" fmla="*/ 5 w 5"/>
                <a:gd name="T3" fmla="*/ 4 h 4"/>
                <a:gd name="T4" fmla="*/ 5 w 5"/>
                <a:gd name="T5" fmla="*/ 0 h 4"/>
                <a:gd name="T6" fmla="*/ 0 w 5"/>
                <a:gd name="T7" fmla="*/ 0 h 4"/>
              </a:gdLst>
              <a:ahLst/>
              <a:cxnLst>
                <a:cxn ang="0">
                  <a:pos x="T0" y="T1"/>
                </a:cxn>
                <a:cxn ang="0">
                  <a:pos x="T2" y="T3"/>
                </a:cxn>
                <a:cxn ang="0">
                  <a:pos x="T4" y="T5"/>
                </a:cxn>
                <a:cxn ang="0">
                  <a:pos x="T6" y="T7"/>
                </a:cxn>
              </a:cxnLst>
              <a:rect l="0" t="0" r="r" b="b"/>
              <a:pathLst>
                <a:path w="5" h="4">
                  <a:moveTo>
                    <a:pt x="0" y="0"/>
                  </a:moveTo>
                  <a:lnTo>
                    <a:pt x="5" y="4"/>
                  </a:lnTo>
                  <a:lnTo>
                    <a:pt x="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12">
              <a:extLst>
                <a:ext uri="{FF2B5EF4-FFF2-40B4-BE49-F238E27FC236}">
                  <a16:creationId xmlns:a16="http://schemas.microsoft.com/office/drawing/2014/main" id="{FB585BAF-B48A-47AB-BE23-7674B81D632A}"/>
                </a:ext>
              </a:extLst>
            </p:cNvPr>
            <p:cNvSpPr>
              <a:spLocks/>
            </p:cNvSpPr>
            <p:nvPr/>
          </p:nvSpPr>
          <p:spPr bwMode="auto">
            <a:xfrm>
              <a:off x="12681284" y="5534526"/>
              <a:ext cx="2540" cy="3175"/>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1" y="1"/>
                  </a:cubicBezTo>
                  <a:cubicBezTo>
                    <a:pt x="1"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13">
              <a:extLst>
                <a:ext uri="{FF2B5EF4-FFF2-40B4-BE49-F238E27FC236}">
                  <a16:creationId xmlns:a16="http://schemas.microsoft.com/office/drawing/2014/main" id="{43B92FC1-7E97-471A-BA16-73F770890C28}"/>
                </a:ext>
              </a:extLst>
            </p:cNvPr>
            <p:cNvSpPr>
              <a:spLocks/>
            </p:cNvSpPr>
            <p:nvPr/>
          </p:nvSpPr>
          <p:spPr bwMode="auto">
            <a:xfrm>
              <a:off x="11285621" y="5630779"/>
              <a:ext cx="12065" cy="12064"/>
            </a:xfrm>
            <a:custGeom>
              <a:avLst/>
              <a:gdLst>
                <a:gd name="T0" fmla="*/ 4 w 4"/>
                <a:gd name="T1" fmla="*/ 0 h 4"/>
                <a:gd name="T2" fmla="*/ 4 w 4"/>
                <a:gd name="T3" fmla="*/ 0 h 4"/>
                <a:gd name="T4" fmla="*/ 3 w 4"/>
                <a:gd name="T5" fmla="*/ 0 h 4"/>
                <a:gd name="T6" fmla="*/ 0 w 4"/>
                <a:gd name="T7" fmla="*/ 3 h 4"/>
                <a:gd name="T8" fmla="*/ 0 w 4"/>
                <a:gd name="T9" fmla="*/ 4 h 4"/>
                <a:gd name="T10" fmla="*/ 0 w 4"/>
                <a:gd name="T11" fmla="*/ 4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4" y="0"/>
                    <a:pt x="4" y="0"/>
                    <a:pt x="3" y="0"/>
                  </a:cubicBezTo>
                  <a:cubicBezTo>
                    <a:pt x="2" y="1"/>
                    <a:pt x="1" y="2"/>
                    <a:pt x="0" y="3"/>
                  </a:cubicBezTo>
                  <a:cubicBezTo>
                    <a:pt x="0" y="3"/>
                    <a:pt x="0" y="4"/>
                    <a:pt x="0" y="4"/>
                  </a:cubicBezTo>
                  <a:cubicBezTo>
                    <a:pt x="0" y="4"/>
                    <a:pt x="0" y="4"/>
                    <a:pt x="0" y="4"/>
                  </a:cubicBezTo>
                  <a:cubicBezTo>
                    <a:pt x="1" y="3"/>
                    <a:pt x="3"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4">
              <a:extLst>
                <a:ext uri="{FF2B5EF4-FFF2-40B4-BE49-F238E27FC236}">
                  <a16:creationId xmlns:a16="http://schemas.microsoft.com/office/drawing/2014/main" id="{5BCF1F2F-A499-474B-BAB2-0178F4CE2952}"/>
                </a:ext>
              </a:extLst>
            </p:cNvPr>
            <p:cNvSpPr>
              <a:spLocks/>
            </p:cNvSpPr>
            <p:nvPr/>
          </p:nvSpPr>
          <p:spPr bwMode="auto">
            <a:xfrm>
              <a:off x="8229600" y="5727032"/>
              <a:ext cx="3175"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a:extLst>
                <a:ext uri="{FF2B5EF4-FFF2-40B4-BE49-F238E27FC236}">
                  <a16:creationId xmlns:a16="http://schemas.microsoft.com/office/drawing/2014/main" id="{9A8F5760-9432-4A62-8E51-5CF59119C0FA}"/>
                </a:ext>
              </a:extLst>
            </p:cNvPr>
            <p:cNvSpPr>
              <a:spLocks/>
            </p:cNvSpPr>
            <p:nvPr/>
          </p:nvSpPr>
          <p:spPr bwMode="auto">
            <a:xfrm>
              <a:off x="3441032" y="649705"/>
              <a:ext cx="5715" cy="2540"/>
            </a:xfrm>
            <a:custGeom>
              <a:avLst/>
              <a:gdLst>
                <a:gd name="T0" fmla="*/ 2 w 2"/>
                <a:gd name="T1" fmla="*/ 0 h 1"/>
                <a:gd name="T2" fmla="*/ 0 w 2"/>
                <a:gd name="T3" fmla="*/ 1 h 1"/>
                <a:gd name="T4" fmla="*/ 1 w 2"/>
                <a:gd name="T5" fmla="*/ 1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1"/>
                    <a:pt x="0" y="1"/>
                    <a:pt x="0" y="1"/>
                  </a:cubicBezTo>
                  <a:cubicBezTo>
                    <a:pt x="1" y="1"/>
                    <a:pt x="1" y="1"/>
                    <a:pt x="1"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0A1BC0FF-2FD6-4E5F-8480-D2741CD88727}"/>
                </a:ext>
              </a:extLst>
            </p:cNvPr>
            <p:cNvSpPr>
              <a:spLocks/>
            </p:cNvSpPr>
            <p:nvPr/>
          </p:nvSpPr>
          <p:spPr bwMode="auto">
            <a:xfrm>
              <a:off x="6954253" y="64970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F9CF322E-4F67-49F9-8029-86ACAAC09789}"/>
                </a:ext>
              </a:extLst>
            </p:cNvPr>
            <p:cNvSpPr>
              <a:spLocks/>
            </p:cNvSpPr>
            <p:nvPr/>
          </p:nvSpPr>
          <p:spPr bwMode="auto">
            <a:xfrm>
              <a:off x="7098632" y="818147"/>
              <a:ext cx="0" cy="254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007A5ABB-913D-4886-ACDC-38A254251E96}"/>
                </a:ext>
              </a:extLst>
            </p:cNvPr>
            <p:cNvSpPr>
              <a:spLocks/>
            </p:cNvSpPr>
            <p:nvPr/>
          </p:nvSpPr>
          <p:spPr bwMode="auto">
            <a:xfrm>
              <a:off x="8975558" y="673768"/>
              <a:ext cx="6350" cy="3175"/>
            </a:xfrm>
            <a:custGeom>
              <a:avLst/>
              <a:gdLst>
                <a:gd name="T0" fmla="*/ 5 w 10"/>
                <a:gd name="T1" fmla="*/ 5 h 5"/>
                <a:gd name="T2" fmla="*/ 10 w 10"/>
                <a:gd name="T3" fmla="*/ 5 h 5"/>
                <a:gd name="T4" fmla="*/ 5 w 10"/>
                <a:gd name="T5" fmla="*/ 5 h 5"/>
                <a:gd name="T6" fmla="*/ 0 w 10"/>
                <a:gd name="T7" fmla="*/ 0 h 5"/>
                <a:gd name="T8" fmla="*/ 5 w 10"/>
                <a:gd name="T9" fmla="*/ 5 h 5"/>
              </a:gdLst>
              <a:ahLst/>
              <a:cxnLst>
                <a:cxn ang="0">
                  <a:pos x="T0" y="T1"/>
                </a:cxn>
                <a:cxn ang="0">
                  <a:pos x="T2" y="T3"/>
                </a:cxn>
                <a:cxn ang="0">
                  <a:pos x="T4" y="T5"/>
                </a:cxn>
                <a:cxn ang="0">
                  <a:pos x="T6" y="T7"/>
                </a:cxn>
                <a:cxn ang="0">
                  <a:pos x="T8" y="T9"/>
                </a:cxn>
              </a:cxnLst>
              <a:rect l="0" t="0" r="r" b="b"/>
              <a:pathLst>
                <a:path w="10" h="5">
                  <a:moveTo>
                    <a:pt x="5" y="5"/>
                  </a:moveTo>
                  <a:lnTo>
                    <a:pt x="10" y="5"/>
                  </a:lnTo>
                  <a:lnTo>
                    <a:pt x="5" y="5"/>
                  </a:lnTo>
                  <a:lnTo>
                    <a:pt x="0" y="0"/>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a:extLst>
                <a:ext uri="{FF2B5EF4-FFF2-40B4-BE49-F238E27FC236}">
                  <a16:creationId xmlns:a16="http://schemas.microsoft.com/office/drawing/2014/main" id="{3FB6B385-B29B-4077-A869-5B592CBC4838}"/>
                </a:ext>
              </a:extLst>
            </p:cNvPr>
            <p:cNvSpPr>
              <a:spLocks/>
            </p:cNvSpPr>
            <p:nvPr/>
          </p:nvSpPr>
          <p:spPr bwMode="auto">
            <a:xfrm>
              <a:off x="1058779" y="1780674"/>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413D806-3904-448E-AC91-31C2B56C0278}"/>
                </a:ext>
              </a:extLst>
            </p:cNvPr>
            <p:cNvSpPr>
              <a:spLocks/>
            </p:cNvSpPr>
            <p:nvPr/>
          </p:nvSpPr>
          <p:spPr bwMode="auto">
            <a:xfrm>
              <a:off x="1034716" y="1780674"/>
              <a:ext cx="44450" cy="39368"/>
            </a:xfrm>
            <a:custGeom>
              <a:avLst/>
              <a:gdLst>
                <a:gd name="T0" fmla="*/ 6 w 15"/>
                <a:gd name="T1" fmla="*/ 2 h 13"/>
                <a:gd name="T2" fmla="*/ 6 w 15"/>
                <a:gd name="T3" fmla="*/ 4 h 13"/>
                <a:gd name="T4" fmla="*/ 6 w 15"/>
                <a:gd name="T5" fmla="*/ 4 h 13"/>
                <a:gd name="T6" fmla="*/ 2 w 15"/>
                <a:gd name="T7" fmla="*/ 9 h 13"/>
                <a:gd name="T8" fmla="*/ 2 w 15"/>
                <a:gd name="T9" fmla="*/ 13 h 13"/>
                <a:gd name="T10" fmla="*/ 5 w 15"/>
                <a:gd name="T11" fmla="*/ 13 h 13"/>
                <a:gd name="T12" fmla="*/ 14 w 15"/>
                <a:gd name="T13" fmla="*/ 3 h 13"/>
                <a:gd name="T14" fmla="*/ 13 w 15"/>
                <a:gd name="T15" fmla="*/ 1 h 13"/>
                <a:gd name="T16" fmla="*/ 9 w 15"/>
                <a:gd name="T17" fmla="*/ 0 h 13"/>
                <a:gd name="T18" fmla="*/ 6 w 15"/>
                <a:gd name="T19" fmla="*/ 3 h 13"/>
                <a:gd name="T20" fmla="*/ 6 w 15"/>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6" y="2"/>
                  </a:moveTo>
                  <a:cubicBezTo>
                    <a:pt x="6" y="3"/>
                    <a:pt x="6" y="3"/>
                    <a:pt x="6" y="4"/>
                  </a:cubicBezTo>
                  <a:cubicBezTo>
                    <a:pt x="6" y="4"/>
                    <a:pt x="6" y="4"/>
                    <a:pt x="6" y="4"/>
                  </a:cubicBezTo>
                  <a:cubicBezTo>
                    <a:pt x="5" y="5"/>
                    <a:pt x="3" y="7"/>
                    <a:pt x="2" y="9"/>
                  </a:cubicBezTo>
                  <a:cubicBezTo>
                    <a:pt x="0" y="10"/>
                    <a:pt x="0" y="12"/>
                    <a:pt x="2" y="13"/>
                  </a:cubicBezTo>
                  <a:cubicBezTo>
                    <a:pt x="3" y="13"/>
                    <a:pt x="4" y="13"/>
                    <a:pt x="5" y="13"/>
                  </a:cubicBezTo>
                  <a:cubicBezTo>
                    <a:pt x="9" y="10"/>
                    <a:pt x="12" y="7"/>
                    <a:pt x="14" y="3"/>
                  </a:cubicBezTo>
                  <a:cubicBezTo>
                    <a:pt x="15" y="2"/>
                    <a:pt x="14" y="1"/>
                    <a:pt x="13" y="1"/>
                  </a:cubicBezTo>
                  <a:cubicBezTo>
                    <a:pt x="11" y="1"/>
                    <a:pt x="10" y="1"/>
                    <a:pt x="9" y="0"/>
                  </a:cubicBezTo>
                  <a:cubicBezTo>
                    <a:pt x="8" y="1"/>
                    <a:pt x="7" y="2"/>
                    <a:pt x="6" y="3"/>
                  </a:cubicBezTo>
                  <a:cubicBezTo>
                    <a:pt x="6" y="3"/>
                    <a:pt x="6"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4B2B3421-E170-445D-975F-6E0A788BEC9C}"/>
                </a:ext>
              </a:extLst>
            </p:cNvPr>
            <p:cNvSpPr>
              <a:spLocks/>
            </p:cNvSpPr>
            <p:nvPr/>
          </p:nvSpPr>
          <p:spPr bwMode="auto">
            <a:xfrm>
              <a:off x="9962147" y="745958"/>
              <a:ext cx="6350" cy="6350"/>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2" y="1"/>
                    <a:pt x="2" y="1"/>
                  </a:cubicBezTo>
                  <a:cubicBezTo>
                    <a:pt x="2" y="0"/>
                    <a:pt x="2" y="0"/>
                    <a:pt x="1" y="0"/>
                  </a:cubicBezTo>
                  <a:cubicBezTo>
                    <a:pt x="1" y="0"/>
                    <a:pt x="0" y="0"/>
                    <a:pt x="0"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F96EE128-6D86-4371-9F80-2115D9050EC0}"/>
                </a:ext>
              </a:extLst>
            </p:cNvPr>
            <p:cNvSpPr>
              <a:spLocks/>
            </p:cNvSpPr>
            <p:nvPr/>
          </p:nvSpPr>
          <p:spPr bwMode="auto">
            <a:xfrm>
              <a:off x="1515979" y="2526632"/>
              <a:ext cx="6350" cy="8890"/>
            </a:xfrm>
            <a:custGeom>
              <a:avLst/>
              <a:gdLst>
                <a:gd name="T0" fmla="*/ 0 w 2"/>
                <a:gd name="T1" fmla="*/ 2 h 3"/>
                <a:gd name="T2" fmla="*/ 1 w 2"/>
                <a:gd name="T3" fmla="*/ 3 h 3"/>
                <a:gd name="T4" fmla="*/ 0 w 2"/>
                <a:gd name="T5" fmla="*/ 2 h 3"/>
              </a:gdLst>
              <a:ahLst/>
              <a:cxnLst>
                <a:cxn ang="0">
                  <a:pos x="T0" y="T1"/>
                </a:cxn>
                <a:cxn ang="0">
                  <a:pos x="T2" y="T3"/>
                </a:cxn>
                <a:cxn ang="0">
                  <a:pos x="T4" y="T5"/>
                </a:cxn>
              </a:cxnLst>
              <a:rect l="0" t="0" r="r" b="b"/>
              <a:pathLst>
                <a:path w="2" h="3">
                  <a:moveTo>
                    <a:pt x="0" y="2"/>
                  </a:moveTo>
                  <a:cubicBezTo>
                    <a:pt x="0" y="2"/>
                    <a:pt x="1" y="2"/>
                    <a:pt x="1" y="3"/>
                  </a:cubicBezTo>
                  <a:cubicBezTo>
                    <a:pt x="1" y="2"/>
                    <a:pt x="2"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a:extLst>
                <a:ext uri="{FF2B5EF4-FFF2-40B4-BE49-F238E27FC236}">
                  <a16:creationId xmlns:a16="http://schemas.microsoft.com/office/drawing/2014/main" id="{B5AF7B0A-BC6A-4CB9-AD95-3437ED32C0D9}"/>
                </a:ext>
              </a:extLst>
            </p:cNvPr>
            <p:cNvSpPr>
              <a:spLocks/>
            </p:cNvSpPr>
            <p:nvPr/>
          </p:nvSpPr>
          <p:spPr bwMode="auto">
            <a:xfrm>
              <a:off x="4186989" y="1756611"/>
              <a:ext cx="6350" cy="5715"/>
            </a:xfrm>
            <a:custGeom>
              <a:avLst/>
              <a:gdLst>
                <a:gd name="T0" fmla="*/ 0 w 2"/>
                <a:gd name="T1" fmla="*/ 0 h 2"/>
                <a:gd name="T2" fmla="*/ 0 w 2"/>
                <a:gd name="T3" fmla="*/ 2 h 2"/>
                <a:gd name="T4" fmla="*/ 0 w 2"/>
                <a:gd name="T5" fmla="*/ 0 h 2"/>
              </a:gdLst>
              <a:ahLst/>
              <a:cxnLst>
                <a:cxn ang="0">
                  <a:pos x="T0" y="T1"/>
                </a:cxn>
                <a:cxn ang="0">
                  <a:pos x="T2" y="T3"/>
                </a:cxn>
                <a:cxn ang="0">
                  <a:pos x="T4" y="T5"/>
                </a:cxn>
              </a:cxnLst>
              <a:rect l="0" t="0" r="r" b="b"/>
              <a:pathLst>
                <a:path w="2" h="2">
                  <a:moveTo>
                    <a:pt x="0" y="0"/>
                  </a:moveTo>
                  <a:cubicBezTo>
                    <a:pt x="0" y="1"/>
                    <a:pt x="0" y="1"/>
                    <a:pt x="0" y="2"/>
                  </a:cubicBezTo>
                  <a:cubicBezTo>
                    <a:pt x="2" y="1"/>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a:extLst>
                <a:ext uri="{FF2B5EF4-FFF2-40B4-BE49-F238E27FC236}">
                  <a16:creationId xmlns:a16="http://schemas.microsoft.com/office/drawing/2014/main" id="{6427B08F-EE12-49CD-86A7-4946E82EEE93}"/>
                </a:ext>
              </a:extLst>
            </p:cNvPr>
            <p:cNvSpPr>
              <a:spLocks/>
            </p:cNvSpPr>
            <p:nvPr/>
          </p:nvSpPr>
          <p:spPr bwMode="auto">
            <a:xfrm>
              <a:off x="9625263" y="842211"/>
              <a:ext cx="0" cy="3175"/>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25">
              <a:extLst>
                <a:ext uri="{FF2B5EF4-FFF2-40B4-BE49-F238E27FC236}">
                  <a16:creationId xmlns:a16="http://schemas.microsoft.com/office/drawing/2014/main" id="{1C1C672F-BC60-48D7-A75B-AEC5ACDF278D}"/>
                </a:ext>
              </a:extLst>
            </p:cNvPr>
            <p:cNvSpPr>
              <a:spLocks/>
            </p:cNvSpPr>
            <p:nvPr/>
          </p:nvSpPr>
          <p:spPr bwMode="auto">
            <a:xfrm>
              <a:off x="9769642" y="1010653"/>
              <a:ext cx="2540"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B631CAB0-4C57-41CE-A2F2-0B27FDEF84D0}"/>
                </a:ext>
              </a:extLst>
            </p:cNvPr>
            <p:cNvSpPr>
              <a:spLocks/>
            </p:cNvSpPr>
            <p:nvPr/>
          </p:nvSpPr>
          <p:spPr bwMode="auto">
            <a:xfrm>
              <a:off x="3994484" y="866274"/>
              <a:ext cx="5715" cy="5715"/>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1"/>
                    <a:pt x="0" y="2"/>
                  </a:cubicBezTo>
                  <a:cubicBezTo>
                    <a:pt x="1" y="1"/>
                    <a:pt x="1"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 name="Freeform 27">
              <a:extLst>
                <a:ext uri="{FF2B5EF4-FFF2-40B4-BE49-F238E27FC236}">
                  <a16:creationId xmlns:a16="http://schemas.microsoft.com/office/drawing/2014/main" id="{7F9DDC07-A1D3-46E3-B1A7-3FBD3169F419}"/>
                </a:ext>
              </a:extLst>
            </p:cNvPr>
            <p:cNvSpPr>
              <a:spLocks/>
            </p:cNvSpPr>
            <p:nvPr/>
          </p:nvSpPr>
          <p:spPr bwMode="auto">
            <a:xfrm>
              <a:off x="3368842" y="890337"/>
              <a:ext cx="3175" cy="3175"/>
            </a:xfrm>
            <a:custGeom>
              <a:avLst/>
              <a:gdLst>
                <a:gd name="T0" fmla="*/ 5 w 5"/>
                <a:gd name="T1" fmla="*/ 5 h 5"/>
                <a:gd name="T2" fmla="*/ 0 w 5"/>
                <a:gd name="T3" fmla="*/ 0 h 5"/>
                <a:gd name="T4" fmla="*/ 0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0" y="5"/>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021EBDB6-031A-43FE-BD99-A8AC9CBB1197}"/>
                </a:ext>
              </a:extLst>
            </p:cNvPr>
            <p:cNvSpPr>
              <a:spLocks/>
            </p:cNvSpPr>
            <p:nvPr/>
          </p:nvSpPr>
          <p:spPr bwMode="auto">
            <a:xfrm>
              <a:off x="8686800" y="1058779"/>
              <a:ext cx="2540" cy="3175"/>
            </a:xfrm>
            <a:custGeom>
              <a:avLst/>
              <a:gdLst>
                <a:gd name="T0" fmla="*/ 4 w 4"/>
                <a:gd name="T1" fmla="*/ 0 h 5"/>
                <a:gd name="T2" fmla="*/ 0 w 4"/>
                <a:gd name="T3" fmla="*/ 0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lnTo>
                    <a:pt x="0" y="0"/>
                  </a:lnTo>
                  <a:lnTo>
                    <a:pt x="4" y="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1006C924-6FB2-47FD-B1BA-F0793542FFC2}"/>
                </a:ext>
              </a:extLst>
            </p:cNvPr>
            <p:cNvSpPr>
              <a:spLocks/>
            </p:cNvSpPr>
            <p:nvPr/>
          </p:nvSpPr>
          <p:spPr bwMode="auto">
            <a:xfrm>
              <a:off x="3657600" y="7748337"/>
              <a:ext cx="3175" cy="3175"/>
            </a:xfrm>
            <a:custGeom>
              <a:avLst/>
              <a:gdLst>
                <a:gd name="T0" fmla="*/ 0 w 1"/>
                <a:gd name="T1" fmla="*/ 0 h 1"/>
                <a:gd name="T2" fmla="*/ 1 w 1"/>
                <a:gd name="T3" fmla="*/ 1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1E9E5D9D-CE49-4894-BE7C-CA569BF66B19}"/>
                </a:ext>
              </a:extLst>
            </p:cNvPr>
            <p:cNvSpPr>
              <a:spLocks/>
            </p:cNvSpPr>
            <p:nvPr/>
          </p:nvSpPr>
          <p:spPr bwMode="auto">
            <a:xfrm>
              <a:off x="3801979" y="7916779"/>
              <a:ext cx="8890" cy="6350"/>
            </a:xfrm>
            <a:custGeom>
              <a:avLst/>
              <a:gdLst>
                <a:gd name="T0" fmla="*/ 3 w 3"/>
                <a:gd name="T1" fmla="*/ 0 h 2"/>
                <a:gd name="T2" fmla="*/ 0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0" y="0"/>
                  </a:cubicBezTo>
                  <a:cubicBezTo>
                    <a:pt x="1" y="2"/>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8BDC6970-2F30-4E5C-BC2A-40866CB5AE97}"/>
                </a:ext>
              </a:extLst>
            </p:cNvPr>
            <p:cNvSpPr>
              <a:spLocks/>
            </p:cNvSpPr>
            <p:nvPr/>
          </p:nvSpPr>
          <p:spPr bwMode="auto">
            <a:xfrm>
              <a:off x="6882063" y="2502568"/>
              <a:ext cx="36195" cy="53972"/>
            </a:xfrm>
            <a:custGeom>
              <a:avLst/>
              <a:gdLst>
                <a:gd name="T0" fmla="*/ 2 w 12"/>
                <a:gd name="T1" fmla="*/ 15 h 18"/>
                <a:gd name="T2" fmla="*/ 4 w 12"/>
                <a:gd name="T3" fmla="*/ 17 h 18"/>
                <a:gd name="T4" fmla="*/ 8 w 12"/>
                <a:gd name="T5" fmla="*/ 15 h 18"/>
                <a:gd name="T6" fmla="*/ 11 w 12"/>
                <a:gd name="T7" fmla="*/ 0 h 18"/>
                <a:gd name="T8" fmla="*/ 4 w 12"/>
                <a:gd name="T9" fmla="*/ 2 h 18"/>
                <a:gd name="T10" fmla="*/ 1 w 12"/>
                <a:gd name="T11" fmla="*/ 11 h 18"/>
                <a:gd name="T12" fmla="*/ 2 w 12"/>
                <a:gd name="T13" fmla="*/ 15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2" y="15"/>
                  </a:moveTo>
                  <a:cubicBezTo>
                    <a:pt x="2" y="15"/>
                    <a:pt x="3" y="16"/>
                    <a:pt x="4" y="17"/>
                  </a:cubicBezTo>
                  <a:cubicBezTo>
                    <a:pt x="5" y="18"/>
                    <a:pt x="6" y="17"/>
                    <a:pt x="8" y="15"/>
                  </a:cubicBezTo>
                  <a:cubicBezTo>
                    <a:pt x="12" y="11"/>
                    <a:pt x="12" y="5"/>
                    <a:pt x="11" y="0"/>
                  </a:cubicBezTo>
                  <a:cubicBezTo>
                    <a:pt x="8" y="0"/>
                    <a:pt x="6" y="0"/>
                    <a:pt x="4" y="2"/>
                  </a:cubicBezTo>
                  <a:cubicBezTo>
                    <a:pt x="1" y="5"/>
                    <a:pt x="0" y="8"/>
                    <a:pt x="1" y="11"/>
                  </a:cubicBezTo>
                  <a:cubicBezTo>
                    <a:pt x="1" y="13"/>
                    <a:pt x="1" y="14"/>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897F7BC-38A5-4FCA-A5DD-12D1DC93FD61}"/>
                </a:ext>
              </a:extLst>
            </p:cNvPr>
            <p:cNvSpPr>
              <a:spLocks/>
            </p:cNvSpPr>
            <p:nvPr/>
          </p:nvSpPr>
          <p:spPr bwMode="auto">
            <a:xfrm>
              <a:off x="6930189" y="2334126"/>
              <a:ext cx="20955" cy="20954"/>
            </a:xfrm>
            <a:custGeom>
              <a:avLst/>
              <a:gdLst>
                <a:gd name="T0" fmla="*/ 4 w 7"/>
                <a:gd name="T1" fmla="*/ 7 h 7"/>
                <a:gd name="T2" fmla="*/ 5 w 7"/>
                <a:gd name="T3" fmla="*/ 7 h 7"/>
                <a:gd name="T4" fmla="*/ 6 w 7"/>
                <a:gd name="T5" fmla="*/ 3 h 7"/>
                <a:gd name="T6" fmla="*/ 3 w 7"/>
                <a:gd name="T7" fmla="*/ 0 h 7"/>
                <a:gd name="T8" fmla="*/ 2 w 7"/>
                <a:gd name="T9" fmla="*/ 0 h 7"/>
                <a:gd name="T10" fmla="*/ 0 w 7"/>
                <a:gd name="T11" fmla="*/ 5 h 7"/>
                <a:gd name="T12" fmla="*/ 4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7"/>
                  </a:moveTo>
                  <a:cubicBezTo>
                    <a:pt x="4" y="7"/>
                    <a:pt x="5" y="7"/>
                    <a:pt x="5" y="7"/>
                  </a:cubicBezTo>
                  <a:cubicBezTo>
                    <a:pt x="7" y="6"/>
                    <a:pt x="7" y="4"/>
                    <a:pt x="6" y="3"/>
                  </a:cubicBezTo>
                  <a:cubicBezTo>
                    <a:pt x="6" y="1"/>
                    <a:pt x="4" y="0"/>
                    <a:pt x="3" y="0"/>
                  </a:cubicBezTo>
                  <a:cubicBezTo>
                    <a:pt x="3" y="0"/>
                    <a:pt x="2" y="0"/>
                    <a:pt x="2" y="0"/>
                  </a:cubicBezTo>
                  <a:cubicBezTo>
                    <a:pt x="0" y="1"/>
                    <a:pt x="0" y="3"/>
                    <a:pt x="0" y="5"/>
                  </a:cubicBezTo>
                  <a:cubicBezTo>
                    <a:pt x="1"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 name="Freeform 33">
              <a:extLst>
                <a:ext uri="{FF2B5EF4-FFF2-40B4-BE49-F238E27FC236}">
                  <a16:creationId xmlns:a16="http://schemas.microsoft.com/office/drawing/2014/main" id="{F69E3D22-447E-470F-AE60-6F9EC8EEC0F6}"/>
                </a:ext>
              </a:extLst>
            </p:cNvPr>
            <p:cNvSpPr>
              <a:spLocks/>
            </p:cNvSpPr>
            <p:nvPr/>
          </p:nvSpPr>
          <p:spPr bwMode="auto">
            <a:xfrm>
              <a:off x="6785811" y="2646947"/>
              <a:ext cx="11430" cy="15239"/>
            </a:xfrm>
            <a:custGeom>
              <a:avLst/>
              <a:gdLst>
                <a:gd name="T0" fmla="*/ 3 w 4"/>
                <a:gd name="T1" fmla="*/ 5 h 5"/>
                <a:gd name="T2" fmla="*/ 4 w 4"/>
                <a:gd name="T3" fmla="*/ 4 h 5"/>
                <a:gd name="T4" fmla="*/ 3 w 4"/>
                <a:gd name="T5" fmla="*/ 1 h 5"/>
                <a:gd name="T6" fmla="*/ 0 w 4"/>
                <a:gd name="T7" fmla="*/ 1 h 5"/>
                <a:gd name="T8" fmla="*/ 0 w 4"/>
                <a:gd name="T9" fmla="*/ 4 h 5"/>
                <a:gd name="T10" fmla="*/ 3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3" y="5"/>
                  </a:moveTo>
                  <a:cubicBezTo>
                    <a:pt x="3" y="5"/>
                    <a:pt x="4" y="4"/>
                    <a:pt x="4" y="4"/>
                  </a:cubicBezTo>
                  <a:cubicBezTo>
                    <a:pt x="3" y="3"/>
                    <a:pt x="3" y="2"/>
                    <a:pt x="3" y="1"/>
                  </a:cubicBezTo>
                  <a:cubicBezTo>
                    <a:pt x="2" y="0"/>
                    <a:pt x="1" y="0"/>
                    <a:pt x="0" y="1"/>
                  </a:cubicBezTo>
                  <a:cubicBezTo>
                    <a:pt x="0" y="2"/>
                    <a:pt x="0" y="3"/>
                    <a:pt x="0" y="4"/>
                  </a:cubicBezTo>
                  <a:cubicBezTo>
                    <a:pt x="1" y="4"/>
                    <a:pt x="2" y="4"/>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 name="Freeform 34">
              <a:extLst>
                <a:ext uri="{FF2B5EF4-FFF2-40B4-BE49-F238E27FC236}">
                  <a16:creationId xmlns:a16="http://schemas.microsoft.com/office/drawing/2014/main" id="{71D0258B-CA65-4943-9B2F-7E8E1C23563B}"/>
                </a:ext>
              </a:extLst>
            </p:cNvPr>
            <p:cNvSpPr>
              <a:spLocks/>
            </p:cNvSpPr>
            <p:nvPr/>
          </p:nvSpPr>
          <p:spPr bwMode="auto">
            <a:xfrm>
              <a:off x="7026442" y="2430379"/>
              <a:ext cx="15240" cy="17779"/>
            </a:xfrm>
            <a:custGeom>
              <a:avLst/>
              <a:gdLst>
                <a:gd name="T0" fmla="*/ 2 w 5"/>
                <a:gd name="T1" fmla="*/ 5 h 6"/>
                <a:gd name="T2" fmla="*/ 5 w 5"/>
                <a:gd name="T3" fmla="*/ 3 h 6"/>
                <a:gd name="T4" fmla="*/ 5 w 5"/>
                <a:gd name="T5" fmla="*/ 2 h 6"/>
                <a:gd name="T6" fmla="*/ 1 w 5"/>
                <a:gd name="T7" fmla="*/ 1 h 6"/>
                <a:gd name="T8" fmla="*/ 0 w 5"/>
                <a:gd name="T9" fmla="*/ 3 h 6"/>
                <a:gd name="T10" fmla="*/ 2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2" y="5"/>
                  </a:moveTo>
                  <a:cubicBezTo>
                    <a:pt x="3" y="6"/>
                    <a:pt x="4" y="5"/>
                    <a:pt x="5" y="3"/>
                  </a:cubicBezTo>
                  <a:cubicBezTo>
                    <a:pt x="5" y="3"/>
                    <a:pt x="5" y="2"/>
                    <a:pt x="5" y="2"/>
                  </a:cubicBezTo>
                  <a:cubicBezTo>
                    <a:pt x="5" y="1"/>
                    <a:pt x="3" y="0"/>
                    <a:pt x="1" y="1"/>
                  </a:cubicBezTo>
                  <a:cubicBezTo>
                    <a:pt x="1" y="1"/>
                    <a:pt x="0" y="2"/>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74707550-C653-4ECA-9D7C-7615E59D607B}"/>
                </a:ext>
              </a:extLst>
            </p:cNvPr>
            <p:cNvSpPr>
              <a:spLocks/>
            </p:cNvSpPr>
            <p:nvPr/>
          </p:nvSpPr>
          <p:spPr bwMode="auto">
            <a:xfrm>
              <a:off x="6930189" y="2502568"/>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Freeform 36">
              <a:extLst>
                <a:ext uri="{FF2B5EF4-FFF2-40B4-BE49-F238E27FC236}">
                  <a16:creationId xmlns:a16="http://schemas.microsoft.com/office/drawing/2014/main" id="{84C13320-40B0-4B52-AE5E-C6A6F0573268}"/>
                </a:ext>
              </a:extLst>
            </p:cNvPr>
            <p:cNvSpPr>
              <a:spLocks/>
            </p:cNvSpPr>
            <p:nvPr/>
          </p:nvSpPr>
          <p:spPr bwMode="auto">
            <a:xfrm>
              <a:off x="7026442" y="2478505"/>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AA0A3855-18EF-4128-BBB4-2D57302DE885}"/>
              </a:ext>
            </a:extLst>
          </p:cNvPr>
          <p:cNvSpPr>
            <a:spLocks noGrp="1"/>
          </p:cNvSpPr>
          <p:nvPr>
            <p:ph type="ctrTitle"/>
          </p:nvPr>
        </p:nvSpPr>
        <p:spPr>
          <a:xfrm>
            <a:off x="148593" y="124382"/>
            <a:ext cx="11546903" cy="1654801"/>
          </a:xfrm>
        </p:spPr>
        <p:txBody>
          <a:bodyPr>
            <a:normAutofit/>
          </a:bodyPr>
          <a:lstStyle/>
          <a:p>
            <a:pPr defTabSz="914400" rtl="1" eaLnBrk="1" latinLnBrk="0" hangingPunct="1">
              <a:lnSpc>
                <a:spcPct val="90000"/>
              </a:lnSpc>
              <a:spcBef>
                <a:spcPct val="0"/>
              </a:spcBef>
              <a:buNone/>
            </a:pPr>
            <a:r>
              <a:rPr lang="en-US" sz="3600" b="1" dirty="0">
                <a:solidFill>
                  <a:schemeClr val="accent1">
                    <a:lumMod val="75000"/>
                  </a:schemeClr>
                </a:solidFill>
              </a:rPr>
              <a:t>SHADARAT For  Importing Technical Equipment </a:t>
            </a:r>
          </a:p>
        </p:txBody>
      </p:sp>
      <p:sp>
        <p:nvSpPr>
          <p:cNvPr id="3" name="Subtitle 2">
            <a:extLst>
              <a:ext uri="{FF2B5EF4-FFF2-40B4-BE49-F238E27FC236}">
                <a16:creationId xmlns:a16="http://schemas.microsoft.com/office/drawing/2014/main" id="{1BA346A8-DA2F-4251-B77B-7402CC575220}"/>
              </a:ext>
            </a:extLst>
          </p:cNvPr>
          <p:cNvSpPr>
            <a:spLocks noGrp="1"/>
          </p:cNvSpPr>
          <p:nvPr>
            <p:ph type="subTitle" idx="1"/>
          </p:nvPr>
        </p:nvSpPr>
        <p:spPr>
          <a:xfrm>
            <a:off x="1524000" y="3355848"/>
            <a:ext cx="9144000" cy="1655762"/>
          </a:xfrm>
        </p:spPr>
        <p:txBody>
          <a:bodyPr/>
          <a:lstStyle/>
          <a:p>
            <a:r>
              <a:rPr lang="en-US" dirty="0"/>
              <a:t>COMPANY PROFILE</a:t>
            </a:r>
          </a:p>
        </p:txBody>
      </p:sp>
      <p:grpSp>
        <p:nvGrpSpPr>
          <p:cNvPr id="438" name="Group 437">
            <a:extLst>
              <a:ext uri="{FF2B5EF4-FFF2-40B4-BE49-F238E27FC236}">
                <a16:creationId xmlns:a16="http://schemas.microsoft.com/office/drawing/2014/main" id="{C4C6991E-9836-435F-9693-C885236240CB}"/>
              </a:ext>
            </a:extLst>
          </p:cNvPr>
          <p:cNvGrpSpPr/>
          <p:nvPr/>
        </p:nvGrpSpPr>
        <p:grpSpPr>
          <a:xfrm>
            <a:off x="6147089" y="4153127"/>
            <a:ext cx="218484" cy="219979"/>
            <a:chOff x="3643109" y="3033037"/>
            <a:chExt cx="455881" cy="455881"/>
          </a:xfrm>
          <a:solidFill>
            <a:srgbClr val="C00000"/>
          </a:solidFill>
        </p:grpSpPr>
        <p:sp>
          <p:nvSpPr>
            <p:cNvPr id="439" name="Diamond 438">
              <a:extLst>
                <a:ext uri="{FF2B5EF4-FFF2-40B4-BE49-F238E27FC236}">
                  <a16:creationId xmlns:a16="http://schemas.microsoft.com/office/drawing/2014/main" id="{58AA91C6-3155-4897-A4BB-C4F75B699F04}"/>
                </a:ext>
              </a:extLst>
            </p:cNvPr>
            <p:cNvSpPr/>
            <p:nvPr/>
          </p:nvSpPr>
          <p:spPr>
            <a:xfrm>
              <a:off x="3643109" y="3033037"/>
              <a:ext cx="455881" cy="455881"/>
            </a:xfrm>
            <a:prstGeom prst="diamond">
              <a:avLst/>
            </a:pr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0B82B25B-EB46-4BD5-BD09-6477E637B1C3}"/>
                </a:ext>
              </a:extLst>
            </p:cNvPr>
            <p:cNvSpPr/>
            <p:nvPr/>
          </p:nvSpPr>
          <p:spPr>
            <a:xfrm>
              <a:off x="3802764" y="3192692"/>
              <a:ext cx="136570" cy="13657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164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p:spPr>
      </p:pic>
      <p:sp>
        <p:nvSpPr>
          <p:cNvPr id="3" name="Rectangle 2"/>
          <p:cNvSpPr/>
          <p:nvPr/>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81125" y="3013501"/>
            <a:ext cx="10365398" cy="707886"/>
          </a:xfrm>
          <a:prstGeom prst="rect">
            <a:avLst/>
          </a:prstGeom>
          <a:noFill/>
        </p:spPr>
        <p:txBody>
          <a:bodyPr wrap="square" rtlCol="0">
            <a:spAutoFit/>
          </a:bodyPr>
          <a:lstStyle/>
          <a:p>
            <a:r>
              <a:rPr lang="en-US" sz="4000" dirty="0">
                <a:solidFill>
                  <a:schemeClr val="bg1"/>
                </a:solidFill>
                <a:latin typeface="Lato" panose="020F0502020204030203" pitchFamily="34" charset="0"/>
                <a:ea typeface="Open Sans" panose="020B0606030504020204" pitchFamily="34" charset="0"/>
                <a:cs typeface="Open Sans" panose="020B0606030504020204" pitchFamily="34" charset="0"/>
              </a:rPr>
              <a:t>WELCOME  TO SHDARAT COMPANY</a:t>
            </a:r>
          </a:p>
        </p:txBody>
      </p:sp>
      <p:sp>
        <p:nvSpPr>
          <p:cNvPr id="15" name="TextBox 14"/>
          <p:cNvSpPr txBox="1"/>
          <p:nvPr/>
        </p:nvSpPr>
        <p:spPr>
          <a:xfrm>
            <a:off x="1373504" y="4743731"/>
            <a:ext cx="10689541" cy="767774"/>
          </a:xfrm>
          <a:prstGeom prst="rect">
            <a:avLst/>
          </a:prstGeom>
          <a:noFill/>
        </p:spPr>
        <p:txBody>
          <a:bodyPr wrap="square" rtlCol="0">
            <a:spAutoFit/>
          </a:bodyPr>
          <a:lstStyle/>
          <a:p>
            <a:pPr>
              <a:lnSpc>
                <a:spcPts val="1800"/>
              </a:lnSpc>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SHADARAT COMPANY is Libyan Company, formed under Libyan Law and is based in Tripoli the capital city of Libya.</a:t>
            </a:r>
          </a:p>
          <a:p>
            <a:pPr>
              <a:lnSpc>
                <a:spcPts val="1800"/>
              </a:lnSpc>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As clearly shown in its name, the core business of SHADARAT  is as provider for Oil and Gas Industry including MAINTENANCE , Material Supply, Men-power and Technical Support for all activities within the Industry.</a:t>
            </a:r>
          </a:p>
        </p:txBody>
      </p:sp>
    </p:spTree>
    <p:extLst>
      <p:ext uri="{BB962C8B-B14F-4D97-AF65-F5344CB8AC3E}">
        <p14:creationId xmlns:p14="http://schemas.microsoft.com/office/powerpoint/2010/main" val="55832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38582" y="971728"/>
            <a:ext cx="4114800" cy="27432"/>
          </a:xfrm>
          <a:prstGeom prst="trapezoid">
            <a:avLst>
              <a:gd name="adj" fmla="val 43874"/>
            </a:avLst>
          </a:prstGeom>
          <a:solidFill>
            <a:srgbClr val="3CB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6" name="TextBox 5"/>
          <p:cNvSpPr txBox="1"/>
          <p:nvPr/>
        </p:nvSpPr>
        <p:spPr>
          <a:xfrm>
            <a:off x="512619" y="425207"/>
            <a:ext cx="7066349" cy="553998"/>
          </a:xfrm>
          <a:prstGeom prst="rect">
            <a:avLst/>
          </a:prstGeom>
          <a:noFill/>
        </p:spPr>
        <p:txBody>
          <a:bodyPr wrap="square" rtlCol="0">
            <a:spAutoFit/>
          </a:bodyPr>
          <a:lstStyle/>
          <a:p>
            <a:pPr marL="0" marR="0">
              <a:spcBef>
                <a:spcPts val="0"/>
              </a:spcBef>
              <a:spcAft>
                <a:spcPts val="0"/>
              </a:spcAft>
            </a:pPr>
            <a:r>
              <a:rPr lang="en-US" sz="3000" b="1" spc="300" dirty="0">
                <a:solidFill>
                  <a:srgbClr val="3CB38A"/>
                </a:solidFill>
                <a:latin typeface="Lato" panose="020F0502020204030203" pitchFamily="34" charset="0"/>
                <a:ea typeface="Times New Roman" panose="02020603050405020304" pitchFamily="18" charset="0"/>
                <a:cs typeface="Times New Roman" panose="02020603050405020304" pitchFamily="18" charset="0"/>
              </a:rPr>
              <a:t>OUR </a:t>
            </a:r>
            <a:r>
              <a:rPr lang="en-US" sz="3000" b="1" spc="300" dirty="0">
                <a:solidFill>
                  <a:srgbClr val="404040"/>
                </a:solidFill>
                <a:latin typeface="Lato" panose="020F0502020204030203" pitchFamily="34" charset="0"/>
                <a:ea typeface="Times New Roman" panose="02020603050405020304" pitchFamily="18" charset="0"/>
                <a:cs typeface="Times New Roman" panose="02020603050405020304" pitchFamily="18" charset="0"/>
              </a:rPr>
              <a:t>VISION – </a:t>
            </a:r>
            <a:r>
              <a:rPr lang="en-US" sz="3000" b="1" spc="300" dirty="0">
                <a:solidFill>
                  <a:srgbClr val="00B050"/>
                </a:solidFill>
                <a:latin typeface="Lato" panose="020F0502020204030203" pitchFamily="34" charset="0"/>
                <a:ea typeface="Times New Roman" panose="02020603050405020304" pitchFamily="18" charset="0"/>
                <a:cs typeface="Times New Roman" panose="02020603050405020304" pitchFamily="18" charset="0"/>
              </a:rPr>
              <a:t>MISSION</a:t>
            </a:r>
            <a:r>
              <a:rPr lang="en-US" sz="3000" b="1" spc="300" dirty="0">
                <a:solidFill>
                  <a:srgbClr val="404040"/>
                </a:solidFill>
                <a:latin typeface="Lato" panose="020F0502020204030203" pitchFamily="34" charset="0"/>
                <a:ea typeface="Times New Roman" panose="02020603050405020304" pitchFamily="18" charset="0"/>
                <a:cs typeface="Times New Roman" panose="02020603050405020304" pitchFamily="18" charset="0"/>
              </a:rPr>
              <a:t> - VALUE</a:t>
            </a:r>
            <a:endParaRPr lang="en-US" sz="1200" spc="300" dirty="0">
              <a:solidFill>
                <a:srgbClr val="404040"/>
              </a:solidFill>
              <a:effectLst/>
              <a:latin typeface="Times New Roman" panose="02020603050405020304" pitchFamily="18" charset="0"/>
              <a:ea typeface="Times New Roman" panose="02020603050405020304" pitchFamily="18" charset="0"/>
            </a:endParaRPr>
          </a:p>
        </p:txBody>
      </p:sp>
      <p:sp>
        <p:nvSpPr>
          <p:cNvPr id="43" name="Rounded Rectangle 25">
            <a:extLst>
              <a:ext uri="{FF2B5EF4-FFF2-40B4-BE49-F238E27FC236}">
                <a16:creationId xmlns:a16="http://schemas.microsoft.com/office/drawing/2014/main" id="{A56AB47F-4836-40F9-82C9-E9AA890C00A3}"/>
              </a:ext>
            </a:extLst>
          </p:cNvPr>
          <p:cNvSpPr/>
          <p:nvPr/>
        </p:nvSpPr>
        <p:spPr>
          <a:xfrm>
            <a:off x="4645056" y="1843117"/>
            <a:ext cx="2940012" cy="411284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BC03857-73B7-4912-8208-1264CFE7325B}"/>
              </a:ext>
            </a:extLst>
          </p:cNvPr>
          <p:cNvSpPr txBox="1"/>
          <p:nvPr/>
        </p:nvSpPr>
        <p:spPr>
          <a:xfrm>
            <a:off x="5134708" y="3305651"/>
            <a:ext cx="1916723" cy="508281"/>
          </a:xfrm>
          <a:prstGeom prst="rect">
            <a:avLst/>
          </a:prstGeom>
          <a:noFill/>
        </p:spPr>
        <p:txBody>
          <a:bodyPr wrap="square" rtlCol="0">
            <a:spAutoFit/>
          </a:bodyPr>
          <a:lstStyle/>
          <a:p>
            <a:pPr marL="91440">
              <a:lnSpc>
                <a:spcPts val="3600"/>
              </a:lnSpc>
            </a:pPr>
            <a:r>
              <a:rPr lang="en-US" sz="2400" dirty="0">
                <a:solidFill>
                  <a:schemeClr val="bg1"/>
                </a:solidFill>
                <a:latin typeface="Lato" panose="020F0502020204030203" pitchFamily="34" charset="0"/>
              </a:rPr>
              <a:t>Our Mission</a:t>
            </a:r>
          </a:p>
        </p:txBody>
      </p:sp>
      <p:sp>
        <p:nvSpPr>
          <p:cNvPr id="48" name="TextBox 47">
            <a:extLst>
              <a:ext uri="{FF2B5EF4-FFF2-40B4-BE49-F238E27FC236}">
                <a16:creationId xmlns:a16="http://schemas.microsoft.com/office/drawing/2014/main" id="{2940F3CF-CF6F-47FB-B01A-B6E2FB16DC89}"/>
              </a:ext>
            </a:extLst>
          </p:cNvPr>
          <p:cNvSpPr txBox="1"/>
          <p:nvPr/>
        </p:nvSpPr>
        <p:spPr>
          <a:xfrm>
            <a:off x="4650855" y="3740530"/>
            <a:ext cx="2928114" cy="1858394"/>
          </a:xfrm>
          <a:prstGeom prst="rect">
            <a:avLst/>
          </a:prstGeom>
          <a:noFill/>
        </p:spPr>
        <p:txBody>
          <a:bodyPr wrap="square" rtlCol="0">
            <a:spAutoFit/>
          </a:bodyPr>
          <a:lstStyle/>
          <a:p>
            <a:pPr marL="123825" indent="-123825">
              <a:lnSpc>
                <a:spcPts val="2000"/>
              </a:lnSpc>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 goods and services to the Oil &amp; Gas Industry using Engineering and Logistics best industrial practices while protecting the environment.</a:t>
            </a:r>
          </a:p>
          <a:p>
            <a:pPr marL="123825" indent="-123825">
              <a:lnSpc>
                <a:spcPts val="2000"/>
              </a:lnSpc>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Promoting Libyan Company to play the leading role in the awake of our loving country’s Oil and Gas Industry.</a:t>
            </a:r>
          </a:p>
        </p:txBody>
      </p:sp>
      <p:grpSp>
        <p:nvGrpSpPr>
          <p:cNvPr id="65" name="Group 64">
            <a:extLst>
              <a:ext uri="{FF2B5EF4-FFF2-40B4-BE49-F238E27FC236}">
                <a16:creationId xmlns:a16="http://schemas.microsoft.com/office/drawing/2014/main" id="{3D5AA200-98C6-4795-BD3D-9686DE960DD7}"/>
              </a:ext>
            </a:extLst>
          </p:cNvPr>
          <p:cNvGrpSpPr/>
          <p:nvPr/>
        </p:nvGrpSpPr>
        <p:grpSpPr>
          <a:xfrm>
            <a:off x="5803677" y="2334955"/>
            <a:ext cx="622770" cy="786832"/>
            <a:chOff x="0" y="0"/>
            <a:chExt cx="260952" cy="329519"/>
          </a:xfrm>
          <a:solidFill>
            <a:schemeClr val="bg1"/>
          </a:solidFill>
        </p:grpSpPr>
        <p:sp>
          <p:nvSpPr>
            <p:cNvPr id="66" name="Freeform 34">
              <a:extLst>
                <a:ext uri="{FF2B5EF4-FFF2-40B4-BE49-F238E27FC236}">
                  <a16:creationId xmlns:a16="http://schemas.microsoft.com/office/drawing/2014/main" id="{E047DC7A-400A-433C-90F0-48ADA8EBE6A1}"/>
                </a:ext>
              </a:extLst>
            </p:cNvPr>
            <p:cNvSpPr>
              <a:spLocks noEditPoints="1"/>
            </p:cNvSpPr>
            <p:nvPr/>
          </p:nvSpPr>
          <p:spPr bwMode="auto">
            <a:xfrm>
              <a:off x="120316" y="72189"/>
              <a:ext cx="66032" cy="61586"/>
            </a:xfrm>
            <a:custGeom>
              <a:avLst/>
              <a:gdLst>
                <a:gd name="T0" fmla="*/ 18 w 18"/>
                <a:gd name="T1" fmla="*/ 8 h 17"/>
                <a:gd name="T2" fmla="*/ 9 w 18"/>
                <a:gd name="T3" fmla="*/ 17 h 17"/>
                <a:gd name="T4" fmla="*/ 0 w 18"/>
                <a:gd name="T5" fmla="*/ 8 h 17"/>
                <a:gd name="T6" fmla="*/ 9 w 18"/>
                <a:gd name="T7" fmla="*/ 0 h 17"/>
                <a:gd name="T8" fmla="*/ 18 w 18"/>
                <a:gd name="T9" fmla="*/ 8 h 17"/>
                <a:gd name="T10" fmla="*/ 18 w 18"/>
                <a:gd name="T11" fmla="*/ 8 h 17"/>
                <a:gd name="T12" fmla="*/ 18 w 18"/>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8"/>
                  </a:moveTo>
                  <a:cubicBezTo>
                    <a:pt x="18" y="13"/>
                    <a:pt x="14" y="17"/>
                    <a:pt x="9" y="17"/>
                  </a:cubicBezTo>
                  <a:cubicBezTo>
                    <a:pt x="4" y="17"/>
                    <a:pt x="0" y="13"/>
                    <a:pt x="0" y="8"/>
                  </a:cubicBezTo>
                  <a:cubicBezTo>
                    <a:pt x="0" y="4"/>
                    <a:pt x="4" y="0"/>
                    <a:pt x="9" y="0"/>
                  </a:cubicBezTo>
                  <a:cubicBezTo>
                    <a:pt x="14" y="0"/>
                    <a:pt x="18" y="4"/>
                    <a:pt x="18" y="8"/>
                  </a:cubicBezTo>
                  <a:close/>
                  <a:moveTo>
                    <a:pt x="18" y="8"/>
                  </a:moveTo>
                  <a:cubicBezTo>
                    <a:pt x="18" y="8"/>
                    <a:pt x="18" y="8"/>
                    <a:pt x="1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 name="Freeform 35">
              <a:extLst>
                <a:ext uri="{FF2B5EF4-FFF2-40B4-BE49-F238E27FC236}">
                  <a16:creationId xmlns:a16="http://schemas.microsoft.com/office/drawing/2014/main" id="{C144E8A9-D1C7-4DB9-B3E5-C9675FE12C4D}"/>
                </a:ext>
              </a:extLst>
            </p:cNvPr>
            <p:cNvSpPr>
              <a:spLocks noEditPoints="1"/>
            </p:cNvSpPr>
            <p:nvPr/>
          </p:nvSpPr>
          <p:spPr bwMode="auto">
            <a:xfrm>
              <a:off x="168442" y="168442"/>
              <a:ext cx="40635" cy="39365"/>
            </a:xfrm>
            <a:custGeom>
              <a:avLst/>
              <a:gdLst>
                <a:gd name="T0" fmla="*/ 11 w 11"/>
                <a:gd name="T1" fmla="*/ 5 h 11"/>
                <a:gd name="T2" fmla="*/ 6 w 11"/>
                <a:gd name="T3" fmla="*/ 11 h 11"/>
                <a:gd name="T4" fmla="*/ 0 w 11"/>
                <a:gd name="T5" fmla="*/ 5 h 11"/>
                <a:gd name="T6" fmla="*/ 6 w 11"/>
                <a:gd name="T7" fmla="*/ 0 h 11"/>
                <a:gd name="T8" fmla="*/ 11 w 11"/>
                <a:gd name="T9" fmla="*/ 5 h 11"/>
                <a:gd name="T10" fmla="*/ 11 w 11"/>
                <a:gd name="T11" fmla="*/ 5 h 11"/>
                <a:gd name="T12" fmla="*/ 11 w 1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5"/>
                  </a:moveTo>
                  <a:cubicBezTo>
                    <a:pt x="11" y="8"/>
                    <a:pt x="9" y="11"/>
                    <a:pt x="6" y="11"/>
                  </a:cubicBezTo>
                  <a:cubicBezTo>
                    <a:pt x="3" y="11"/>
                    <a:pt x="0" y="8"/>
                    <a:pt x="0" y="5"/>
                  </a:cubicBezTo>
                  <a:cubicBezTo>
                    <a:pt x="0" y="2"/>
                    <a:pt x="3" y="0"/>
                    <a:pt x="6" y="0"/>
                  </a:cubicBezTo>
                  <a:cubicBezTo>
                    <a:pt x="9" y="0"/>
                    <a:pt x="11" y="2"/>
                    <a:pt x="11" y="5"/>
                  </a:cubicBezTo>
                  <a:close/>
                  <a:moveTo>
                    <a:pt x="11" y="5"/>
                  </a:moveTo>
                  <a:cubicBezTo>
                    <a:pt x="11" y="5"/>
                    <a:pt x="11" y="5"/>
                    <a:pt x="1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 name="Freeform 36">
              <a:extLst>
                <a:ext uri="{FF2B5EF4-FFF2-40B4-BE49-F238E27FC236}">
                  <a16:creationId xmlns:a16="http://schemas.microsoft.com/office/drawing/2014/main" id="{AF0BD9C5-2C42-4ABF-ACE7-E3864BCE1DFF}"/>
                </a:ext>
              </a:extLst>
            </p:cNvPr>
            <p:cNvSpPr>
              <a:spLocks noEditPoints="1"/>
            </p:cNvSpPr>
            <p:nvPr/>
          </p:nvSpPr>
          <p:spPr bwMode="auto">
            <a:xfrm>
              <a:off x="0" y="0"/>
              <a:ext cx="260952" cy="329519"/>
            </a:xfrm>
            <a:custGeom>
              <a:avLst/>
              <a:gdLst>
                <a:gd name="T0" fmla="*/ 71 w 71"/>
                <a:gd name="T1" fmla="*/ 91 h 91"/>
                <a:gd name="T2" fmla="*/ 71 w 71"/>
                <a:gd name="T3" fmla="*/ 31 h 91"/>
                <a:gd name="T4" fmla="*/ 11 w 71"/>
                <a:gd name="T5" fmla="*/ 14 h 91"/>
                <a:gd name="T6" fmla="*/ 8 w 71"/>
                <a:gd name="T7" fmla="*/ 39 h 91"/>
                <a:gd name="T8" fmla="*/ 6 w 71"/>
                <a:gd name="T9" fmla="*/ 57 h 91"/>
                <a:gd name="T10" fmla="*/ 8 w 71"/>
                <a:gd name="T11" fmla="*/ 68 h 91"/>
                <a:gd name="T12" fmla="*/ 16 w 71"/>
                <a:gd name="T13" fmla="*/ 79 h 91"/>
                <a:gd name="T14" fmla="*/ 21 w 71"/>
                <a:gd name="T15" fmla="*/ 91 h 91"/>
                <a:gd name="T16" fmla="*/ 56 w 71"/>
                <a:gd name="T17" fmla="*/ 56 h 91"/>
                <a:gd name="T18" fmla="*/ 52 w 71"/>
                <a:gd name="T19" fmla="*/ 57 h 91"/>
                <a:gd name="T20" fmla="*/ 49 w 71"/>
                <a:gd name="T21" fmla="*/ 59 h 91"/>
                <a:gd name="T22" fmla="*/ 46 w 71"/>
                <a:gd name="T23" fmla="*/ 57 h 91"/>
                <a:gd name="T24" fmla="*/ 42 w 71"/>
                <a:gd name="T25" fmla="*/ 57 h 91"/>
                <a:gd name="T26" fmla="*/ 41 w 71"/>
                <a:gd name="T27" fmla="*/ 52 h 91"/>
                <a:gd name="T28" fmla="*/ 39 w 71"/>
                <a:gd name="T29" fmla="*/ 50 h 91"/>
                <a:gd name="T30" fmla="*/ 41 w 71"/>
                <a:gd name="T31" fmla="*/ 46 h 91"/>
                <a:gd name="T32" fmla="*/ 41 w 71"/>
                <a:gd name="T33" fmla="*/ 43 h 91"/>
                <a:gd name="T34" fmla="*/ 45 w 71"/>
                <a:gd name="T35" fmla="*/ 42 h 91"/>
                <a:gd name="T36" fmla="*/ 48 w 71"/>
                <a:gd name="T37" fmla="*/ 39 h 91"/>
                <a:gd name="T38" fmla="*/ 52 w 71"/>
                <a:gd name="T39" fmla="*/ 42 h 91"/>
                <a:gd name="T40" fmla="*/ 55 w 71"/>
                <a:gd name="T41" fmla="*/ 42 h 91"/>
                <a:gd name="T42" fmla="*/ 56 w 71"/>
                <a:gd name="T43" fmla="*/ 46 h 91"/>
                <a:gd name="T44" fmla="*/ 59 w 71"/>
                <a:gd name="T45" fmla="*/ 49 h 91"/>
                <a:gd name="T46" fmla="*/ 56 w 71"/>
                <a:gd name="T47" fmla="*/ 52 h 91"/>
                <a:gd name="T48" fmla="*/ 30 w 71"/>
                <a:gd name="T49" fmla="*/ 19 h 91"/>
                <a:gd name="T50" fmla="*/ 35 w 71"/>
                <a:gd name="T51" fmla="*/ 16 h 91"/>
                <a:gd name="T52" fmla="*/ 38 w 71"/>
                <a:gd name="T53" fmla="*/ 11 h 91"/>
                <a:gd name="T54" fmla="*/ 45 w 71"/>
                <a:gd name="T55" fmla="*/ 13 h 91"/>
                <a:gd name="T56" fmla="*/ 50 w 71"/>
                <a:gd name="T57" fmla="*/ 11 h 91"/>
                <a:gd name="T58" fmla="*/ 53 w 71"/>
                <a:gd name="T59" fmla="*/ 17 h 91"/>
                <a:gd name="T60" fmla="*/ 58 w 71"/>
                <a:gd name="T61" fmla="*/ 19 h 91"/>
                <a:gd name="T62" fmla="*/ 57 w 71"/>
                <a:gd name="T63" fmla="*/ 26 h 91"/>
                <a:gd name="T64" fmla="*/ 59 w 71"/>
                <a:gd name="T65" fmla="*/ 31 h 91"/>
                <a:gd name="T66" fmla="*/ 53 w 71"/>
                <a:gd name="T67" fmla="*/ 35 h 91"/>
                <a:gd name="T68" fmla="*/ 50 w 71"/>
                <a:gd name="T69" fmla="*/ 40 h 91"/>
                <a:gd name="T70" fmla="*/ 44 w 71"/>
                <a:gd name="T71" fmla="*/ 38 h 91"/>
                <a:gd name="T72" fmla="*/ 38 w 71"/>
                <a:gd name="T73" fmla="*/ 40 h 91"/>
                <a:gd name="T74" fmla="*/ 35 w 71"/>
                <a:gd name="T75" fmla="*/ 34 h 91"/>
                <a:gd name="T76" fmla="*/ 30 w 71"/>
                <a:gd name="T77" fmla="*/ 31 h 91"/>
                <a:gd name="T78" fmla="*/ 31 w 71"/>
                <a:gd name="T79" fmla="*/ 25 h 91"/>
                <a:gd name="T80" fmla="*/ 30 w 71"/>
                <a:gd name="T81" fmla="*/ 19 h 91"/>
                <a:gd name="T82" fmla="*/ 30 w 71"/>
                <a:gd name="T83" fmla="*/ 1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91">
                  <a:moveTo>
                    <a:pt x="21" y="91"/>
                  </a:moveTo>
                  <a:cubicBezTo>
                    <a:pt x="71" y="91"/>
                    <a:pt x="71" y="91"/>
                    <a:pt x="71" y="91"/>
                  </a:cubicBezTo>
                  <a:cubicBezTo>
                    <a:pt x="71" y="91"/>
                    <a:pt x="56" y="79"/>
                    <a:pt x="57" y="67"/>
                  </a:cubicBezTo>
                  <a:cubicBezTo>
                    <a:pt x="57" y="60"/>
                    <a:pt x="71" y="51"/>
                    <a:pt x="71" y="31"/>
                  </a:cubicBezTo>
                  <a:cubicBezTo>
                    <a:pt x="71" y="21"/>
                    <a:pt x="61" y="5"/>
                    <a:pt x="45" y="3"/>
                  </a:cubicBezTo>
                  <a:cubicBezTo>
                    <a:pt x="28" y="0"/>
                    <a:pt x="16" y="4"/>
                    <a:pt x="11" y="14"/>
                  </a:cubicBezTo>
                  <a:cubicBezTo>
                    <a:pt x="6" y="24"/>
                    <a:pt x="5" y="33"/>
                    <a:pt x="6" y="35"/>
                  </a:cubicBezTo>
                  <a:cubicBezTo>
                    <a:pt x="6" y="36"/>
                    <a:pt x="8" y="39"/>
                    <a:pt x="8" y="39"/>
                  </a:cubicBezTo>
                  <a:cubicBezTo>
                    <a:pt x="8" y="39"/>
                    <a:pt x="0" y="52"/>
                    <a:pt x="0" y="54"/>
                  </a:cubicBezTo>
                  <a:cubicBezTo>
                    <a:pt x="1" y="56"/>
                    <a:pt x="6" y="57"/>
                    <a:pt x="6" y="57"/>
                  </a:cubicBezTo>
                  <a:cubicBezTo>
                    <a:pt x="6" y="57"/>
                    <a:pt x="7" y="59"/>
                    <a:pt x="6" y="61"/>
                  </a:cubicBezTo>
                  <a:cubicBezTo>
                    <a:pt x="5" y="64"/>
                    <a:pt x="8" y="67"/>
                    <a:pt x="8" y="68"/>
                  </a:cubicBezTo>
                  <a:cubicBezTo>
                    <a:pt x="9" y="70"/>
                    <a:pt x="7" y="73"/>
                    <a:pt x="8" y="75"/>
                  </a:cubicBezTo>
                  <a:cubicBezTo>
                    <a:pt x="9" y="77"/>
                    <a:pt x="12" y="79"/>
                    <a:pt x="16" y="79"/>
                  </a:cubicBezTo>
                  <a:cubicBezTo>
                    <a:pt x="20" y="78"/>
                    <a:pt x="25" y="77"/>
                    <a:pt x="27" y="77"/>
                  </a:cubicBezTo>
                  <a:cubicBezTo>
                    <a:pt x="30" y="86"/>
                    <a:pt x="21" y="91"/>
                    <a:pt x="21" y="91"/>
                  </a:cubicBezTo>
                  <a:close/>
                  <a:moveTo>
                    <a:pt x="58" y="53"/>
                  </a:moveTo>
                  <a:cubicBezTo>
                    <a:pt x="56" y="56"/>
                    <a:pt x="56" y="56"/>
                    <a:pt x="56" y="56"/>
                  </a:cubicBezTo>
                  <a:cubicBezTo>
                    <a:pt x="54" y="55"/>
                    <a:pt x="54" y="55"/>
                    <a:pt x="54" y="55"/>
                  </a:cubicBezTo>
                  <a:cubicBezTo>
                    <a:pt x="54" y="56"/>
                    <a:pt x="53" y="56"/>
                    <a:pt x="52" y="57"/>
                  </a:cubicBezTo>
                  <a:cubicBezTo>
                    <a:pt x="52" y="59"/>
                    <a:pt x="52" y="59"/>
                    <a:pt x="52" y="59"/>
                  </a:cubicBezTo>
                  <a:cubicBezTo>
                    <a:pt x="49" y="59"/>
                    <a:pt x="49" y="59"/>
                    <a:pt x="49" y="59"/>
                  </a:cubicBezTo>
                  <a:cubicBezTo>
                    <a:pt x="49" y="57"/>
                    <a:pt x="49" y="57"/>
                    <a:pt x="49" y="57"/>
                  </a:cubicBezTo>
                  <a:cubicBezTo>
                    <a:pt x="48" y="57"/>
                    <a:pt x="47" y="57"/>
                    <a:pt x="46" y="57"/>
                  </a:cubicBezTo>
                  <a:cubicBezTo>
                    <a:pt x="44" y="58"/>
                    <a:pt x="44" y="58"/>
                    <a:pt x="44" y="58"/>
                  </a:cubicBezTo>
                  <a:cubicBezTo>
                    <a:pt x="42" y="57"/>
                    <a:pt x="42" y="57"/>
                    <a:pt x="42" y="57"/>
                  </a:cubicBezTo>
                  <a:cubicBezTo>
                    <a:pt x="43" y="55"/>
                    <a:pt x="43" y="55"/>
                    <a:pt x="43" y="55"/>
                  </a:cubicBezTo>
                  <a:cubicBezTo>
                    <a:pt x="42" y="54"/>
                    <a:pt x="42" y="53"/>
                    <a:pt x="41" y="52"/>
                  </a:cubicBezTo>
                  <a:cubicBezTo>
                    <a:pt x="39" y="53"/>
                    <a:pt x="39" y="53"/>
                    <a:pt x="39" y="53"/>
                  </a:cubicBezTo>
                  <a:cubicBezTo>
                    <a:pt x="39" y="50"/>
                    <a:pt x="39" y="50"/>
                    <a:pt x="39" y="50"/>
                  </a:cubicBezTo>
                  <a:cubicBezTo>
                    <a:pt x="40" y="49"/>
                    <a:pt x="40" y="49"/>
                    <a:pt x="40" y="49"/>
                  </a:cubicBezTo>
                  <a:cubicBezTo>
                    <a:pt x="40" y="48"/>
                    <a:pt x="41" y="47"/>
                    <a:pt x="41" y="46"/>
                  </a:cubicBezTo>
                  <a:cubicBezTo>
                    <a:pt x="39" y="45"/>
                    <a:pt x="39" y="45"/>
                    <a:pt x="39" y="45"/>
                  </a:cubicBezTo>
                  <a:cubicBezTo>
                    <a:pt x="41" y="43"/>
                    <a:pt x="41" y="43"/>
                    <a:pt x="41" y="43"/>
                  </a:cubicBezTo>
                  <a:cubicBezTo>
                    <a:pt x="43" y="44"/>
                    <a:pt x="43" y="44"/>
                    <a:pt x="43" y="44"/>
                  </a:cubicBezTo>
                  <a:cubicBezTo>
                    <a:pt x="44" y="43"/>
                    <a:pt x="44" y="42"/>
                    <a:pt x="45" y="42"/>
                  </a:cubicBezTo>
                  <a:cubicBezTo>
                    <a:pt x="45" y="40"/>
                    <a:pt x="45" y="40"/>
                    <a:pt x="45" y="40"/>
                  </a:cubicBezTo>
                  <a:cubicBezTo>
                    <a:pt x="48" y="39"/>
                    <a:pt x="48" y="39"/>
                    <a:pt x="48" y="39"/>
                  </a:cubicBezTo>
                  <a:cubicBezTo>
                    <a:pt x="48" y="41"/>
                    <a:pt x="48" y="41"/>
                    <a:pt x="48" y="41"/>
                  </a:cubicBezTo>
                  <a:cubicBezTo>
                    <a:pt x="50" y="41"/>
                    <a:pt x="51" y="41"/>
                    <a:pt x="52" y="42"/>
                  </a:cubicBezTo>
                  <a:cubicBezTo>
                    <a:pt x="53" y="40"/>
                    <a:pt x="53" y="40"/>
                    <a:pt x="53" y="40"/>
                  </a:cubicBezTo>
                  <a:cubicBezTo>
                    <a:pt x="55" y="42"/>
                    <a:pt x="55" y="42"/>
                    <a:pt x="55" y="42"/>
                  </a:cubicBezTo>
                  <a:cubicBezTo>
                    <a:pt x="54" y="43"/>
                    <a:pt x="54" y="43"/>
                    <a:pt x="54" y="43"/>
                  </a:cubicBezTo>
                  <a:cubicBezTo>
                    <a:pt x="55" y="44"/>
                    <a:pt x="56" y="45"/>
                    <a:pt x="56" y="46"/>
                  </a:cubicBezTo>
                  <a:cubicBezTo>
                    <a:pt x="58" y="46"/>
                    <a:pt x="58" y="46"/>
                    <a:pt x="58" y="46"/>
                  </a:cubicBezTo>
                  <a:cubicBezTo>
                    <a:pt x="59" y="49"/>
                    <a:pt x="59" y="49"/>
                    <a:pt x="59" y="49"/>
                  </a:cubicBezTo>
                  <a:cubicBezTo>
                    <a:pt x="57" y="49"/>
                    <a:pt x="57" y="49"/>
                    <a:pt x="57" y="49"/>
                  </a:cubicBezTo>
                  <a:cubicBezTo>
                    <a:pt x="57" y="50"/>
                    <a:pt x="57" y="51"/>
                    <a:pt x="56" y="52"/>
                  </a:cubicBezTo>
                  <a:lnTo>
                    <a:pt x="58" y="53"/>
                  </a:lnTo>
                  <a:close/>
                  <a:moveTo>
                    <a:pt x="30" y="19"/>
                  </a:moveTo>
                  <a:cubicBezTo>
                    <a:pt x="33" y="20"/>
                    <a:pt x="33" y="20"/>
                    <a:pt x="33" y="20"/>
                  </a:cubicBezTo>
                  <a:cubicBezTo>
                    <a:pt x="33" y="19"/>
                    <a:pt x="34" y="17"/>
                    <a:pt x="35" y="16"/>
                  </a:cubicBezTo>
                  <a:cubicBezTo>
                    <a:pt x="34" y="13"/>
                    <a:pt x="34" y="13"/>
                    <a:pt x="34" y="13"/>
                  </a:cubicBezTo>
                  <a:cubicBezTo>
                    <a:pt x="38" y="11"/>
                    <a:pt x="38" y="11"/>
                    <a:pt x="38" y="11"/>
                  </a:cubicBezTo>
                  <a:cubicBezTo>
                    <a:pt x="40" y="14"/>
                    <a:pt x="40" y="14"/>
                    <a:pt x="40" y="14"/>
                  </a:cubicBezTo>
                  <a:cubicBezTo>
                    <a:pt x="41" y="13"/>
                    <a:pt x="43" y="13"/>
                    <a:pt x="45" y="13"/>
                  </a:cubicBezTo>
                  <a:cubicBezTo>
                    <a:pt x="45" y="10"/>
                    <a:pt x="45" y="10"/>
                    <a:pt x="45" y="10"/>
                  </a:cubicBezTo>
                  <a:cubicBezTo>
                    <a:pt x="50" y="11"/>
                    <a:pt x="50" y="11"/>
                    <a:pt x="50" y="11"/>
                  </a:cubicBezTo>
                  <a:cubicBezTo>
                    <a:pt x="49" y="14"/>
                    <a:pt x="49" y="14"/>
                    <a:pt x="49" y="14"/>
                  </a:cubicBezTo>
                  <a:cubicBezTo>
                    <a:pt x="51" y="14"/>
                    <a:pt x="52" y="15"/>
                    <a:pt x="53" y="17"/>
                  </a:cubicBezTo>
                  <a:cubicBezTo>
                    <a:pt x="56" y="15"/>
                    <a:pt x="56" y="15"/>
                    <a:pt x="56" y="15"/>
                  </a:cubicBezTo>
                  <a:cubicBezTo>
                    <a:pt x="58" y="19"/>
                    <a:pt x="58" y="19"/>
                    <a:pt x="58" y="19"/>
                  </a:cubicBezTo>
                  <a:cubicBezTo>
                    <a:pt x="56" y="21"/>
                    <a:pt x="56" y="21"/>
                    <a:pt x="56" y="21"/>
                  </a:cubicBezTo>
                  <a:cubicBezTo>
                    <a:pt x="56" y="22"/>
                    <a:pt x="57" y="24"/>
                    <a:pt x="57" y="26"/>
                  </a:cubicBezTo>
                  <a:cubicBezTo>
                    <a:pt x="60" y="26"/>
                    <a:pt x="60" y="26"/>
                    <a:pt x="60" y="26"/>
                  </a:cubicBezTo>
                  <a:cubicBezTo>
                    <a:pt x="59" y="31"/>
                    <a:pt x="59" y="31"/>
                    <a:pt x="59" y="31"/>
                  </a:cubicBezTo>
                  <a:cubicBezTo>
                    <a:pt x="56" y="30"/>
                    <a:pt x="56" y="30"/>
                    <a:pt x="56" y="30"/>
                  </a:cubicBezTo>
                  <a:cubicBezTo>
                    <a:pt x="55" y="32"/>
                    <a:pt x="54" y="33"/>
                    <a:pt x="53" y="35"/>
                  </a:cubicBezTo>
                  <a:cubicBezTo>
                    <a:pt x="54" y="37"/>
                    <a:pt x="54" y="37"/>
                    <a:pt x="54" y="37"/>
                  </a:cubicBezTo>
                  <a:cubicBezTo>
                    <a:pt x="50" y="40"/>
                    <a:pt x="50" y="40"/>
                    <a:pt x="50" y="40"/>
                  </a:cubicBezTo>
                  <a:cubicBezTo>
                    <a:pt x="49" y="37"/>
                    <a:pt x="49" y="37"/>
                    <a:pt x="49" y="37"/>
                  </a:cubicBezTo>
                  <a:cubicBezTo>
                    <a:pt x="47" y="38"/>
                    <a:pt x="45" y="38"/>
                    <a:pt x="44" y="38"/>
                  </a:cubicBezTo>
                  <a:cubicBezTo>
                    <a:pt x="43" y="41"/>
                    <a:pt x="43" y="41"/>
                    <a:pt x="43" y="41"/>
                  </a:cubicBezTo>
                  <a:cubicBezTo>
                    <a:pt x="38" y="40"/>
                    <a:pt x="38" y="40"/>
                    <a:pt x="38" y="40"/>
                  </a:cubicBezTo>
                  <a:cubicBezTo>
                    <a:pt x="39" y="37"/>
                    <a:pt x="39" y="37"/>
                    <a:pt x="39" y="37"/>
                  </a:cubicBezTo>
                  <a:cubicBezTo>
                    <a:pt x="37" y="36"/>
                    <a:pt x="36" y="35"/>
                    <a:pt x="35" y="34"/>
                  </a:cubicBezTo>
                  <a:cubicBezTo>
                    <a:pt x="32" y="36"/>
                    <a:pt x="32" y="36"/>
                    <a:pt x="32" y="36"/>
                  </a:cubicBezTo>
                  <a:cubicBezTo>
                    <a:pt x="30" y="31"/>
                    <a:pt x="30" y="31"/>
                    <a:pt x="30" y="31"/>
                  </a:cubicBezTo>
                  <a:cubicBezTo>
                    <a:pt x="32" y="30"/>
                    <a:pt x="32" y="30"/>
                    <a:pt x="32" y="30"/>
                  </a:cubicBezTo>
                  <a:cubicBezTo>
                    <a:pt x="32" y="28"/>
                    <a:pt x="31" y="27"/>
                    <a:pt x="31" y="25"/>
                  </a:cubicBezTo>
                  <a:cubicBezTo>
                    <a:pt x="28" y="24"/>
                    <a:pt x="28" y="24"/>
                    <a:pt x="28" y="24"/>
                  </a:cubicBezTo>
                  <a:lnTo>
                    <a:pt x="30" y="19"/>
                  </a:lnTo>
                  <a:close/>
                  <a:moveTo>
                    <a:pt x="30" y="19"/>
                  </a:moveTo>
                  <a:cubicBezTo>
                    <a:pt x="30" y="19"/>
                    <a:pt x="30" y="19"/>
                    <a:pt x="3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9" name="Rounded Rectangle 26">
            <a:extLst>
              <a:ext uri="{FF2B5EF4-FFF2-40B4-BE49-F238E27FC236}">
                <a16:creationId xmlns:a16="http://schemas.microsoft.com/office/drawing/2014/main" id="{61001CE4-3081-4079-A025-623E75F204A0}"/>
              </a:ext>
            </a:extLst>
          </p:cNvPr>
          <p:cNvSpPr/>
          <p:nvPr/>
        </p:nvSpPr>
        <p:spPr>
          <a:xfrm>
            <a:off x="1001262" y="1849738"/>
            <a:ext cx="2940012" cy="4112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BF02C491-1501-4798-926D-7C24AA7AE414}"/>
              </a:ext>
            </a:extLst>
          </p:cNvPr>
          <p:cNvSpPr txBox="1"/>
          <p:nvPr/>
        </p:nvSpPr>
        <p:spPr>
          <a:xfrm>
            <a:off x="1556262" y="3315783"/>
            <a:ext cx="1830013" cy="504112"/>
          </a:xfrm>
          <a:prstGeom prst="rect">
            <a:avLst/>
          </a:prstGeom>
          <a:noFill/>
        </p:spPr>
        <p:txBody>
          <a:bodyPr wrap="square" rtlCol="0">
            <a:spAutoFit/>
          </a:bodyPr>
          <a:lstStyle/>
          <a:p>
            <a:pPr marL="91440">
              <a:lnSpc>
                <a:spcPts val="3600"/>
              </a:lnSpc>
            </a:pPr>
            <a:r>
              <a:rPr lang="en-US" sz="2400" dirty="0">
                <a:solidFill>
                  <a:schemeClr val="tx1">
                    <a:lumMod val="75000"/>
                    <a:lumOff val="25000"/>
                  </a:schemeClr>
                </a:solidFill>
                <a:latin typeface="Lato" panose="020F0502020204030203" pitchFamily="34" charset="0"/>
              </a:rPr>
              <a:t>Our Vision</a:t>
            </a:r>
          </a:p>
        </p:txBody>
      </p:sp>
      <p:sp>
        <p:nvSpPr>
          <p:cNvPr id="71" name="TextBox 70">
            <a:extLst>
              <a:ext uri="{FF2B5EF4-FFF2-40B4-BE49-F238E27FC236}">
                <a16:creationId xmlns:a16="http://schemas.microsoft.com/office/drawing/2014/main" id="{564DC502-42AB-4D9D-9634-CA575A1561AB}"/>
              </a:ext>
            </a:extLst>
          </p:cNvPr>
          <p:cNvSpPr txBox="1"/>
          <p:nvPr/>
        </p:nvSpPr>
        <p:spPr>
          <a:xfrm>
            <a:off x="1280563" y="3750662"/>
            <a:ext cx="2381411" cy="1348382"/>
          </a:xfrm>
          <a:prstGeom prst="rect">
            <a:avLst/>
          </a:prstGeom>
          <a:noFill/>
        </p:spPr>
        <p:txBody>
          <a:bodyPr wrap="square" rtlCol="0">
            <a:spAutoFit/>
          </a:bodyPr>
          <a:lstStyle/>
          <a:p>
            <a:pPr algn="ctr">
              <a:lnSpc>
                <a:spcPts val="2000"/>
              </a:lnSpc>
            </a:pPr>
            <a:r>
              <a:rPr lang="en-US" sz="13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become the ultimate world class Oil and Gas provider driven by Excellence, Innovations and Continuous Improvement</a:t>
            </a:r>
          </a:p>
        </p:txBody>
      </p:sp>
      <p:grpSp>
        <p:nvGrpSpPr>
          <p:cNvPr id="72" name="Group 71">
            <a:extLst>
              <a:ext uri="{FF2B5EF4-FFF2-40B4-BE49-F238E27FC236}">
                <a16:creationId xmlns:a16="http://schemas.microsoft.com/office/drawing/2014/main" id="{8923D97F-7C0B-4110-A270-4793AD0DC99D}"/>
              </a:ext>
            </a:extLst>
          </p:cNvPr>
          <p:cNvGrpSpPr/>
          <p:nvPr/>
        </p:nvGrpSpPr>
        <p:grpSpPr>
          <a:xfrm>
            <a:off x="2217536" y="2361407"/>
            <a:ext cx="507465" cy="739537"/>
            <a:chOff x="0" y="0"/>
            <a:chExt cx="2433629" cy="3545297"/>
          </a:xfrm>
          <a:solidFill>
            <a:schemeClr val="tx1">
              <a:lumMod val="75000"/>
              <a:lumOff val="25000"/>
            </a:schemeClr>
          </a:solidFill>
        </p:grpSpPr>
        <p:sp>
          <p:nvSpPr>
            <p:cNvPr id="73" name="Freeform 37">
              <a:extLst>
                <a:ext uri="{FF2B5EF4-FFF2-40B4-BE49-F238E27FC236}">
                  <a16:creationId xmlns:a16="http://schemas.microsoft.com/office/drawing/2014/main" id="{6885734B-B1BD-4862-AB05-E8191D37C51B}"/>
                </a:ext>
              </a:extLst>
            </p:cNvPr>
            <p:cNvSpPr>
              <a:spLocks noEditPoints="1"/>
            </p:cNvSpPr>
            <p:nvPr/>
          </p:nvSpPr>
          <p:spPr bwMode="auto">
            <a:xfrm>
              <a:off x="649705" y="2911642"/>
              <a:ext cx="1110466" cy="108573"/>
            </a:xfrm>
            <a:custGeom>
              <a:avLst/>
              <a:gdLst>
                <a:gd name="T0" fmla="*/ 2 w 296"/>
                <a:gd name="T1" fmla="*/ 29 h 29"/>
                <a:gd name="T2" fmla="*/ 294 w 296"/>
                <a:gd name="T3" fmla="*/ 29 h 29"/>
                <a:gd name="T4" fmla="*/ 296 w 296"/>
                <a:gd name="T5" fmla="*/ 0 h 29"/>
                <a:gd name="T6" fmla="*/ 0 w 296"/>
                <a:gd name="T7" fmla="*/ 0 h 29"/>
                <a:gd name="T8" fmla="*/ 2 w 296"/>
                <a:gd name="T9" fmla="*/ 29 h 29"/>
                <a:gd name="T10" fmla="*/ 2 w 296"/>
                <a:gd name="T11" fmla="*/ 29 h 29"/>
                <a:gd name="T12" fmla="*/ 2 w 29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6" h="29">
                  <a:moveTo>
                    <a:pt x="2" y="29"/>
                  </a:moveTo>
                  <a:cubicBezTo>
                    <a:pt x="294" y="29"/>
                    <a:pt x="294" y="29"/>
                    <a:pt x="294" y="29"/>
                  </a:cubicBezTo>
                  <a:cubicBezTo>
                    <a:pt x="295" y="20"/>
                    <a:pt x="295" y="10"/>
                    <a:pt x="296" y="0"/>
                  </a:cubicBezTo>
                  <a:cubicBezTo>
                    <a:pt x="0" y="0"/>
                    <a:pt x="0" y="0"/>
                    <a:pt x="0" y="0"/>
                  </a:cubicBezTo>
                  <a:cubicBezTo>
                    <a:pt x="1" y="10"/>
                    <a:pt x="2" y="20"/>
                    <a:pt x="2" y="29"/>
                  </a:cubicBezTo>
                  <a:close/>
                  <a:moveTo>
                    <a:pt x="2" y="29"/>
                  </a:moveTo>
                  <a:cubicBezTo>
                    <a:pt x="2" y="29"/>
                    <a:pt x="2" y="29"/>
                    <a:pt x="2"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4" name="Freeform 38">
              <a:extLst>
                <a:ext uri="{FF2B5EF4-FFF2-40B4-BE49-F238E27FC236}">
                  <a16:creationId xmlns:a16="http://schemas.microsoft.com/office/drawing/2014/main" id="{ABA0AEA8-326A-4314-B47B-FEE45E5B7542}"/>
                </a:ext>
              </a:extLst>
            </p:cNvPr>
            <p:cNvSpPr>
              <a:spLocks noEditPoints="1"/>
            </p:cNvSpPr>
            <p:nvPr/>
          </p:nvSpPr>
          <p:spPr bwMode="auto">
            <a:xfrm>
              <a:off x="938463" y="1395663"/>
              <a:ext cx="540313" cy="1370183"/>
            </a:xfrm>
            <a:custGeom>
              <a:avLst/>
              <a:gdLst>
                <a:gd name="T0" fmla="*/ 107 w 144"/>
                <a:gd name="T1" fmla="*/ 366 h 366"/>
                <a:gd name="T2" fmla="*/ 107 w 144"/>
                <a:gd name="T3" fmla="*/ 183 h 366"/>
                <a:gd name="T4" fmla="*/ 110 w 144"/>
                <a:gd name="T5" fmla="*/ 170 h 366"/>
                <a:gd name="T6" fmla="*/ 144 w 144"/>
                <a:gd name="T7" fmla="*/ 119 h 366"/>
                <a:gd name="T8" fmla="*/ 144 w 144"/>
                <a:gd name="T9" fmla="*/ 24 h 366"/>
                <a:gd name="T10" fmla="*/ 128 w 144"/>
                <a:gd name="T11" fmla="*/ 1 h 366"/>
                <a:gd name="T12" fmla="*/ 122 w 144"/>
                <a:gd name="T13" fmla="*/ 0 h 366"/>
                <a:gd name="T14" fmla="*/ 86 w 144"/>
                <a:gd name="T15" fmla="*/ 27 h 366"/>
                <a:gd name="T16" fmla="*/ 59 w 144"/>
                <a:gd name="T17" fmla="*/ 27 h 366"/>
                <a:gd name="T18" fmla="*/ 22 w 144"/>
                <a:gd name="T19" fmla="*/ 0 h 366"/>
                <a:gd name="T20" fmla="*/ 17 w 144"/>
                <a:gd name="T21" fmla="*/ 1 h 366"/>
                <a:gd name="T22" fmla="*/ 0 w 144"/>
                <a:gd name="T23" fmla="*/ 24 h 366"/>
                <a:gd name="T24" fmla="*/ 0 w 144"/>
                <a:gd name="T25" fmla="*/ 119 h 366"/>
                <a:gd name="T26" fmla="*/ 34 w 144"/>
                <a:gd name="T27" fmla="*/ 170 h 366"/>
                <a:gd name="T28" fmla="*/ 38 w 144"/>
                <a:gd name="T29" fmla="*/ 183 h 366"/>
                <a:gd name="T30" fmla="*/ 38 w 144"/>
                <a:gd name="T31" fmla="*/ 366 h 366"/>
                <a:gd name="T32" fmla="*/ 107 w 144"/>
                <a:gd name="T33" fmla="*/ 366 h 366"/>
                <a:gd name="T34" fmla="*/ 107 w 144"/>
                <a:gd name="T35" fmla="*/ 366 h 366"/>
                <a:gd name="T36" fmla="*/ 107 w 144"/>
                <a:gd name="T3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366">
                  <a:moveTo>
                    <a:pt x="107" y="366"/>
                  </a:moveTo>
                  <a:cubicBezTo>
                    <a:pt x="107" y="183"/>
                    <a:pt x="107" y="183"/>
                    <a:pt x="107" y="183"/>
                  </a:cubicBezTo>
                  <a:cubicBezTo>
                    <a:pt x="107" y="178"/>
                    <a:pt x="108" y="174"/>
                    <a:pt x="110" y="170"/>
                  </a:cubicBezTo>
                  <a:cubicBezTo>
                    <a:pt x="144" y="119"/>
                    <a:pt x="144" y="119"/>
                    <a:pt x="144" y="119"/>
                  </a:cubicBezTo>
                  <a:cubicBezTo>
                    <a:pt x="144" y="24"/>
                    <a:pt x="144" y="24"/>
                    <a:pt x="144" y="24"/>
                  </a:cubicBezTo>
                  <a:cubicBezTo>
                    <a:pt x="144" y="14"/>
                    <a:pt x="138" y="5"/>
                    <a:pt x="128" y="1"/>
                  </a:cubicBezTo>
                  <a:cubicBezTo>
                    <a:pt x="122" y="0"/>
                    <a:pt x="122" y="0"/>
                    <a:pt x="122" y="0"/>
                  </a:cubicBezTo>
                  <a:cubicBezTo>
                    <a:pt x="86" y="27"/>
                    <a:pt x="86" y="27"/>
                    <a:pt x="86" y="27"/>
                  </a:cubicBezTo>
                  <a:cubicBezTo>
                    <a:pt x="78" y="33"/>
                    <a:pt x="67" y="33"/>
                    <a:pt x="59" y="27"/>
                  </a:cubicBezTo>
                  <a:cubicBezTo>
                    <a:pt x="22" y="0"/>
                    <a:pt x="22" y="0"/>
                    <a:pt x="22" y="0"/>
                  </a:cubicBezTo>
                  <a:cubicBezTo>
                    <a:pt x="17" y="1"/>
                    <a:pt x="17" y="1"/>
                    <a:pt x="17" y="1"/>
                  </a:cubicBezTo>
                  <a:cubicBezTo>
                    <a:pt x="7" y="5"/>
                    <a:pt x="0" y="14"/>
                    <a:pt x="0" y="24"/>
                  </a:cubicBezTo>
                  <a:cubicBezTo>
                    <a:pt x="0" y="119"/>
                    <a:pt x="0" y="119"/>
                    <a:pt x="0" y="119"/>
                  </a:cubicBezTo>
                  <a:cubicBezTo>
                    <a:pt x="34" y="170"/>
                    <a:pt x="34" y="170"/>
                    <a:pt x="34" y="170"/>
                  </a:cubicBezTo>
                  <a:cubicBezTo>
                    <a:pt x="36" y="174"/>
                    <a:pt x="38" y="178"/>
                    <a:pt x="38" y="183"/>
                  </a:cubicBezTo>
                  <a:cubicBezTo>
                    <a:pt x="38" y="366"/>
                    <a:pt x="38" y="366"/>
                    <a:pt x="38" y="366"/>
                  </a:cubicBezTo>
                  <a:lnTo>
                    <a:pt x="107" y="366"/>
                  </a:lnTo>
                  <a:close/>
                  <a:moveTo>
                    <a:pt x="107" y="366"/>
                  </a:moveTo>
                  <a:cubicBezTo>
                    <a:pt x="107" y="366"/>
                    <a:pt x="107" y="366"/>
                    <a:pt x="107" y="3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5" name="Freeform 39">
              <a:extLst>
                <a:ext uri="{FF2B5EF4-FFF2-40B4-BE49-F238E27FC236}">
                  <a16:creationId xmlns:a16="http://schemas.microsoft.com/office/drawing/2014/main" id="{4E87348D-967A-4F20-91A4-8123EC7908E4}"/>
                </a:ext>
              </a:extLst>
            </p:cNvPr>
            <p:cNvSpPr>
              <a:spLocks noEditPoints="1"/>
            </p:cNvSpPr>
            <p:nvPr/>
          </p:nvSpPr>
          <p:spPr bwMode="auto">
            <a:xfrm>
              <a:off x="673768" y="3152274"/>
              <a:ext cx="1076181" cy="393023"/>
            </a:xfrm>
            <a:custGeom>
              <a:avLst/>
              <a:gdLst>
                <a:gd name="T0" fmla="*/ 0 w 287"/>
                <a:gd name="T1" fmla="*/ 0 h 105"/>
                <a:gd name="T2" fmla="*/ 143 w 287"/>
                <a:gd name="T3" fmla="*/ 105 h 105"/>
                <a:gd name="T4" fmla="*/ 287 w 287"/>
                <a:gd name="T5" fmla="*/ 0 h 105"/>
                <a:gd name="T6" fmla="*/ 0 w 287"/>
                <a:gd name="T7" fmla="*/ 0 h 105"/>
                <a:gd name="T8" fmla="*/ 0 w 287"/>
                <a:gd name="T9" fmla="*/ 0 h 105"/>
                <a:gd name="T10" fmla="*/ 0 w 287"/>
                <a:gd name="T11" fmla="*/ 0 h 105"/>
              </a:gdLst>
              <a:ahLst/>
              <a:cxnLst>
                <a:cxn ang="0">
                  <a:pos x="T0" y="T1"/>
                </a:cxn>
                <a:cxn ang="0">
                  <a:pos x="T2" y="T3"/>
                </a:cxn>
                <a:cxn ang="0">
                  <a:pos x="T4" y="T5"/>
                </a:cxn>
                <a:cxn ang="0">
                  <a:pos x="T6" y="T7"/>
                </a:cxn>
                <a:cxn ang="0">
                  <a:pos x="T8" y="T9"/>
                </a:cxn>
                <a:cxn ang="0">
                  <a:pos x="T10" y="T11"/>
                </a:cxn>
              </a:cxnLst>
              <a:rect l="0" t="0" r="r" b="b"/>
              <a:pathLst>
                <a:path w="287" h="105">
                  <a:moveTo>
                    <a:pt x="0" y="0"/>
                  </a:moveTo>
                  <a:cubicBezTo>
                    <a:pt x="10" y="105"/>
                    <a:pt x="93" y="105"/>
                    <a:pt x="143" y="105"/>
                  </a:cubicBezTo>
                  <a:cubicBezTo>
                    <a:pt x="194" y="105"/>
                    <a:pt x="277" y="105"/>
                    <a:pt x="287" y="0"/>
                  </a:cubicBezTo>
                  <a:lnTo>
                    <a:pt x="0" y="0"/>
                  </a:ln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6" name="Freeform 40">
              <a:extLst>
                <a:ext uri="{FF2B5EF4-FFF2-40B4-BE49-F238E27FC236}">
                  <a16:creationId xmlns:a16="http://schemas.microsoft.com/office/drawing/2014/main" id="{DD4CF400-72DD-422B-94C0-CD211CF38BE9}"/>
                </a:ext>
              </a:extLst>
            </p:cNvPr>
            <p:cNvSpPr>
              <a:spLocks noEditPoints="1"/>
            </p:cNvSpPr>
            <p:nvPr/>
          </p:nvSpPr>
          <p:spPr bwMode="auto">
            <a:xfrm>
              <a:off x="1130968" y="818147"/>
              <a:ext cx="183490" cy="18349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0 h 49"/>
                <a:gd name="T12" fmla="*/ 24 w 4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Freeform 41">
              <a:extLst>
                <a:ext uri="{FF2B5EF4-FFF2-40B4-BE49-F238E27FC236}">
                  <a16:creationId xmlns:a16="http://schemas.microsoft.com/office/drawing/2014/main" id="{03392C78-A710-430F-9338-6F8F2345CB20}"/>
                </a:ext>
              </a:extLst>
            </p:cNvPr>
            <p:cNvSpPr>
              <a:spLocks noEditPoints="1"/>
            </p:cNvSpPr>
            <p:nvPr/>
          </p:nvSpPr>
          <p:spPr bwMode="auto">
            <a:xfrm>
              <a:off x="0" y="0"/>
              <a:ext cx="2433629" cy="2767033"/>
            </a:xfrm>
            <a:custGeom>
              <a:avLst/>
              <a:gdLst>
                <a:gd name="T0" fmla="*/ 324 w 649"/>
                <a:gd name="T1" fmla="*/ 0 h 739"/>
                <a:gd name="T2" fmla="*/ 0 w 649"/>
                <a:gd name="T3" fmla="*/ 324 h 739"/>
                <a:gd name="T4" fmla="*/ 99 w 649"/>
                <a:gd name="T5" fmla="*/ 541 h 739"/>
                <a:gd name="T6" fmla="*/ 144 w 649"/>
                <a:gd name="T7" fmla="*/ 600 h 739"/>
                <a:gd name="T8" fmla="*/ 173 w 649"/>
                <a:gd name="T9" fmla="*/ 739 h 739"/>
                <a:gd name="T10" fmla="*/ 245 w 649"/>
                <a:gd name="T11" fmla="*/ 739 h 739"/>
                <a:gd name="T12" fmla="*/ 245 w 649"/>
                <a:gd name="T13" fmla="*/ 562 h 739"/>
                <a:gd name="T14" fmla="*/ 211 w 649"/>
                <a:gd name="T15" fmla="*/ 511 h 739"/>
                <a:gd name="T16" fmla="*/ 208 w 649"/>
                <a:gd name="T17" fmla="*/ 499 h 739"/>
                <a:gd name="T18" fmla="*/ 208 w 649"/>
                <a:gd name="T19" fmla="*/ 397 h 739"/>
                <a:gd name="T20" fmla="*/ 255 w 649"/>
                <a:gd name="T21" fmla="*/ 332 h 739"/>
                <a:gd name="T22" fmla="*/ 272 w 649"/>
                <a:gd name="T23" fmla="*/ 327 h 739"/>
                <a:gd name="T24" fmla="*/ 292 w 649"/>
                <a:gd name="T25" fmla="*/ 330 h 739"/>
                <a:gd name="T26" fmla="*/ 324 w 649"/>
                <a:gd name="T27" fmla="*/ 354 h 739"/>
                <a:gd name="T28" fmla="*/ 357 w 649"/>
                <a:gd name="T29" fmla="*/ 330 h 739"/>
                <a:gd name="T30" fmla="*/ 377 w 649"/>
                <a:gd name="T31" fmla="*/ 327 h 739"/>
                <a:gd name="T32" fmla="*/ 394 w 649"/>
                <a:gd name="T33" fmla="*/ 332 h 739"/>
                <a:gd name="T34" fmla="*/ 441 w 649"/>
                <a:gd name="T35" fmla="*/ 397 h 739"/>
                <a:gd name="T36" fmla="*/ 441 w 649"/>
                <a:gd name="T37" fmla="*/ 499 h 739"/>
                <a:gd name="T38" fmla="*/ 437 w 649"/>
                <a:gd name="T39" fmla="*/ 511 h 739"/>
                <a:gd name="T40" fmla="*/ 403 w 649"/>
                <a:gd name="T41" fmla="*/ 562 h 739"/>
                <a:gd name="T42" fmla="*/ 403 w 649"/>
                <a:gd name="T43" fmla="*/ 739 h 739"/>
                <a:gd name="T44" fmla="*/ 475 w 649"/>
                <a:gd name="T45" fmla="*/ 739 h 739"/>
                <a:gd name="T46" fmla="*/ 505 w 649"/>
                <a:gd name="T47" fmla="*/ 600 h 739"/>
                <a:gd name="T48" fmla="*/ 550 w 649"/>
                <a:gd name="T49" fmla="*/ 541 h 739"/>
                <a:gd name="T50" fmla="*/ 649 w 649"/>
                <a:gd name="T51" fmla="*/ 324 h 739"/>
                <a:gd name="T52" fmla="*/ 324 w 649"/>
                <a:gd name="T53" fmla="*/ 0 h 739"/>
                <a:gd name="T54" fmla="*/ 324 w 649"/>
                <a:gd name="T55" fmla="*/ 314 h 739"/>
                <a:gd name="T56" fmla="*/ 255 w 649"/>
                <a:gd name="T57" fmla="*/ 244 h 739"/>
                <a:gd name="T58" fmla="*/ 324 w 649"/>
                <a:gd name="T59" fmla="*/ 175 h 739"/>
                <a:gd name="T60" fmla="*/ 394 w 649"/>
                <a:gd name="T61" fmla="*/ 244 h 739"/>
                <a:gd name="T62" fmla="*/ 324 w 649"/>
                <a:gd name="T63" fmla="*/ 314 h 739"/>
                <a:gd name="T64" fmla="*/ 324 w 649"/>
                <a:gd name="T65" fmla="*/ 314 h 739"/>
                <a:gd name="T66" fmla="*/ 324 w 649"/>
                <a:gd name="T67" fmla="*/ 31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9" h="739">
                  <a:moveTo>
                    <a:pt x="324" y="0"/>
                  </a:moveTo>
                  <a:cubicBezTo>
                    <a:pt x="145" y="0"/>
                    <a:pt x="0" y="145"/>
                    <a:pt x="0" y="324"/>
                  </a:cubicBezTo>
                  <a:cubicBezTo>
                    <a:pt x="0" y="418"/>
                    <a:pt x="50" y="481"/>
                    <a:pt x="99" y="541"/>
                  </a:cubicBezTo>
                  <a:cubicBezTo>
                    <a:pt x="114" y="560"/>
                    <a:pt x="130" y="580"/>
                    <a:pt x="144" y="600"/>
                  </a:cubicBezTo>
                  <a:cubicBezTo>
                    <a:pt x="159" y="623"/>
                    <a:pt x="168" y="685"/>
                    <a:pt x="173" y="739"/>
                  </a:cubicBezTo>
                  <a:cubicBezTo>
                    <a:pt x="245" y="739"/>
                    <a:pt x="245" y="739"/>
                    <a:pt x="245" y="739"/>
                  </a:cubicBezTo>
                  <a:cubicBezTo>
                    <a:pt x="245" y="562"/>
                    <a:pt x="245" y="562"/>
                    <a:pt x="245" y="562"/>
                  </a:cubicBezTo>
                  <a:cubicBezTo>
                    <a:pt x="211" y="511"/>
                    <a:pt x="211" y="511"/>
                    <a:pt x="211" y="511"/>
                  </a:cubicBezTo>
                  <a:cubicBezTo>
                    <a:pt x="209" y="507"/>
                    <a:pt x="208" y="503"/>
                    <a:pt x="208" y="499"/>
                  </a:cubicBezTo>
                  <a:cubicBezTo>
                    <a:pt x="208" y="397"/>
                    <a:pt x="208" y="397"/>
                    <a:pt x="208" y="397"/>
                  </a:cubicBezTo>
                  <a:cubicBezTo>
                    <a:pt x="208" y="367"/>
                    <a:pt x="227" y="341"/>
                    <a:pt x="255" y="332"/>
                  </a:cubicBezTo>
                  <a:cubicBezTo>
                    <a:pt x="255" y="332"/>
                    <a:pt x="272" y="327"/>
                    <a:pt x="272" y="327"/>
                  </a:cubicBezTo>
                  <a:cubicBezTo>
                    <a:pt x="279" y="324"/>
                    <a:pt x="286" y="326"/>
                    <a:pt x="292" y="330"/>
                  </a:cubicBezTo>
                  <a:cubicBezTo>
                    <a:pt x="324" y="354"/>
                    <a:pt x="324" y="354"/>
                    <a:pt x="324" y="354"/>
                  </a:cubicBezTo>
                  <a:cubicBezTo>
                    <a:pt x="357" y="330"/>
                    <a:pt x="357" y="330"/>
                    <a:pt x="357" y="330"/>
                  </a:cubicBezTo>
                  <a:cubicBezTo>
                    <a:pt x="362" y="326"/>
                    <a:pt x="370" y="324"/>
                    <a:pt x="377" y="327"/>
                  </a:cubicBezTo>
                  <a:cubicBezTo>
                    <a:pt x="377" y="327"/>
                    <a:pt x="394" y="332"/>
                    <a:pt x="394" y="332"/>
                  </a:cubicBezTo>
                  <a:cubicBezTo>
                    <a:pt x="422" y="341"/>
                    <a:pt x="441" y="367"/>
                    <a:pt x="441" y="397"/>
                  </a:cubicBezTo>
                  <a:cubicBezTo>
                    <a:pt x="441" y="499"/>
                    <a:pt x="441" y="499"/>
                    <a:pt x="441" y="499"/>
                  </a:cubicBezTo>
                  <a:cubicBezTo>
                    <a:pt x="441" y="503"/>
                    <a:pt x="440" y="507"/>
                    <a:pt x="437" y="511"/>
                  </a:cubicBezTo>
                  <a:cubicBezTo>
                    <a:pt x="403" y="562"/>
                    <a:pt x="403" y="562"/>
                    <a:pt x="403" y="562"/>
                  </a:cubicBezTo>
                  <a:cubicBezTo>
                    <a:pt x="403" y="739"/>
                    <a:pt x="403" y="739"/>
                    <a:pt x="403" y="739"/>
                  </a:cubicBezTo>
                  <a:cubicBezTo>
                    <a:pt x="475" y="739"/>
                    <a:pt x="475" y="739"/>
                    <a:pt x="475" y="739"/>
                  </a:cubicBezTo>
                  <a:cubicBezTo>
                    <a:pt x="480" y="685"/>
                    <a:pt x="489" y="623"/>
                    <a:pt x="505" y="600"/>
                  </a:cubicBezTo>
                  <a:cubicBezTo>
                    <a:pt x="519" y="580"/>
                    <a:pt x="535" y="560"/>
                    <a:pt x="550" y="541"/>
                  </a:cubicBezTo>
                  <a:cubicBezTo>
                    <a:pt x="598" y="481"/>
                    <a:pt x="649" y="418"/>
                    <a:pt x="649" y="324"/>
                  </a:cubicBezTo>
                  <a:cubicBezTo>
                    <a:pt x="649" y="145"/>
                    <a:pt x="503" y="0"/>
                    <a:pt x="324" y="0"/>
                  </a:cubicBezTo>
                  <a:close/>
                  <a:moveTo>
                    <a:pt x="324" y="314"/>
                  </a:moveTo>
                  <a:cubicBezTo>
                    <a:pt x="286" y="314"/>
                    <a:pt x="255" y="283"/>
                    <a:pt x="255" y="244"/>
                  </a:cubicBezTo>
                  <a:cubicBezTo>
                    <a:pt x="255" y="206"/>
                    <a:pt x="286" y="175"/>
                    <a:pt x="324" y="175"/>
                  </a:cubicBezTo>
                  <a:cubicBezTo>
                    <a:pt x="363" y="175"/>
                    <a:pt x="394" y="206"/>
                    <a:pt x="394" y="244"/>
                  </a:cubicBezTo>
                  <a:cubicBezTo>
                    <a:pt x="394" y="283"/>
                    <a:pt x="363" y="314"/>
                    <a:pt x="324" y="314"/>
                  </a:cubicBezTo>
                  <a:close/>
                  <a:moveTo>
                    <a:pt x="324" y="314"/>
                  </a:moveTo>
                  <a:cubicBezTo>
                    <a:pt x="324" y="314"/>
                    <a:pt x="324" y="314"/>
                    <a:pt x="324"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78" name="Rounded Rectangle 24">
            <a:extLst>
              <a:ext uri="{FF2B5EF4-FFF2-40B4-BE49-F238E27FC236}">
                <a16:creationId xmlns:a16="http://schemas.microsoft.com/office/drawing/2014/main" id="{F3524561-4C56-4C51-AA40-A3B5B51E824A}"/>
              </a:ext>
            </a:extLst>
          </p:cNvPr>
          <p:cNvSpPr/>
          <p:nvPr/>
        </p:nvSpPr>
        <p:spPr>
          <a:xfrm>
            <a:off x="8294648" y="1839509"/>
            <a:ext cx="2940012" cy="4112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1733109-B9AA-4CD9-84C1-63074D39AE63}"/>
              </a:ext>
            </a:extLst>
          </p:cNvPr>
          <p:cNvSpPr txBox="1"/>
          <p:nvPr/>
        </p:nvSpPr>
        <p:spPr>
          <a:xfrm>
            <a:off x="8849648" y="3302027"/>
            <a:ext cx="1830013" cy="504112"/>
          </a:xfrm>
          <a:prstGeom prst="rect">
            <a:avLst/>
          </a:prstGeom>
          <a:noFill/>
        </p:spPr>
        <p:txBody>
          <a:bodyPr wrap="square" rtlCol="0">
            <a:spAutoFit/>
          </a:bodyPr>
          <a:lstStyle/>
          <a:p>
            <a:pPr marL="91440">
              <a:lnSpc>
                <a:spcPts val="3600"/>
              </a:lnSpc>
            </a:pPr>
            <a:r>
              <a:rPr lang="en-US" sz="2400" dirty="0">
                <a:solidFill>
                  <a:schemeClr val="tx1">
                    <a:lumMod val="75000"/>
                    <a:lumOff val="25000"/>
                  </a:schemeClr>
                </a:solidFill>
                <a:latin typeface="Lato" panose="020F0502020204030203" pitchFamily="34" charset="0"/>
              </a:rPr>
              <a:t>Our Value</a:t>
            </a:r>
          </a:p>
        </p:txBody>
      </p:sp>
      <p:sp>
        <p:nvSpPr>
          <p:cNvPr id="80" name="TextBox 79">
            <a:extLst>
              <a:ext uri="{FF2B5EF4-FFF2-40B4-BE49-F238E27FC236}">
                <a16:creationId xmlns:a16="http://schemas.microsoft.com/office/drawing/2014/main" id="{FC4CFFDC-DD89-46AC-B4C1-943F756FA45A}"/>
              </a:ext>
            </a:extLst>
          </p:cNvPr>
          <p:cNvSpPr txBox="1"/>
          <p:nvPr/>
        </p:nvSpPr>
        <p:spPr>
          <a:xfrm>
            <a:off x="8440616" y="3736906"/>
            <a:ext cx="2620108" cy="1785104"/>
          </a:xfrm>
          <a:prstGeom prst="rect">
            <a:avLst/>
          </a:prstGeom>
          <a:noFill/>
        </p:spPr>
        <p:txBody>
          <a:bodyPr wrap="square" rtlCol="0">
            <a:spAutoFit/>
          </a:bodyPr>
          <a:lstStyle/>
          <a:p>
            <a:endParaRPr lang="en-US" sz="1400" b="0" i="0" u="none" strike="noStrike" baseline="0" dirty="0">
              <a:solidFill>
                <a:srgbClr val="000000"/>
              </a:solidFill>
              <a:latin typeface="Myriad Pro"/>
            </a:endParaRPr>
          </a:p>
          <a:p>
            <a:pPr marL="171450" indent="-171450" algn="just">
              <a:buFont typeface="Arial" panose="020B0604020202020204" pitchFamily="34" charset="0"/>
              <a:buChar char="•"/>
            </a:pPr>
            <a:r>
              <a:rPr lang="en-US" sz="1200" b="0" i="0" u="none" strike="noStrike" baseline="0" dirty="0">
                <a:latin typeface="Open Sans" panose="020B0606030504020204"/>
              </a:rPr>
              <a:t>Faith in God</a:t>
            </a:r>
          </a:p>
          <a:p>
            <a:pPr marL="171450" indent="-171450" algn="just">
              <a:buFont typeface="Arial" panose="020B0604020202020204" pitchFamily="34" charset="0"/>
              <a:buChar char="•"/>
            </a:pPr>
            <a:r>
              <a:rPr lang="en-US" sz="1200" dirty="0">
                <a:latin typeface="Open Sans" panose="020B0606030504020204"/>
              </a:rPr>
              <a:t>Excellence</a:t>
            </a:r>
            <a:endParaRPr lang="en-US" sz="1200" b="0" i="0" u="none" strike="noStrike" baseline="0" dirty="0">
              <a:latin typeface="Open Sans" panose="020B0606030504020204"/>
            </a:endParaRPr>
          </a:p>
          <a:p>
            <a:pPr marL="171450" indent="-171450" algn="just">
              <a:buFont typeface="Arial" panose="020B0604020202020204" pitchFamily="34" charset="0"/>
              <a:buChar char="•"/>
            </a:pPr>
            <a:r>
              <a:rPr lang="en-US" sz="1200" dirty="0">
                <a:latin typeface="Open Sans" panose="020B0606030504020204"/>
              </a:rPr>
              <a:t>Integrity</a:t>
            </a:r>
            <a:endParaRPr lang="en-US" sz="1200" b="0" i="0" u="none" strike="noStrike" baseline="0" dirty="0">
              <a:latin typeface="Open Sans" panose="020B0606030504020204"/>
            </a:endParaRPr>
          </a:p>
          <a:p>
            <a:pPr marL="171450" indent="-171450" algn="just">
              <a:buFont typeface="Arial" panose="020B0604020202020204" pitchFamily="34" charset="0"/>
              <a:buChar char="•"/>
            </a:pPr>
            <a:r>
              <a:rPr lang="en-US" sz="1200" b="0" i="0" u="none" strike="noStrike" baseline="0" dirty="0">
                <a:latin typeface="Open Sans" panose="020B0606030504020204"/>
              </a:rPr>
              <a:t>Professionalism</a:t>
            </a:r>
          </a:p>
          <a:p>
            <a:pPr marL="171450" indent="-171450" algn="just">
              <a:buFont typeface="Arial" panose="020B0604020202020204" pitchFamily="34" charset="0"/>
              <a:buChar char="•"/>
            </a:pPr>
            <a:r>
              <a:rPr lang="en-US" sz="1200" b="0" i="0" u="none" strike="noStrike" baseline="0" dirty="0">
                <a:latin typeface="Open Sans" panose="020B0606030504020204"/>
              </a:rPr>
              <a:t>Innovation</a:t>
            </a:r>
          </a:p>
          <a:p>
            <a:pPr marL="171450" indent="-171450" algn="just">
              <a:buFont typeface="Arial" panose="020B0604020202020204" pitchFamily="34" charset="0"/>
              <a:buChar char="•"/>
            </a:pPr>
            <a:r>
              <a:rPr lang="en-US" sz="1200" dirty="0">
                <a:latin typeface="Open Sans" panose="020B0606030504020204"/>
              </a:rPr>
              <a:t>Teamwork</a:t>
            </a:r>
            <a:endParaRPr lang="en-US" sz="1200" b="0" i="0" u="none" strike="noStrike" baseline="0" dirty="0">
              <a:latin typeface="Open Sans" panose="020B0606030504020204"/>
            </a:endParaRPr>
          </a:p>
          <a:p>
            <a:pPr marL="171450" indent="-171450" algn="just">
              <a:buFont typeface="Arial" panose="020B0604020202020204" pitchFamily="34" charset="0"/>
              <a:buChar char="•"/>
            </a:pPr>
            <a:r>
              <a:rPr lang="en-US" sz="1200" dirty="0">
                <a:latin typeface="Open Sans" panose="020B0606030504020204"/>
              </a:rPr>
              <a:t>Continuous Improvement</a:t>
            </a:r>
            <a:endParaRPr lang="en-US" sz="1200" b="0" i="0" u="none" strike="noStrike" baseline="0" dirty="0">
              <a:latin typeface="Open Sans" panose="020B0606030504020204"/>
            </a:endParaRPr>
          </a:p>
          <a:p>
            <a:pPr marL="171450" indent="-171450">
              <a:buFont typeface="Arial" panose="020B0604020202020204" pitchFamily="34" charset="0"/>
              <a:buChar char="•"/>
            </a:pPr>
            <a:r>
              <a:rPr lang="en-US" sz="1200" b="0" i="0" u="none" strike="noStrike" baseline="0" dirty="0">
                <a:latin typeface="Open Sans" panose="020B0606030504020204"/>
              </a:rPr>
              <a:t>Corporate Social Responsibility</a:t>
            </a:r>
          </a:p>
        </p:txBody>
      </p:sp>
      <p:grpSp>
        <p:nvGrpSpPr>
          <p:cNvPr id="81" name="Group 80">
            <a:extLst>
              <a:ext uri="{FF2B5EF4-FFF2-40B4-BE49-F238E27FC236}">
                <a16:creationId xmlns:a16="http://schemas.microsoft.com/office/drawing/2014/main" id="{F1EFF83D-6277-4419-9E81-C5C76E626450}"/>
              </a:ext>
            </a:extLst>
          </p:cNvPr>
          <p:cNvGrpSpPr/>
          <p:nvPr/>
        </p:nvGrpSpPr>
        <p:grpSpPr>
          <a:xfrm>
            <a:off x="9411834" y="2352669"/>
            <a:ext cx="705641" cy="738914"/>
            <a:chOff x="0" y="0"/>
            <a:chExt cx="538091" cy="563617"/>
          </a:xfrm>
          <a:solidFill>
            <a:schemeClr val="tx1">
              <a:lumMod val="75000"/>
              <a:lumOff val="25000"/>
            </a:schemeClr>
          </a:solidFill>
        </p:grpSpPr>
        <p:sp>
          <p:nvSpPr>
            <p:cNvPr id="82" name="Freeform 42">
              <a:extLst>
                <a:ext uri="{FF2B5EF4-FFF2-40B4-BE49-F238E27FC236}">
                  <a16:creationId xmlns:a16="http://schemas.microsoft.com/office/drawing/2014/main" id="{95ED1828-6DB0-4795-ADAF-4B418BCA7389}"/>
                </a:ext>
              </a:extLst>
            </p:cNvPr>
            <p:cNvSpPr>
              <a:spLocks noEditPoints="1"/>
            </p:cNvSpPr>
            <p:nvPr/>
          </p:nvSpPr>
          <p:spPr bwMode="auto">
            <a:xfrm>
              <a:off x="457200" y="96253"/>
              <a:ext cx="18413" cy="29842"/>
            </a:xfrm>
            <a:custGeom>
              <a:avLst/>
              <a:gdLst>
                <a:gd name="T0" fmla="*/ 5 w 5"/>
                <a:gd name="T1" fmla="*/ 4 h 8"/>
                <a:gd name="T2" fmla="*/ 0 w 5"/>
                <a:gd name="T3" fmla="*/ 0 h 8"/>
                <a:gd name="T4" fmla="*/ 0 w 5"/>
                <a:gd name="T5" fmla="*/ 8 h 8"/>
                <a:gd name="T6" fmla="*/ 5 w 5"/>
                <a:gd name="T7" fmla="*/ 4 h 8"/>
                <a:gd name="T8" fmla="*/ 5 w 5"/>
                <a:gd name="T9" fmla="*/ 4 h 8"/>
                <a:gd name="T10" fmla="*/ 5 w 5"/>
                <a:gd name="T11" fmla="*/ 4 h 8"/>
              </a:gdLst>
              <a:ahLst/>
              <a:cxnLst>
                <a:cxn ang="0">
                  <a:pos x="T0" y="T1"/>
                </a:cxn>
                <a:cxn ang="0">
                  <a:pos x="T2" y="T3"/>
                </a:cxn>
                <a:cxn ang="0">
                  <a:pos x="T4" y="T5"/>
                </a:cxn>
                <a:cxn ang="0">
                  <a:pos x="T6" y="T7"/>
                </a:cxn>
                <a:cxn ang="0">
                  <a:pos x="T8" y="T9"/>
                </a:cxn>
                <a:cxn ang="0">
                  <a:pos x="T10" y="T11"/>
                </a:cxn>
              </a:cxnLst>
              <a:rect l="0" t="0" r="r" b="b"/>
              <a:pathLst>
                <a:path w="5" h="8">
                  <a:moveTo>
                    <a:pt x="5" y="4"/>
                  </a:moveTo>
                  <a:cubicBezTo>
                    <a:pt x="5" y="1"/>
                    <a:pt x="2" y="1"/>
                    <a:pt x="0" y="0"/>
                  </a:cubicBezTo>
                  <a:cubicBezTo>
                    <a:pt x="0" y="8"/>
                    <a:pt x="0" y="8"/>
                    <a:pt x="0" y="8"/>
                  </a:cubicBezTo>
                  <a:cubicBezTo>
                    <a:pt x="2" y="8"/>
                    <a:pt x="5" y="7"/>
                    <a:pt x="5" y="4"/>
                  </a:cubicBezTo>
                  <a:close/>
                  <a:moveTo>
                    <a:pt x="5" y="4"/>
                  </a:moveTo>
                  <a:cubicBezTo>
                    <a:pt x="5" y="4"/>
                    <a:pt x="5" y="4"/>
                    <a:pt x="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Freeform 43">
              <a:extLst>
                <a:ext uri="{FF2B5EF4-FFF2-40B4-BE49-F238E27FC236}">
                  <a16:creationId xmlns:a16="http://schemas.microsoft.com/office/drawing/2014/main" id="{FBD2C16C-F3BF-4819-B8F2-935FD03181A8}"/>
                </a:ext>
              </a:extLst>
            </p:cNvPr>
            <p:cNvSpPr>
              <a:spLocks noEditPoints="1"/>
            </p:cNvSpPr>
            <p:nvPr/>
          </p:nvSpPr>
          <p:spPr bwMode="auto">
            <a:xfrm>
              <a:off x="433137" y="48126"/>
              <a:ext cx="18413" cy="25397"/>
            </a:xfrm>
            <a:custGeom>
              <a:avLst/>
              <a:gdLst>
                <a:gd name="T0" fmla="*/ 5 w 5"/>
                <a:gd name="T1" fmla="*/ 0 h 7"/>
                <a:gd name="T2" fmla="*/ 0 w 5"/>
                <a:gd name="T3" fmla="*/ 4 h 7"/>
                <a:gd name="T4" fmla="*/ 5 w 5"/>
                <a:gd name="T5" fmla="*/ 7 h 7"/>
                <a:gd name="T6" fmla="*/ 5 w 5"/>
                <a:gd name="T7" fmla="*/ 0 h 7"/>
                <a:gd name="T8" fmla="*/ 5 w 5"/>
                <a:gd name="T9" fmla="*/ 0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cubicBezTo>
                    <a:pt x="2" y="0"/>
                    <a:pt x="0" y="2"/>
                    <a:pt x="0" y="4"/>
                  </a:cubicBezTo>
                  <a:cubicBezTo>
                    <a:pt x="0" y="6"/>
                    <a:pt x="2" y="7"/>
                    <a:pt x="5" y="7"/>
                  </a:cubicBezTo>
                  <a:lnTo>
                    <a:pt x="5" y="0"/>
                  </a:ln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Freeform 44">
              <a:extLst>
                <a:ext uri="{FF2B5EF4-FFF2-40B4-BE49-F238E27FC236}">
                  <a16:creationId xmlns:a16="http://schemas.microsoft.com/office/drawing/2014/main" id="{C5A44655-CFF5-421F-A961-2278D4B858F5}"/>
                </a:ext>
              </a:extLst>
            </p:cNvPr>
            <p:cNvSpPr>
              <a:spLocks noEditPoints="1"/>
            </p:cNvSpPr>
            <p:nvPr/>
          </p:nvSpPr>
          <p:spPr bwMode="auto">
            <a:xfrm>
              <a:off x="360947" y="0"/>
              <a:ext cx="177144" cy="177144"/>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13 w 48"/>
                <a:gd name="T11" fmla="*/ 18 h 48"/>
                <a:gd name="T12" fmla="*/ 23 w 48"/>
                <a:gd name="T13" fmla="*/ 9 h 48"/>
                <a:gd name="T14" fmla="*/ 23 w 48"/>
                <a:gd name="T15" fmla="*/ 7 h 48"/>
                <a:gd name="T16" fmla="*/ 24 w 48"/>
                <a:gd name="T17" fmla="*/ 6 h 48"/>
                <a:gd name="T18" fmla="*/ 25 w 48"/>
                <a:gd name="T19" fmla="*/ 7 h 48"/>
                <a:gd name="T20" fmla="*/ 25 w 48"/>
                <a:gd name="T21" fmla="*/ 9 h 48"/>
                <a:gd name="T22" fmla="*/ 34 w 48"/>
                <a:gd name="T23" fmla="*/ 15 h 48"/>
                <a:gd name="T24" fmla="*/ 32 w 48"/>
                <a:gd name="T25" fmla="*/ 18 h 48"/>
                <a:gd name="T26" fmla="*/ 25 w 48"/>
                <a:gd name="T27" fmla="*/ 13 h 48"/>
                <a:gd name="T28" fmla="*/ 25 w 48"/>
                <a:gd name="T29" fmla="*/ 21 h 48"/>
                <a:gd name="T30" fmla="*/ 35 w 48"/>
                <a:gd name="T31" fmla="*/ 30 h 48"/>
                <a:gd name="T32" fmla="*/ 25 w 48"/>
                <a:gd name="T33" fmla="*/ 38 h 48"/>
                <a:gd name="T34" fmla="*/ 25 w 48"/>
                <a:gd name="T35" fmla="*/ 40 h 48"/>
                <a:gd name="T36" fmla="*/ 24 w 48"/>
                <a:gd name="T37" fmla="*/ 42 h 48"/>
                <a:gd name="T38" fmla="*/ 23 w 48"/>
                <a:gd name="T39" fmla="*/ 40 h 48"/>
                <a:gd name="T40" fmla="*/ 23 w 48"/>
                <a:gd name="T41" fmla="*/ 38 h 48"/>
                <a:gd name="T42" fmla="*/ 13 w 48"/>
                <a:gd name="T43" fmla="*/ 31 h 48"/>
                <a:gd name="T44" fmla="*/ 15 w 48"/>
                <a:gd name="T45" fmla="*/ 28 h 48"/>
                <a:gd name="T46" fmla="*/ 23 w 48"/>
                <a:gd name="T47" fmla="*/ 34 h 48"/>
                <a:gd name="T48" fmla="*/ 23 w 48"/>
                <a:gd name="T49" fmla="*/ 26 h 48"/>
                <a:gd name="T50" fmla="*/ 13 w 48"/>
                <a:gd name="T51" fmla="*/ 18 h 48"/>
                <a:gd name="T52" fmla="*/ 13 w 48"/>
                <a:gd name="T53" fmla="*/ 18 h 48"/>
                <a:gd name="T54" fmla="*/ 13 w 48"/>
                <a:gd name="T5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13" y="18"/>
                  </a:moveTo>
                  <a:cubicBezTo>
                    <a:pt x="13" y="12"/>
                    <a:pt x="18" y="10"/>
                    <a:pt x="23" y="9"/>
                  </a:cubicBezTo>
                  <a:cubicBezTo>
                    <a:pt x="23" y="7"/>
                    <a:pt x="23" y="7"/>
                    <a:pt x="23" y="7"/>
                  </a:cubicBezTo>
                  <a:cubicBezTo>
                    <a:pt x="23" y="7"/>
                    <a:pt x="23" y="6"/>
                    <a:pt x="24" y="6"/>
                  </a:cubicBezTo>
                  <a:cubicBezTo>
                    <a:pt x="25" y="6"/>
                    <a:pt x="25" y="7"/>
                    <a:pt x="25" y="7"/>
                  </a:cubicBezTo>
                  <a:cubicBezTo>
                    <a:pt x="25" y="9"/>
                    <a:pt x="25" y="9"/>
                    <a:pt x="25" y="9"/>
                  </a:cubicBezTo>
                  <a:cubicBezTo>
                    <a:pt x="28" y="9"/>
                    <a:pt x="34" y="11"/>
                    <a:pt x="34" y="15"/>
                  </a:cubicBezTo>
                  <a:cubicBezTo>
                    <a:pt x="34" y="17"/>
                    <a:pt x="33" y="18"/>
                    <a:pt x="32" y="18"/>
                  </a:cubicBezTo>
                  <a:cubicBezTo>
                    <a:pt x="29" y="18"/>
                    <a:pt x="29" y="13"/>
                    <a:pt x="25" y="13"/>
                  </a:cubicBezTo>
                  <a:cubicBezTo>
                    <a:pt x="25" y="21"/>
                    <a:pt x="25" y="21"/>
                    <a:pt x="25" y="21"/>
                  </a:cubicBezTo>
                  <a:cubicBezTo>
                    <a:pt x="30" y="22"/>
                    <a:pt x="35" y="23"/>
                    <a:pt x="35" y="30"/>
                  </a:cubicBezTo>
                  <a:cubicBezTo>
                    <a:pt x="35" y="35"/>
                    <a:pt x="31" y="37"/>
                    <a:pt x="25" y="38"/>
                  </a:cubicBezTo>
                  <a:cubicBezTo>
                    <a:pt x="25" y="40"/>
                    <a:pt x="25" y="40"/>
                    <a:pt x="25" y="40"/>
                  </a:cubicBezTo>
                  <a:cubicBezTo>
                    <a:pt x="25" y="41"/>
                    <a:pt x="25" y="42"/>
                    <a:pt x="24" y="42"/>
                  </a:cubicBezTo>
                  <a:cubicBezTo>
                    <a:pt x="23" y="42"/>
                    <a:pt x="23" y="41"/>
                    <a:pt x="23" y="40"/>
                  </a:cubicBezTo>
                  <a:cubicBezTo>
                    <a:pt x="23" y="38"/>
                    <a:pt x="23" y="38"/>
                    <a:pt x="23" y="38"/>
                  </a:cubicBezTo>
                  <a:cubicBezTo>
                    <a:pt x="16" y="38"/>
                    <a:pt x="13" y="34"/>
                    <a:pt x="13" y="31"/>
                  </a:cubicBezTo>
                  <a:cubicBezTo>
                    <a:pt x="13" y="29"/>
                    <a:pt x="14" y="28"/>
                    <a:pt x="15" y="28"/>
                  </a:cubicBezTo>
                  <a:cubicBezTo>
                    <a:pt x="20" y="28"/>
                    <a:pt x="16" y="34"/>
                    <a:pt x="23" y="34"/>
                  </a:cubicBezTo>
                  <a:cubicBezTo>
                    <a:pt x="23" y="26"/>
                    <a:pt x="23" y="26"/>
                    <a:pt x="23" y="26"/>
                  </a:cubicBezTo>
                  <a:cubicBezTo>
                    <a:pt x="17" y="25"/>
                    <a:pt x="13" y="22"/>
                    <a:pt x="13" y="18"/>
                  </a:cubicBezTo>
                  <a:close/>
                  <a:moveTo>
                    <a:pt x="13" y="18"/>
                  </a:moveTo>
                  <a:cubicBezTo>
                    <a:pt x="13" y="18"/>
                    <a:pt x="13" y="18"/>
                    <a:pt x="13"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Freeform 45">
              <a:extLst>
                <a:ext uri="{FF2B5EF4-FFF2-40B4-BE49-F238E27FC236}">
                  <a16:creationId xmlns:a16="http://schemas.microsoft.com/office/drawing/2014/main" id="{226714AC-D3E9-4583-B7AF-8E613D6BE9A5}"/>
                </a:ext>
              </a:extLst>
            </p:cNvPr>
            <p:cNvSpPr>
              <a:spLocks noEditPoints="1"/>
            </p:cNvSpPr>
            <p:nvPr/>
          </p:nvSpPr>
          <p:spPr bwMode="auto">
            <a:xfrm>
              <a:off x="0" y="385011"/>
              <a:ext cx="125080" cy="161906"/>
            </a:xfrm>
            <a:custGeom>
              <a:avLst/>
              <a:gdLst>
                <a:gd name="T0" fmla="*/ 27 w 34"/>
                <a:gd name="T1" fmla="*/ 0 h 44"/>
                <a:gd name="T2" fmla="*/ 7 w 34"/>
                <a:gd name="T3" fmla="*/ 0 h 44"/>
                <a:gd name="T4" fmla="*/ 0 w 34"/>
                <a:gd name="T5" fmla="*/ 7 h 44"/>
                <a:gd name="T6" fmla="*/ 0 w 34"/>
                <a:gd name="T7" fmla="*/ 38 h 44"/>
                <a:gd name="T8" fmla="*/ 7 w 34"/>
                <a:gd name="T9" fmla="*/ 44 h 44"/>
                <a:gd name="T10" fmla="*/ 27 w 34"/>
                <a:gd name="T11" fmla="*/ 44 h 44"/>
                <a:gd name="T12" fmla="*/ 34 w 34"/>
                <a:gd name="T13" fmla="*/ 38 h 44"/>
                <a:gd name="T14" fmla="*/ 34 w 34"/>
                <a:gd name="T15" fmla="*/ 7 h 44"/>
                <a:gd name="T16" fmla="*/ 27 w 34"/>
                <a:gd name="T17" fmla="*/ 0 h 44"/>
                <a:gd name="T18" fmla="*/ 27 w 34"/>
                <a:gd name="T19" fmla="*/ 0 h 44"/>
                <a:gd name="T20" fmla="*/ 27 w 34"/>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4">
                  <a:moveTo>
                    <a:pt x="27" y="0"/>
                  </a:moveTo>
                  <a:cubicBezTo>
                    <a:pt x="7" y="0"/>
                    <a:pt x="7" y="0"/>
                    <a:pt x="7" y="0"/>
                  </a:cubicBezTo>
                  <a:cubicBezTo>
                    <a:pt x="3" y="0"/>
                    <a:pt x="0" y="3"/>
                    <a:pt x="0" y="7"/>
                  </a:cubicBezTo>
                  <a:cubicBezTo>
                    <a:pt x="0" y="38"/>
                    <a:pt x="0" y="38"/>
                    <a:pt x="0" y="38"/>
                  </a:cubicBezTo>
                  <a:cubicBezTo>
                    <a:pt x="0" y="41"/>
                    <a:pt x="3" y="44"/>
                    <a:pt x="7" y="44"/>
                  </a:cubicBezTo>
                  <a:cubicBezTo>
                    <a:pt x="27" y="44"/>
                    <a:pt x="27" y="44"/>
                    <a:pt x="27" y="44"/>
                  </a:cubicBezTo>
                  <a:cubicBezTo>
                    <a:pt x="31" y="44"/>
                    <a:pt x="34" y="41"/>
                    <a:pt x="34" y="38"/>
                  </a:cubicBezTo>
                  <a:cubicBezTo>
                    <a:pt x="34" y="7"/>
                    <a:pt x="34" y="7"/>
                    <a:pt x="34" y="7"/>
                  </a:cubicBezTo>
                  <a:cubicBezTo>
                    <a:pt x="34" y="3"/>
                    <a:pt x="31"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Freeform 46">
              <a:extLst>
                <a:ext uri="{FF2B5EF4-FFF2-40B4-BE49-F238E27FC236}">
                  <a16:creationId xmlns:a16="http://schemas.microsoft.com/office/drawing/2014/main" id="{551ABE58-566C-4258-A6F1-EE6B12108C5E}"/>
                </a:ext>
              </a:extLst>
            </p:cNvPr>
            <p:cNvSpPr>
              <a:spLocks noEditPoints="1"/>
            </p:cNvSpPr>
            <p:nvPr/>
          </p:nvSpPr>
          <p:spPr bwMode="auto">
            <a:xfrm>
              <a:off x="192505" y="312821"/>
              <a:ext cx="125715" cy="250796"/>
            </a:xfrm>
            <a:custGeom>
              <a:avLst/>
              <a:gdLst>
                <a:gd name="T0" fmla="*/ 27 w 34"/>
                <a:gd name="T1" fmla="*/ 0 h 68"/>
                <a:gd name="T2" fmla="*/ 7 w 34"/>
                <a:gd name="T3" fmla="*/ 0 h 68"/>
                <a:gd name="T4" fmla="*/ 0 w 34"/>
                <a:gd name="T5" fmla="*/ 7 h 68"/>
                <a:gd name="T6" fmla="*/ 0 w 34"/>
                <a:gd name="T7" fmla="*/ 62 h 68"/>
                <a:gd name="T8" fmla="*/ 7 w 34"/>
                <a:gd name="T9" fmla="*/ 68 h 68"/>
                <a:gd name="T10" fmla="*/ 27 w 34"/>
                <a:gd name="T11" fmla="*/ 68 h 68"/>
                <a:gd name="T12" fmla="*/ 34 w 34"/>
                <a:gd name="T13" fmla="*/ 62 h 68"/>
                <a:gd name="T14" fmla="*/ 34 w 34"/>
                <a:gd name="T15" fmla="*/ 7 h 68"/>
                <a:gd name="T16" fmla="*/ 27 w 34"/>
                <a:gd name="T17" fmla="*/ 0 h 68"/>
                <a:gd name="T18" fmla="*/ 27 w 34"/>
                <a:gd name="T19" fmla="*/ 0 h 68"/>
                <a:gd name="T20" fmla="*/ 27 w 34"/>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68">
                  <a:moveTo>
                    <a:pt x="27" y="0"/>
                  </a:moveTo>
                  <a:cubicBezTo>
                    <a:pt x="7" y="0"/>
                    <a:pt x="7" y="0"/>
                    <a:pt x="7" y="0"/>
                  </a:cubicBezTo>
                  <a:cubicBezTo>
                    <a:pt x="3" y="0"/>
                    <a:pt x="0" y="3"/>
                    <a:pt x="0" y="7"/>
                  </a:cubicBezTo>
                  <a:cubicBezTo>
                    <a:pt x="0" y="62"/>
                    <a:pt x="0" y="62"/>
                    <a:pt x="0" y="62"/>
                  </a:cubicBezTo>
                  <a:cubicBezTo>
                    <a:pt x="0" y="65"/>
                    <a:pt x="3" y="68"/>
                    <a:pt x="7" y="68"/>
                  </a:cubicBezTo>
                  <a:cubicBezTo>
                    <a:pt x="27" y="68"/>
                    <a:pt x="27" y="68"/>
                    <a:pt x="27" y="68"/>
                  </a:cubicBezTo>
                  <a:cubicBezTo>
                    <a:pt x="31" y="68"/>
                    <a:pt x="34" y="65"/>
                    <a:pt x="34" y="62"/>
                  </a:cubicBezTo>
                  <a:cubicBezTo>
                    <a:pt x="34" y="7"/>
                    <a:pt x="34" y="7"/>
                    <a:pt x="34" y="7"/>
                  </a:cubicBezTo>
                  <a:cubicBezTo>
                    <a:pt x="34" y="3"/>
                    <a:pt x="31"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Freeform 47">
              <a:extLst>
                <a:ext uri="{FF2B5EF4-FFF2-40B4-BE49-F238E27FC236}">
                  <a16:creationId xmlns:a16="http://schemas.microsoft.com/office/drawing/2014/main" id="{69AD5C5D-410B-4F4D-92B2-B46E0DFFB515}"/>
                </a:ext>
              </a:extLst>
            </p:cNvPr>
            <p:cNvSpPr>
              <a:spLocks noEditPoints="1"/>
            </p:cNvSpPr>
            <p:nvPr/>
          </p:nvSpPr>
          <p:spPr bwMode="auto">
            <a:xfrm>
              <a:off x="409074" y="192505"/>
              <a:ext cx="125715" cy="350479"/>
            </a:xfrm>
            <a:custGeom>
              <a:avLst/>
              <a:gdLst>
                <a:gd name="T0" fmla="*/ 27 w 34"/>
                <a:gd name="T1" fmla="*/ 0 h 95"/>
                <a:gd name="T2" fmla="*/ 7 w 34"/>
                <a:gd name="T3" fmla="*/ 0 h 95"/>
                <a:gd name="T4" fmla="*/ 0 w 34"/>
                <a:gd name="T5" fmla="*/ 7 h 95"/>
                <a:gd name="T6" fmla="*/ 0 w 34"/>
                <a:gd name="T7" fmla="*/ 89 h 95"/>
                <a:gd name="T8" fmla="*/ 7 w 34"/>
                <a:gd name="T9" fmla="*/ 95 h 95"/>
                <a:gd name="T10" fmla="*/ 27 w 34"/>
                <a:gd name="T11" fmla="*/ 95 h 95"/>
                <a:gd name="T12" fmla="*/ 34 w 34"/>
                <a:gd name="T13" fmla="*/ 89 h 95"/>
                <a:gd name="T14" fmla="*/ 34 w 34"/>
                <a:gd name="T15" fmla="*/ 7 h 95"/>
                <a:gd name="T16" fmla="*/ 27 w 34"/>
                <a:gd name="T17" fmla="*/ 0 h 95"/>
                <a:gd name="T18" fmla="*/ 27 w 34"/>
                <a:gd name="T19" fmla="*/ 0 h 95"/>
                <a:gd name="T20" fmla="*/ 27 w 34"/>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95">
                  <a:moveTo>
                    <a:pt x="27" y="0"/>
                  </a:moveTo>
                  <a:cubicBezTo>
                    <a:pt x="7" y="0"/>
                    <a:pt x="7" y="0"/>
                    <a:pt x="7" y="0"/>
                  </a:cubicBezTo>
                  <a:cubicBezTo>
                    <a:pt x="3" y="0"/>
                    <a:pt x="0" y="3"/>
                    <a:pt x="0" y="7"/>
                  </a:cubicBezTo>
                  <a:cubicBezTo>
                    <a:pt x="0" y="89"/>
                    <a:pt x="0" y="89"/>
                    <a:pt x="0" y="89"/>
                  </a:cubicBezTo>
                  <a:cubicBezTo>
                    <a:pt x="0" y="92"/>
                    <a:pt x="3" y="95"/>
                    <a:pt x="7" y="95"/>
                  </a:cubicBezTo>
                  <a:cubicBezTo>
                    <a:pt x="27" y="95"/>
                    <a:pt x="27" y="95"/>
                    <a:pt x="27" y="95"/>
                  </a:cubicBezTo>
                  <a:cubicBezTo>
                    <a:pt x="31" y="95"/>
                    <a:pt x="34" y="92"/>
                    <a:pt x="34" y="89"/>
                  </a:cubicBezTo>
                  <a:cubicBezTo>
                    <a:pt x="34" y="7"/>
                    <a:pt x="34" y="7"/>
                    <a:pt x="34" y="7"/>
                  </a:cubicBezTo>
                  <a:cubicBezTo>
                    <a:pt x="34" y="3"/>
                    <a:pt x="31"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8" name="Freeform 48">
              <a:extLst>
                <a:ext uri="{FF2B5EF4-FFF2-40B4-BE49-F238E27FC236}">
                  <a16:creationId xmlns:a16="http://schemas.microsoft.com/office/drawing/2014/main" id="{7F14F391-7C9B-472B-8729-E6FD5EFDFC9E}"/>
                </a:ext>
              </a:extLst>
            </p:cNvPr>
            <p:cNvSpPr>
              <a:spLocks noEditPoints="1"/>
            </p:cNvSpPr>
            <p:nvPr/>
          </p:nvSpPr>
          <p:spPr bwMode="auto">
            <a:xfrm>
              <a:off x="0" y="120316"/>
              <a:ext cx="358098" cy="214605"/>
            </a:xfrm>
            <a:custGeom>
              <a:avLst/>
              <a:gdLst>
                <a:gd name="T0" fmla="*/ 94 w 97"/>
                <a:gd name="T1" fmla="*/ 4 h 58"/>
                <a:gd name="T2" fmla="*/ 77 w 97"/>
                <a:gd name="T3" fmla="*/ 1 h 58"/>
                <a:gd name="T4" fmla="*/ 74 w 97"/>
                <a:gd name="T5" fmla="*/ 2 h 58"/>
                <a:gd name="T6" fmla="*/ 73 w 97"/>
                <a:gd name="T7" fmla="*/ 6 h 58"/>
                <a:gd name="T8" fmla="*/ 77 w 97"/>
                <a:gd name="T9" fmla="*/ 13 h 58"/>
                <a:gd name="T10" fmla="*/ 2 w 97"/>
                <a:gd name="T11" fmla="*/ 51 h 58"/>
                <a:gd name="T12" fmla="*/ 0 w 97"/>
                <a:gd name="T13" fmla="*/ 56 h 58"/>
                <a:gd name="T14" fmla="*/ 3 w 97"/>
                <a:gd name="T15" fmla="*/ 58 h 58"/>
                <a:gd name="T16" fmla="*/ 5 w 97"/>
                <a:gd name="T17" fmla="*/ 57 h 58"/>
                <a:gd name="T18" fmla="*/ 80 w 97"/>
                <a:gd name="T19" fmla="*/ 19 h 58"/>
                <a:gd name="T20" fmla="*/ 84 w 97"/>
                <a:gd name="T21" fmla="*/ 25 h 58"/>
                <a:gd name="T22" fmla="*/ 87 w 97"/>
                <a:gd name="T23" fmla="*/ 27 h 58"/>
                <a:gd name="T24" fmla="*/ 87 w 97"/>
                <a:gd name="T25" fmla="*/ 27 h 58"/>
                <a:gd name="T26" fmla="*/ 90 w 97"/>
                <a:gd name="T27" fmla="*/ 25 h 58"/>
                <a:gd name="T28" fmla="*/ 97 w 97"/>
                <a:gd name="T29" fmla="*/ 9 h 58"/>
                <a:gd name="T30" fmla="*/ 96 w 97"/>
                <a:gd name="T31" fmla="*/ 6 h 58"/>
                <a:gd name="T32" fmla="*/ 94 w 97"/>
                <a:gd name="T33" fmla="*/ 4 h 58"/>
                <a:gd name="T34" fmla="*/ 94 w 97"/>
                <a:gd name="T35" fmla="*/ 4 h 58"/>
                <a:gd name="T36" fmla="*/ 94 w 97"/>
                <a:gd name="T3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58">
                  <a:moveTo>
                    <a:pt x="94" y="4"/>
                  </a:moveTo>
                  <a:cubicBezTo>
                    <a:pt x="77" y="1"/>
                    <a:pt x="77" y="1"/>
                    <a:pt x="77" y="1"/>
                  </a:cubicBezTo>
                  <a:cubicBezTo>
                    <a:pt x="76" y="0"/>
                    <a:pt x="74" y="1"/>
                    <a:pt x="74" y="2"/>
                  </a:cubicBezTo>
                  <a:cubicBezTo>
                    <a:pt x="73" y="3"/>
                    <a:pt x="73" y="4"/>
                    <a:pt x="73" y="6"/>
                  </a:cubicBezTo>
                  <a:cubicBezTo>
                    <a:pt x="77" y="13"/>
                    <a:pt x="77" y="13"/>
                    <a:pt x="77" y="13"/>
                  </a:cubicBezTo>
                  <a:cubicBezTo>
                    <a:pt x="2" y="51"/>
                    <a:pt x="2" y="51"/>
                    <a:pt x="2" y="51"/>
                  </a:cubicBezTo>
                  <a:cubicBezTo>
                    <a:pt x="0" y="52"/>
                    <a:pt x="0" y="54"/>
                    <a:pt x="0" y="56"/>
                  </a:cubicBezTo>
                  <a:cubicBezTo>
                    <a:pt x="1" y="57"/>
                    <a:pt x="2" y="58"/>
                    <a:pt x="3" y="58"/>
                  </a:cubicBezTo>
                  <a:cubicBezTo>
                    <a:pt x="4" y="58"/>
                    <a:pt x="4" y="58"/>
                    <a:pt x="5" y="57"/>
                  </a:cubicBezTo>
                  <a:cubicBezTo>
                    <a:pt x="80" y="19"/>
                    <a:pt x="80" y="19"/>
                    <a:pt x="80" y="19"/>
                  </a:cubicBezTo>
                  <a:cubicBezTo>
                    <a:pt x="84" y="25"/>
                    <a:pt x="84" y="25"/>
                    <a:pt x="84" y="25"/>
                  </a:cubicBezTo>
                  <a:cubicBezTo>
                    <a:pt x="84" y="26"/>
                    <a:pt x="86" y="27"/>
                    <a:pt x="87" y="27"/>
                  </a:cubicBezTo>
                  <a:cubicBezTo>
                    <a:pt x="87" y="27"/>
                    <a:pt x="87" y="27"/>
                    <a:pt x="87" y="27"/>
                  </a:cubicBezTo>
                  <a:cubicBezTo>
                    <a:pt x="88" y="27"/>
                    <a:pt x="89" y="26"/>
                    <a:pt x="90" y="25"/>
                  </a:cubicBezTo>
                  <a:cubicBezTo>
                    <a:pt x="97" y="9"/>
                    <a:pt x="97" y="9"/>
                    <a:pt x="97" y="9"/>
                  </a:cubicBezTo>
                  <a:cubicBezTo>
                    <a:pt x="97" y="8"/>
                    <a:pt x="97" y="7"/>
                    <a:pt x="96" y="6"/>
                  </a:cubicBezTo>
                  <a:cubicBezTo>
                    <a:pt x="96" y="5"/>
                    <a:pt x="95" y="4"/>
                    <a:pt x="94" y="4"/>
                  </a:cubicBezTo>
                  <a:close/>
                  <a:moveTo>
                    <a:pt x="94" y="4"/>
                  </a:moveTo>
                  <a:cubicBezTo>
                    <a:pt x="94" y="4"/>
                    <a:pt x="94" y="4"/>
                    <a:pt x="9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89" name="TextBox 88">
            <a:extLst>
              <a:ext uri="{FF2B5EF4-FFF2-40B4-BE49-F238E27FC236}">
                <a16:creationId xmlns:a16="http://schemas.microsoft.com/office/drawing/2014/main" id="{8B8F63C0-14B1-427B-A826-48588A01EC0F}"/>
              </a:ext>
            </a:extLst>
          </p:cNvPr>
          <p:cNvSpPr txBox="1"/>
          <p:nvPr/>
        </p:nvSpPr>
        <p:spPr>
          <a:xfrm>
            <a:off x="775620" y="1191640"/>
            <a:ext cx="10689541" cy="323165"/>
          </a:xfrm>
          <a:prstGeom prst="rect">
            <a:avLst/>
          </a:prstGeom>
          <a:noFill/>
        </p:spPr>
        <p:txBody>
          <a:bodyPr wrap="square" rtlCol="0">
            <a:spAutoFit/>
          </a:bodyPr>
          <a:lstStyle/>
          <a:p>
            <a:pPr algn="ctr">
              <a:lnSpc>
                <a:spcPts val="1800"/>
              </a:lnSpc>
            </a:pPr>
            <a:r>
              <a:rPr lang="en-US"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We are SHADARAT COMPANY the ultimate world class Oil and Gas provider</a:t>
            </a:r>
          </a:p>
        </p:txBody>
      </p:sp>
    </p:spTree>
    <p:extLst>
      <p:ext uri="{BB962C8B-B14F-4D97-AF65-F5344CB8AC3E}">
        <p14:creationId xmlns:p14="http://schemas.microsoft.com/office/powerpoint/2010/main" val="82178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0" y="0"/>
            <a:ext cx="12204879" cy="3390900"/>
          </a:xfrm>
          <a:prstGeom prst="rect">
            <a:avLst/>
          </a:prstGeom>
          <a:blipFill dpi="0" rotWithShape="1">
            <a:blip r:embed="rId2">
              <a:extLst>
                <a:ext uri="{28A0092B-C50C-407E-A947-70E740481C1C}">
                  <a14:useLocalDpi xmlns:a14="http://schemas.microsoft.com/office/drawing/2010/main" val="0"/>
                </a:ext>
              </a:extLst>
            </a:blip>
            <a:srcRect/>
            <a:stretch>
              <a:fillRect l="156" t="-56741" r="-156" b="-747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6978" y="3560291"/>
            <a:ext cx="11183815" cy="1858394"/>
          </a:xfrm>
          <a:prstGeom prst="rect">
            <a:avLst/>
          </a:prstGeom>
          <a:noFill/>
        </p:spPr>
        <p:txBody>
          <a:bodyPr wrap="square" rtlCol="0">
            <a:spAutoFit/>
          </a:bodyPr>
          <a:lstStyle/>
          <a:p>
            <a:pPr algn="just">
              <a:lnSpc>
                <a:spcPts val="20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SHADARAT is a company formed in 2009  under Libyan law and is located in Tripoli to become the ultimate world class provider for the Oil and Gas Industry by utilizing and integrating the expertise and experience gained over the years by several companies including;</a:t>
            </a:r>
          </a:p>
          <a:p>
            <a:pPr marL="628650" lvl="1" indent="-171450" algn="just">
              <a:lnSpc>
                <a:spcPts val="2000"/>
              </a:lnSpc>
              <a:buFont typeface="Arial" panose="020B0604020202020204" pitchFamily="34" charset="0"/>
              <a:buChar char="•"/>
            </a:pPr>
            <a:r>
              <a:rPr lang="en-US" sz="12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Alarabiya</a:t>
            </a: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Construction and Engineering Company, one of the leading Libyan company specialized in the Design, Supply, Fabrication, Delivery and Erection of Steel Structures and Civil Works.</a:t>
            </a:r>
          </a:p>
          <a:p>
            <a:pPr marL="628650" lvl="1" indent="-171450" algn="just">
              <a:lnSpc>
                <a:spcPts val="2000"/>
              </a:lnSpc>
              <a:buFont typeface="Arial" panose="020B0604020202020204" pitchFamily="34" charset="0"/>
              <a:buChar char="•"/>
            </a:pPr>
            <a:r>
              <a:rPr lang="en-US" sz="12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Akakus</a:t>
            </a: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Gas Company, one of the Libyan company specialized in the Engineering Services, Atmospheric Gas Production and Distribution.</a:t>
            </a:r>
          </a:p>
          <a:p>
            <a:pPr marL="628650" lvl="1" indent="-171450" algn="just">
              <a:lnSpc>
                <a:spcPts val="2000"/>
              </a:lnSpc>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ARAL  Company, one of the Libyan company specialized in provision of Mechanical-Electrical-Control equipment for Oil and Gas sector, provision of Safety equipment and devices for Oil and Gas Industry, provision of technical support for operation and maintenance of Oil and Gas facilities’ equipment.</a:t>
            </a:r>
          </a:p>
        </p:txBody>
      </p:sp>
      <p:sp>
        <p:nvSpPr>
          <p:cNvPr id="18" name="Rectangle 17"/>
          <p:cNvSpPr/>
          <p:nvPr/>
        </p:nvSpPr>
        <p:spPr>
          <a:xfrm flipH="1">
            <a:off x="849086" y="446314"/>
            <a:ext cx="10493828" cy="2540001"/>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02870" y="1439315"/>
            <a:ext cx="3786261" cy="553998"/>
          </a:xfrm>
          <a:prstGeom prst="rect">
            <a:avLst/>
          </a:prstGeom>
          <a:noFill/>
        </p:spPr>
        <p:txBody>
          <a:bodyPr wrap="square" rtlCol="0">
            <a:spAutoFit/>
          </a:bodyPr>
          <a:lstStyle/>
          <a:p>
            <a:pPr marL="91440" algn="ctr">
              <a:lnSpc>
                <a:spcPts val="3600"/>
              </a:lnSpc>
            </a:pPr>
            <a:r>
              <a:rPr lang="en-US" sz="3000" dirty="0">
                <a:solidFill>
                  <a:schemeClr val="bg1"/>
                </a:solidFill>
                <a:latin typeface="Lato" panose="020F0502020204030203" pitchFamily="34" charset="0"/>
              </a:rPr>
              <a:t>Our History</a:t>
            </a:r>
          </a:p>
        </p:txBody>
      </p:sp>
      <p:sp>
        <p:nvSpPr>
          <p:cNvPr id="8" name="TextBox 7">
            <a:extLst>
              <a:ext uri="{FF2B5EF4-FFF2-40B4-BE49-F238E27FC236}">
                <a16:creationId xmlns:a16="http://schemas.microsoft.com/office/drawing/2014/main" id="{40DDB2A9-44FE-4B92-B900-BF9873202AF4}"/>
              </a:ext>
            </a:extLst>
          </p:cNvPr>
          <p:cNvSpPr txBox="1"/>
          <p:nvPr/>
        </p:nvSpPr>
        <p:spPr>
          <a:xfrm>
            <a:off x="509954" y="5644126"/>
            <a:ext cx="11183815" cy="832472"/>
          </a:xfrm>
          <a:prstGeom prst="rect">
            <a:avLst/>
          </a:prstGeom>
          <a:noFill/>
        </p:spPr>
        <p:txBody>
          <a:bodyPr wrap="square" rtlCol="0">
            <a:spAutoFit/>
          </a:bodyPr>
          <a:lstStyle/>
          <a:p>
            <a:pPr algn="just">
              <a:lnSpc>
                <a:spcPts val="20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With the additional expertise and experiences gained by the founders from working at national and international Oil and Gas company, the experience in managing Engineering and Supply companies, and the support of partner companies in North America, Europe, Asia and North Africa, SHADARAT  COMPANY has a high level of confidence to achieve the company goal to become the </a:t>
            </a: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ultimate world class provider for Oil and Gas Industry</a:t>
            </a: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3665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E52C4F-42C8-324F-86E4-5E237C761A99}"/>
              </a:ext>
            </a:extLst>
          </p:cNvPr>
          <p:cNvSpPr>
            <a:spLocks noChangeArrowheads="1"/>
          </p:cNvSpPr>
          <p:nvPr/>
        </p:nvSpPr>
        <p:spPr bwMode="auto">
          <a:xfrm>
            <a:off x="0" y="0"/>
            <a:ext cx="10160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700" b="1" i="0" u="none" strike="noStrike" cap="none" normalizeH="0" baseline="0">
                <a:ln>
                  <a:noFill/>
                </a:ln>
                <a:solidFill>
                  <a:srgbClr val="232323"/>
                </a:solidFill>
                <a:effectLst/>
                <a:latin typeface="Poppins"/>
              </a:rPr>
            </a:br>
            <a:r>
              <a:rPr kumimoji="0" lang="en-US" altLang="en-US" sz="2700" b="1" i="0" u="none" strike="noStrike" cap="none" normalizeH="0" baseline="0">
                <a:ln>
                  <a:noFill/>
                </a:ln>
                <a:solidFill>
                  <a:srgbClr val="232323"/>
                </a:solidFill>
                <a:effectLst/>
                <a:latin typeface="Poppins"/>
              </a:rPr>
              <a:t>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Lato" panose="020F0502020204030203"/>
              </a:rPr>
              <a:t>  </a:t>
            </a:r>
            <a:r>
              <a:rPr kumimoji="0" lang="en-US" altLang="en-US" sz="3100" b="0" i="0" u="none" strike="noStrike" cap="none" normalizeH="0" baseline="0">
                <a:ln>
                  <a:noFill/>
                </a:ln>
                <a:solidFill>
                  <a:srgbClr val="000000"/>
                </a:solidFill>
                <a:effectLst/>
                <a:latin typeface="Lato" panose="020F0502020204030203"/>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General 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Valves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Actuators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Regulators Pumps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Hoses and Fluid</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Handling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Hose Fittings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Pipe Fittings and Flanges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Pipe and Tubular Products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Separators and Filters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Gauges and Meters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Pipeline accessories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Cranes and lifting equipment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Safety Equipment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Personal Safety Equipment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Coatings, resins, paints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Compressors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Subsea Pipes &amp; Fittings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Non Corrosive Fittings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Stainless Steel Fittings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Stainless Steel Pipe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ATEX Equipment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Non Sparking Tools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Inverter Welding Machines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Lighting and Electrical Products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HVAC Equipment and Supplies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Sealants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Mastics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Pipeline Adhesives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Welding inspection tools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Welding supplies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Generators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Bearings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Seals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Fiberglass piping  (flanges, pipes)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Hazardous Area Electrical Eq</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Well Head 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Well Heads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Pack-off Flanges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Slips &amp; Secondary Seals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Casing Spools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Casing Head Housings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Tubing Heads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Well Head Christmas Trees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All types of valves</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Drilling 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Drawworks, from complete</a:t>
            </a:r>
            <a:br>
              <a:rPr kumimoji="0" lang="en-US" altLang="en-US" sz="1100" b="0" i="0" u="none" strike="noStrike" cap="none" normalizeH="0" baseline="0">
                <a:ln>
                  <a:noFill/>
                </a:ln>
                <a:solidFill>
                  <a:srgbClr val="777777"/>
                </a:solidFill>
                <a:effectLst/>
                <a:latin typeface="Lato" panose="020F0502020204030203"/>
              </a:rPr>
            </a:br>
            <a:r>
              <a:rPr kumimoji="0" lang="en-US" altLang="en-US" sz="1100" b="0" i="0" u="none" strike="noStrike" cap="none" normalizeH="0" baseline="0">
                <a:ln>
                  <a:noFill/>
                </a:ln>
                <a:solidFill>
                  <a:srgbClr val="777777"/>
                </a:solidFill>
                <a:effectLst/>
                <a:latin typeface="Lato" panose="020F0502020204030203"/>
              </a:rPr>
              <a:t>systems to spare parts, including: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Crown Blocks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Hook Blocks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Swivels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Rotary Tables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Unions, including: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Non Aligned Screwed Unions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Quick Unions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 Swivel Unions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Blowout Preventer’s and Manifolds of all types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Hydraulic Control Units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Cementing and Fracturing Units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Valves &amp; Fittings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Hydraulic Tongs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Flanges, Tees and Crosses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High Pressure Test Unit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700" b="1" i="0" u="none" strike="noStrike" cap="none" normalizeH="0" baseline="0">
              <a:ln>
                <a:noFill/>
              </a:ln>
              <a:solidFill>
                <a:srgbClr val="232323"/>
              </a:solidFill>
              <a:effectLst/>
              <a:latin typeface="Poppi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232323"/>
                </a:solidFill>
                <a:effectLst/>
                <a:latin typeface="Poppins"/>
              </a:rPr>
              <a:t>MANUFACTURERS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Lato" panose="020F0502020204030203"/>
              </a:rPr>
              <a:t>  </a:t>
            </a:r>
            <a:r>
              <a:rPr kumimoji="0" lang="en-US" altLang="en-US" sz="3100" b="0" i="0" u="none" strike="noStrike" cap="none" normalizeH="0" baseline="0">
                <a:ln>
                  <a:noFill/>
                </a:ln>
                <a:solidFill>
                  <a:srgbClr val="000000"/>
                </a:solidFill>
                <a:effectLst/>
                <a:latin typeface="Lato" panose="020F0502020204030203"/>
              </a:rPr>
              <a:t>                                        </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Valves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Pentair – all brands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Swagelok</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Parker</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Neway</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Danfoss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Norgren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Spirax Sarco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OMC</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Motors/Gears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ABB</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Siemens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Sew Eurodrive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Crompton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Lenze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Flender</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Pumps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Bell &amp; Gossett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Milton Roy</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Pump House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Haskell</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SPX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Bran &amp; Luebbe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Grundfos</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Filtration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Fleetguard</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Donaldson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Parker</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Flenco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Rittal</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Hose Assemblies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Parker</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Dixon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Rutrans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Hansa Flex</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Gauges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Jacorby Tarbox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Gauges cont.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Jerguson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T C Fluid Control</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Hydac</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Process Control/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Instrumentation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Emerson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Rosemount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ABB</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Foxboro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Ametek</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Grabner Instruments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Showa Soki</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OMC</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Fuji Electrical</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Allen Bradley</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Ashcroft</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Hazardous Area Lighting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Chalmit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ATX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Glamox</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Electrical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Stahl</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CEAG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Eaton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Legrande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Schneider</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CMP</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Capri</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Draka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Eland</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Bag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Philips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Osram</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Belkin</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Piping &amp; Fittings Carbon Steel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Stainless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Pipe cont.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Fibre Glass (GRE)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Bespoke to drawings Swagelok</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Copper Nickel</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Testing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Cordex Cameras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Wolflite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Fluke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Chauvin Arnaux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Sonatest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Crowcon</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Laboratory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Hach Lange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Oxoid</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Beckman Coulter</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Lamotte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VWR</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Rupture Discs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Oaler FawcettChristie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Fike</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Mining &amp; Blasting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Orica</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Extraction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Volta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Trox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Bigneat</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Lubricants, mastics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Molykote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Loctite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TIC noise mastic</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Dow Corning</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Tools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Hilti</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De Walt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Tools Cont: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Betex</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Stanley</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Batteries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Yuasa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Lubatex</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Compressors Compressor Spares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Dresser Rand</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Atlas Copco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Worthington-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Creyssensac</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Carlyle</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PPE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Lavoro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JSP</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V Tech</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BeeSwift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PortWest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Orka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Seton</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Compass</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Fire Fighting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Fomtec Foam</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Firedex Clothing</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Fencing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Heras Temporary</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Heras Permanent</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Cranes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Abus</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Marine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Yamaha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Marine Rescue Technology Ltd Daniamant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Sailor  VHF Radios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Fuel Conditioning Treatments – Cyrus</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Bearings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INA</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777777"/>
                </a:solidFill>
                <a:effectLst/>
                <a:latin typeface="Lato" panose="020F0502020204030203"/>
              </a:rPr>
              <a:t>Bearings cont.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SKF</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FAG</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Miscellaneous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3M specialised tapes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Office supplies</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IT equipment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Cryostar</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Distributorships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777777"/>
                </a:solidFill>
                <a:effectLst/>
                <a:latin typeface="Lato" panose="020F0502020204030203"/>
              </a:rPr>
              <a:t>Tiflex/Tico</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anti vibration products (pipe supports, machine mounting)</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777777"/>
                </a:solidFill>
                <a:effectLst/>
                <a:latin typeface="Lato" panose="020F0502020204030203"/>
              </a:rPr>
              <a:t>Dermashield – </a:t>
            </a:r>
            <a:r>
              <a:rPr kumimoji="0" lang="en-US" altLang="en-US" sz="1100" b="0" i="0" u="none" strike="noStrike" cap="none" normalizeH="0" baseline="0">
                <a:ln>
                  <a:noFill/>
                </a:ln>
                <a:solidFill>
                  <a:srgbClr val="777777"/>
                </a:solidFill>
                <a:effectLst/>
                <a:latin typeface="Lato" panose="020F0502020204030203"/>
              </a:rPr>
              <a:t>skin protectant PPE</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777777"/>
                </a:solidFill>
                <a:effectLst/>
                <a:latin typeface="Lato" panose="020F0502020204030203"/>
              </a:rPr>
              <a:t>Add Seal </a:t>
            </a:r>
            <a:r>
              <a:rPr kumimoji="0" lang="en-US" altLang="en-US" sz="1100" b="0" i="0" u="none" strike="noStrike" cap="none" normalizeH="0" baseline="0">
                <a:ln>
                  <a:noFill/>
                </a:ln>
                <a:solidFill>
                  <a:srgbClr val="777777"/>
                </a:solidFill>
                <a:effectLst/>
                <a:latin typeface="Lato" panose="020F0502020204030203"/>
              </a:rPr>
              <a:t>Puncture preventative tyre sealant</a:t>
            </a:r>
            <a:endParaRPr kumimoji="0" lang="en-US" altLang="en-US" sz="1000" b="0" i="0" u="none" strike="noStrike" cap="none" normalizeH="0" baseline="0">
              <a:ln>
                <a:noFill/>
              </a:ln>
              <a:solidFill>
                <a:srgbClr val="000000"/>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777777"/>
                </a:solidFill>
                <a:effectLst/>
                <a:latin typeface="Lato" panose="020F0502020204030203"/>
              </a:rPr>
              <a:t>Climateq  </a:t>
            </a:r>
            <a:r>
              <a:rPr kumimoji="0" lang="en-US" altLang="en-US" sz="1100" b="0" i="0" u="none" strike="noStrike" cap="none" normalizeH="0" baseline="0">
                <a:ln>
                  <a:noFill/>
                </a:ln>
                <a:solidFill>
                  <a:srgbClr val="777777"/>
                </a:solidFill>
                <a:effectLst/>
                <a:latin typeface="Lato" panose="020F0502020204030203"/>
              </a:rPr>
              <a:t>Air conditioning control, energy efficiency.</a:t>
            </a:r>
            <a:endParaRPr kumimoji="0" lang="en-US" altLang="en-US" sz="1800" b="0" i="0" u="none" strike="noStrike" cap="none" normalizeH="0" baseline="0">
              <a:ln>
                <a:noFill/>
              </a:ln>
              <a:solidFill>
                <a:srgbClr val="777777"/>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Lato" panose="020F0502020204030203"/>
              </a:rPr>
              <a:t>Engineering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777777"/>
                </a:solidFill>
                <a:effectLst/>
                <a:latin typeface="Lato" panose="020F0502020204030203"/>
              </a:rPr>
              <a:t>Manufacture to drawings Reverse engineering Design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3" name="Picture 5" descr="seprator">
            <a:extLst>
              <a:ext uri="{FF2B5EF4-FFF2-40B4-BE49-F238E27FC236}">
                <a16:creationId xmlns:a16="http://schemas.microsoft.com/office/drawing/2014/main" id="{7396E7EB-BD23-CF4C-B50C-358419C0B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1937663"/>
            <a:ext cx="34925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prator">
            <a:extLst>
              <a:ext uri="{FF2B5EF4-FFF2-40B4-BE49-F238E27FC236}">
                <a16:creationId xmlns:a16="http://schemas.microsoft.com/office/drawing/2014/main" id="{FCC9E4A6-4E7C-4948-8F85-C652C77F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8709025"/>
            <a:ext cx="34925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4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3412" y="971728"/>
            <a:ext cx="4114800" cy="27432"/>
          </a:xfrm>
          <a:prstGeom prst="trapezoid">
            <a:avLst>
              <a:gd name="adj" fmla="val 43874"/>
            </a:avLst>
          </a:prstGeom>
          <a:solidFill>
            <a:srgbClr val="3CB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6" name="TextBox 5"/>
          <p:cNvSpPr txBox="1"/>
          <p:nvPr/>
        </p:nvSpPr>
        <p:spPr>
          <a:xfrm>
            <a:off x="512620" y="425207"/>
            <a:ext cx="5795494" cy="553998"/>
          </a:xfrm>
          <a:prstGeom prst="rect">
            <a:avLst/>
          </a:prstGeom>
          <a:noFill/>
        </p:spPr>
        <p:txBody>
          <a:bodyPr wrap="square" rtlCol="0">
            <a:spAutoFit/>
          </a:bodyPr>
          <a:lstStyle/>
          <a:p>
            <a:pPr marL="0" marR="0">
              <a:spcBef>
                <a:spcPts val="0"/>
              </a:spcBef>
              <a:spcAft>
                <a:spcPts val="0"/>
              </a:spcAft>
            </a:pPr>
            <a:r>
              <a:rPr lang="en-US" sz="3000" b="1" spc="300" dirty="0">
                <a:solidFill>
                  <a:srgbClr val="3CB38A"/>
                </a:solidFill>
                <a:latin typeface="Lato" panose="020F0502020204030203" pitchFamily="34" charset="0"/>
                <a:ea typeface="Times New Roman" panose="02020603050405020304" pitchFamily="18" charset="0"/>
                <a:cs typeface="Times New Roman" panose="02020603050405020304" pitchFamily="18" charset="0"/>
              </a:rPr>
              <a:t>OUR </a:t>
            </a:r>
            <a:r>
              <a:rPr lang="en-US" sz="3000" b="1" spc="300" dirty="0">
                <a:solidFill>
                  <a:srgbClr val="404040"/>
                </a:solidFill>
                <a:latin typeface="Lato" panose="020F0502020204030203" pitchFamily="34" charset="0"/>
                <a:ea typeface="Times New Roman" panose="02020603050405020304" pitchFamily="18" charset="0"/>
                <a:cs typeface="Times New Roman" panose="02020603050405020304" pitchFamily="18" charset="0"/>
              </a:rPr>
              <a:t>PORTFOLIO</a:t>
            </a:r>
            <a:endParaRPr lang="en-US" sz="1200" spc="300" dirty="0">
              <a:solidFill>
                <a:srgbClr val="404040"/>
              </a:solidFill>
              <a:effectLst/>
              <a:latin typeface="Times New Roman" panose="02020603050405020304" pitchFamily="18" charset="0"/>
              <a:ea typeface="Times New Roman" panose="02020603050405020304" pitchFamily="18" charset="0"/>
            </a:endParaRPr>
          </a:p>
        </p:txBody>
      </p:sp>
      <p:sp>
        <p:nvSpPr>
          <p:cNvPr id="8" name="Oval 7"/>
          <p:cNvSpPr/>
          <p:nvPr/>
        </p:nvSpPr>
        <p:spPr>
          <a:xfrm>
            <a:off x="987939" y="1342816"/>
            <a:ext cx="1828800" cy="1828800"/>
          </a:xfrm>
          <a:prstGeom prst="ellipse">
            <a:avLst/>
          </a:prstGeom>
          <a:solidFill>
            <a:schemeClr val="bg1"/>
          </a:solidFill>
          <a:ln w="12700">
            <a:solidFill>
              <a:srgbClr val="62CA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60281" y="1342816"/>
            <a:ext cx="1828800" cy="1828800"/>
          </a:xfrm>
          <a:prstGeom prst="ellipse">
            <a:avLst/>
          </a:prstGeom>
          <a:solidFill>
            <a:schemeClr val="bg1"/>
          </a:solidFill>
          <a:ln w="12700">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32623" y="1342816"/>
            <a:ext cx="1828800" cy="1828800"/>
          </a:xfrm>
          <a:prstGeom prst="ellipse">
            <a:avLst/>
          </a:prstGeom>
          <a:solidFill>
            <a:schemeClr val="bg1"/>
          </a:solidFill>
          <a:ln w="12700">
            <a:solidFill>
              <a:srgbClr val="62CA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304965" y="1342816"/>
            <a:ext cx="1828800" cy="1828800"/>
          </a:xfrm>
          <a:prstGeom prst="ellipse">
            <a:avLst/>
          </a:prstGeom>
          <a:solidFill>
            <a:schemeClr val="bg1"/>
          </a:solidFill>
          <a:ln w="12700">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2637" y="3618242"/>
            <a:ext cx="2778369" cy="646331"/>
          </a:xfrm>
          <a:prstGeom prst="rect">
            <a:avLst/>
          </a:prstGeom>
          <a:noFill/>
        </p:spPr>
        <p:txBody>
          <a:bodyPr wrap="square" rtlCol="0">
            <a:spAutoFit/>
          </a:bodyPr>
          <a:lstStyle/>
          <a:p>
            <a:pPr algn="ctr"/>
            <a:r>
              <a:rPr lang="en-US" b="1" dirty="0">
                <a:solidFill>
                  <a:srgbClr val="3CB38A"/>
                </a:solidFill>
                <a:latin typeface="Lato" panose="020F0502020204030203" pitchFamily="34" charset="0"/>
              </a:rPr>
              <a:t>Engineering &amp; Technical Support</a:t>
            </a:r>
          </a:p>
        </p:txBody>
      </p:sp>
      <p:sp>
        <p:nvSpPr>
          <p:cNvPr id="13" name="TextBox 12"/>
          <p:cNvSpPr txBox="1"/>
          <p:nvPr/>
        </p:nvSpPr>
        <p:spPr>
          <a:xfrm>
            <a:off x="472637" y="4299795"/>
            <a:ext cx="2778369" cy="1717330"/>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Design and Engineering of Oil and Gas facilities </a:t>
            </a:r>
          </a:p>
          <a:p>
            <a:pPr marL="171450" indent="-171450">
              <a:lnSpc>
                <a:spcPts val="1600"/>
              </a:lnSpc>
              <a:buFont typeface="Arial" panose="020B0604020202020204" pitchFamily="34" charset="0"/>
              <a:buChar char="•"/>
            </a:pPr>
            <a:r>
              <a:rPr lang="en-US" sz="1200" dirty="0">
                <a:solidFill>
                  <a:schemeClr val="tx1">
                    <a:lumMod val="75000"/>
                    <a:lumOff val="25000"/>
                  </a:schemeClr>
                </a:solidFill>
                <a:latin typeface="Lato" panose="020F0502020204030203" pitchFamily="34" charset="0"/>
              </a:rPr>
              <a:t>Testing and Inspection of facility’s equipment</a:t>
            </a:r>
          </a:p>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Engineering Consultancy and Technical Support</a:t>
            </a:r>
          </a:p>
          <a:p>
            <a:pPr marL="171450" indent="-171450">
              <a:lnSpc>
                <a:spcPts val="1600"/>
              </a:lnSpc>
              <a:buFont typeface="Arial" panose="020B0604020202020204" pitchFamily="34" charset="0"/>
              <a:buChar char="•"/>
            </a:pPr>
            <a:r>
              <a:rPr lang="en-US" sz="1200" dirty="0">
                <a:latin typeface="Lato" panose="020F0502020204030203" pitchFamily="34" charset="0"/>
              </a:rPr>
              <a:t>HAZOP &amp; Feasibility Studies</a:t>
            </a:r>
          </a:p>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Power System Studies</a:t>
            </a:r>
          </a:p>
        </p:txBody>
      </p:sp>
      <p:sp>
        <p:nvSpPr>
          <p:cNvPr id="14" name="TextBox 13"/>
          <p:cNvSpPr txBox="1"/>
          <p:nvPr/>
        </p:nvSpPr>
        <p:spPr>
          <a:xfrm>
            <a:off x="3320281" y="3618242"/>
            <a:ext cx="2778369" cy="646331"/>
          </a:xfrm>
          <a:prstGeom prst="rect">
            <a:avLst/>
          </a:prstGeom>
          <a:noFill/>
        </p:spPr>
        <p:txBody>
          <a:bodyPr wrap="square" rtlCol="0">
            <a:spAutoFit/>
          </a:bodyPr>
          <a:lstStyle/>
          <a:p>
            <a:pPr algn="ctr"/>
            <a:r>
              <a:rPr lang="en-US" b="1" dirty="0">
                <a:solidFill>
                  <a:srgbClr val="404040"/>
                </a:solidFill>
                <a:latin typeface="Lato" panose="020F0502020204030203" pitchFamily="34" charset="0"/>
              </a:rPr>
              <a:t>Operation &amp; Maintenance Support</a:t>
            </a:r>
          </a:p>
        </p:txBody>
      </p:sp>
      <p:sp>
        <p:nvSpPr>
          <p:cNvPr id="15" name="TextBox 14"/>
          <p:cNvSpPr txBox="1"/>
          <p:nvPr/>
        </p:nvSpPr>
        <p:spPr>
          <a:xfrm>
            <a:off x="3320281" y="4299795"/>
            <a:ext cx="2778369" cy="2332883"/>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Maintenance of Tank Storage &amp; Pipeline (Inc. Tank Cleaning &amp; Refurbishment)</a:t>
            </a:r>
          </a:p>
          <a:p>
            <a:pPr marL="171450" indent="-171450">
              <a:lnSpc>
                <a:spcPts val="1600"/>
              </a:lnSpc>
              <a:buFont typeface="Arial" panose="020B0604020202020204" pitchFamily="34" charset="0"/>
              <a:buChar char="•"/>
            </a:pPr>
            <a:r>
              <a:rPr lang="en-US" sz="1200" dirty="0">
                <a:latin typeface="Lato" panose="020F0502020204030203" pitchFamily="34" charset="0"/>
              </a:rPr>
              <a:t>Maintenance of Instrument  filters, valves, meters or gauges, etc.</a:t>
            </a:r>
          </a:p>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Maintenance of Electrical devices, switching facilities, motors, etc.</a:t>
            </a:r>
          </a:p>
          <a:p>
            <a:pPr marL="171450" indent="-171450">
              <a:lnSpc>
                <a:spcPts val="1600"/>
              </a:lnSpc>
              <a:buFont typeface="Arial" panose="020B0604020202020204" pitchFamily="34" charset="0"/>
              <a:buChar char="•"/>
            </a:pPr>
            <a:r>
              <a:rPr lang="en-US" sz="1200" dirty="0">
                <a:latin typeface="Lato" panose="020F0502020204030203" pitchFamily="34" charset="0"/>
              </a:rPr>
              <a:t>Maintenance of Mechanical equipment, pumps, genset, vehicles, etc.</a:t>
            </a:r>
          </a:p>
          <a:p>
            <a:pPr marL="171450" indent="-171450">
              <a:lnSpc>
                <a:spcPts val="1600"/>
              </a:lnSpc>
              <a:buFont typeface="Arial" panose="020B0604020202020204" pitchFamily="34" charset="0"/>
              <a:buChar char="•"/>
            </a:pPr>
            <a:endParaRPr lang="en-US" sz="1200" b="1" dirty="0">
              <a:solidFill>
                <a:schemeClr val="tx1">
                  <a:lumMod val="75000"/>
                  <a:lumOff val="25000"/>
                </a:schemeClr>
              </a:solidFill>
              <a:latin typeface="Lato" panose="020F0502020204030203" pitchFamily="34" charset="0"/>
            </a:endParaRPr>
          </a:p>
        </p:txBody>
      </p:sp>
      <p:sp>
        <p:nvSpPr>
          <p:cNvPr id="16" name="TextBox 15"/>
          <p:cNvSpPr txBox="1"/>
          <p:nvPr/>
        </p:nvSpPr>
        <p:spPr>
          <a:xfrm>
            <a:off x="6091191" y="3618242"/>
            <a:ext cx="2778369" cy="369332"/>
          </a:xfrm>
          <a:prstGeom prst="rect">
            <a:avLst/>
          </a:prstGeom>
          <a:noFill/>
        </p:spPr>
        <p:txBody>
          <a:bodyPr wrap="square" rtlCol="0">
            <a:spAutoFit/>
          </a:bodyPr>
          <a:lstStyle/>
          <a:p>
            <a:pPr algn="ctr"/>
            <a:r>
              <a:rPr lang="en-US" b="1" dirty="0">
                <a:solidFill>
                  <a:srgbClr val="3CB38A"/>
                </a:solidFill>
                <a:latin typeface="Lato" panose="020F0502020204030203" pitchFamily="34" charset="0"/>
              </a:rPr>
              <a:t>Men-Power Supplies</a:t>
            </a:r>
          </a:p>
        </p:txBody>
      </p:sp>
      <p:sp>
        <p:nvSpPr>
          <p:cNvPr id="17" name="TextBox 16"/>
          <p:cNvSpPr txBox="1"/>
          <p:nvPr/>
        </p:nvSpPr>
        <p:spPr>
          <a:xfrm>
            <a:off x="6091191" y="4299795"/>
            <a:ext cx="2778369" cy="1101776"/>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Provision of Engineers</a:t>
            </a:r>
          </a:p>
          <a:p>
            <a:pPr marL="171450" indent="-171450">
              <a:lnSpc>
                <a:spcPts val="1600"/>
              </a:lnSpc>
              <a:buFont typeface="Arial" panose="020B0604020202020204" pitchFamily="34" charset="0"/>
              <a:buChar char="•"/>
            </a:pPr>
            <a:r>
              <a:rPr lang="en-US" sz="1200" dirty="0">
                <a:latin typeface="Lato" panose="020F0502020204030203" pitchFamily="34" charset="0"/>
              </a:rPr>
              <a:t>Provision of Inspectors</a:t>
            </a:r>
          </a:p>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Provision of Technical Expert</a:t>
            </a:r>
          </a:p>
          <a:p>
            <a:pPr marL="171450" indent="-171450">
              <a:lnSpc>
                <a:spcPts val="1600"/>
              </a:lnSpc>
              <a:buFont typeface="Arial" panose="020B0604020202020204" pitchFamily="34" charset="0"/>
              <a:buChar char="•"/>
            </a:pPr>
            <a:r>
              <a:rPr lang="en-US" sz="1200" dirty="0">
                <a:latin typeface="Lato" panose="020F0502020204030203" pitchFamily="34" charset="0"/>
              </a:rPr>
              <a:t>Contract Men-Power</a:t>
            </a:r>
          </a:p>
          <a:p>
            <a:pPr marL="171450" indent="-171450">
              <a:lnSpc>
                <a:spcPts val="1600"/>
              </a:lnSpc>
              <a:buFont typeface="Arial" panose="020B0604020202020204" pitchFamily="34" charset="0"/>
              <a:buChar char="•"/>
            </a:pPr>
            <a:endParaRPr lang="en-US" sz="1200" dirty="0">
              <a:solidFill>
                <a:schemeClr val="tx1">
                  <a:lumMod val="50000"/>
                  <a:lumOff val="50000"/>
                </a:schemeClr>
              </a:solidFill>
              <a:latin typeface="Lato" panose="020F0502020204030203" pitchFamily="34" charset="0"/>
            </a:endParaRPr>
          </a:p>
        </p:txBody>
      </p:sp>
      <p:sp>
        <p:nvSpPr>
          <p:cNvPr id="18" name="TextBox 17"/>
          <p:cNvSpPr txBox="1"/>
          <p:nvPr/>
        </p:nvSpPr>
        <p:spPr>
          <a:xfrm>
            <a:off x="8849309" y="3618242"/>
            <a:ext cx="2778369" cy="369332"/>
          </a:xfrm>
          <a:prstGeom prst="rect">
            <a:avLst/>
          </a:prstGeom>
          <a:noFill/>
        </p:spPr>
        <p:txBody>
          <a:bodyPr wrap="square" rtlCol="0">
            <a:spAutoFit/>
          </a:bodyPr>
          <a:lstStyle/>
          <a:p>
            <a:pPr algn="ctr"/>
            <a:r>
              <a:rPr lang="en-US" b="1" dirty="0">
                <a:solidFill>
                  <a:srgbClr val="404040"/>
                </a:solidFill>
                <a:latin typeface="Lato" panose="020F0502020204030203" pitchFamily="34" charset="0"/>
              </a:rPr>
              <a:t>Material Supplies</a:t>
            </a:r>
          </a:p>
        </p:txBody>
      </p:sp>
      <p:sp>
        <p:nvSpPr>
          <p:cNvPr id="19" name="TextBox 18"/>
          <p:cNvSpPr txBox="1"/>
          <p:nvPr/>
        </p:nvSpPr>
        <p:spPr>
          <a:xfrm>
            <a:off x="8849309" y="4299795"/>
            <a:ext cx="2778369" cy="1717330"/>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Process Equipment, Material and Spare parts</a:t>
            </a:r>
          </a:p>
          <a:p>
            <a:pPr marL="171450" indent="-171450">
              <a:lnSpc>
                <a:spcPts val="1600"/>
              </a:lnSpc>
              <a:buFont typeface="Arial" panose="020B0604020202020204" pitchFamily="34" charset="0"/>
              <a:buChar char="•"/>
            </a:pPr>
            <a:r>
              <a:rPr lang="en-US" sz="1200" dirty="0">
                <a:latin typeface="Lato" panose="020F0502020204030203" pitchFamily="34" charset="0"/>
              </a:rPr>
              <a:t>Instrument Equipment, Material and Spare parts</a:t>
            </a:r>
          </a:p>
          <a:p>
            <a:pPr marL="171450" indent="-171450">
              <a:lnSpc>
                <a:spcPts val="1600"/>
              </a:lnSpc>
              <a:buFont typeface="Arial" panose="020B0604020202020204" pitchFamily="34" charset="0"/>
              <a:buChar char="•"/>
            </a:pPr>
            <a:r>
              <a:rPr lang="en-US" sz="1200" dirty="0">
                <a:solidFill>
                  <a:schemeClr val="tx1">
                    <a:lumMod val="50000"/>
                    <a:lumOff val="50000"/>
                  </a:schemeClr>
                </a:solidFill>
                <a:latin typeface="Lato" panose="020F0502020204030203" pitchFamily="34" charset="0"/>
              </a:rPr>
              <a:t>Electrical &amp; Control Equipment Material and Spare parts</a:t>
            </a:r>
          </a:p>
          <a:p>
            <a:pPr marL="171450" indent="-171450">
              <a:lnSpc>
                <a:spcPts val="1600"/>
              </a:lnSpc>
              <a:buFont typeface="Arial" panose="020B0604020202020204" pitchFamily="34" charset="0"/>
              <a:buChar char="•"/>
            </a:pPr>
            <a:r>
              <a:rPr lang="en-US" sz="1200" dirty="0">
                <a:latin typeface="Lato" panose="020F0502020204030203" pitchFamily="34" charset="0"/>
              </a:rPr>
              <a:t>Mechanical Equipment, Material and Spare parts</a:t>
            </a:r>
          </a:p>
        </p:txBody>
      </p:sp>
      <p:grpSp>
        <p:nvGrpSpPr>
          <p:cNvPr id="35" name="Group 34"/>
          <p:cNvGrpSpPr/>
          <p:nvPr/>
        </p:nvGrpSpPr>
        <p:grpSpPr>
          <a:xfrm>
            <a:off x="4256295" y="1820854"/>
            <a:ext cx="850920" cy="922861"/>
            <a:chOff x="0" y="0"/>
            <a:chExt cx="262890" cy="285750"/>
          </a:xfrm>
          <a:solidFill>
            <a:srgbClr val="404040"/>
          </a:solidFill>
        </p:grpSpPr>
        <p:sp>
          <p:nvSpPr>
            <p:cNvPr id="36" name="Freeform 35"/>
            <p:cNvSpPr>
              <a:spLocks noEditPoints="1"/>
            </p:cNvSpPr>
            <p:nvPr/>
          </p:nvSpPr>
          <p:spPr bwMode="auto">
            <a:xfrm>
              <a:off x="70485" y="76200"/>
              <a:ext cx="121920" cy="125730"/>
            </a:xfrm>
            <a:custGeom>
              <a:avLst/>
              <a:gdLst>
                <a:gd name="T0" fmla="*/ 33 w 33"/>
                <a:gd name="T1" fmla="*/ 19 h 33"/>
                <a:gd name="T2" fmla="*/ 33 w 33"/>
                <a:gd name="T3" fmla="*/ 14 h 33"/>
                <a:gd name="T4" fmla="*/ 29 w 33"/>
                <a:gd name="T5" fmla="*/ 14 h 33"/>
                <a:gd name="T6" fmla="*/ 27 w 33"/>
                <a:gd name="T7" fmla="*/ 10 h 33"/>
                <a:gd name="T8" fmla="*/ 30 w 33"/>
                <a:gd name="T9" fmla="*/ 6 h 33"/>
                <a:gd name="T10" fmla="*/ 27 w 33"/>
                <a:gd name="T11" fmla="*/ 3 h 33"/>
                <a:gd name="T12" fmla="*/ 23 w 33"/>
                <a:gd name="T13" fmla="*/ 6 h 33"/>
                <a:gd name="T14" fmla="*/ 19 w 33"/>
                <a:gd name="T15" fmla="*/ 4 h 33"/>
                <a:gd name="T16" fmla="*/ 19 w 33"/>
                <a:gd name="T17" fmla="*/ 0 h 33"/>
                <a:gd name="T18" fmla="*/ 14 w 33"/>
                <a:gd name="T19" fmla="*/ 0 h 33"/>
                <a:gd name="T20" fmla="*/ 14 w 33"/>
                <a:gd name="T21" fmla="*/ 4 h 33"/>
                <a:gd name="T22" fmla="*/ 10 w 33"/>
                <a:gd name="T23" fmla="*/ 6 h 33"/>
                <a:gd name="T24" fmla="*/ 7 w 33"/>
                <a:gd name="T25" fmla="*/ 3 h 33"/>
                <a:gd name="T26" fmla="*/ 4 w 33"/>
                <a:gd name="T27" fmla="*/ 6 h 33"/>
                <a:gd name="T28" fmla="*/ 7 w 33"/>
                <a:gd name="T29" fmla="*/ 10 h 33"/>
                <a:gd name="T30" fmla="*/ 5 w 33"/>
                <a:gd name="T31" fmla="*/ 14 h 33"/>
                <a:gd name="T32" fmla="*/ 0 w 33"/>
                <a:gd name="T33" fmla="*/ 14 h 33"/>
                <a:gd name="T34" fmla="*/ 0 w 33"/>
                <a:gd name="T35" fmla="*/ 19 h 33"/>
                <a:gd name="T36" fmla="*/ 5 w 33"/>
                <a:gd name="T37" fmla="*/ 19 h 33"/>
                <a:gd name="T38" fmla="*/ 7 w 33"/>
                <a:gd name="T39" fmla="*/ 23 h 33"/>
                <a:gd name="T40" fmla="*/ 4 w 33"/>
                <a:gd name="T41" fmla="*/ 26 h 33"/>
                <a:gd name="T42" fmla="*/ 7 w 33"/>
                <a:gd name="T43" fmla="*/ 29 h 33"/>
                <a:gd name="T44" fmla="*/ 10 w 33"/>
                <a:gd name="T45" fmla="*/ 26 h 33"/>
                <a:gd name="T46" fmla="*/ 14 w 33"/>
                <a:gd name="T47" fmla="*/ 28 h 33"/>
                <a:gd name="T48" fmla="*/ 14 w 33"/>
                <a:gd name="T49" fmla="*/ 33 h 33"/>
                <a:gd name="T50" fmla="*/ 19 w 33"/>
                <a:gd name="T51" fmla="*/ 33 h 33"/>
                <a:gd name="T52" fmla="*/ 19 w 33"/>
                <a:gd name="T53" fmla="*/ 28 h 33"/>
                <a:gd name="T54" fmla="*/ 23 w 33"/>
                <a:gd name="T55" fmla="*/ 26 h 33"/>
                <a:gd name="T56" fmla="*/ 27 w 33"/>
                <a:gd name="T57" fmla="*/ 29 h 33"/>
                <a:gd name="T58" fmla="*/ 30 w 33"/>
                <a:gd name="T59" fmla="*/ 26 h 33"/>
                <a:gd name="T60" fmla="*/ 27 w 33"/>
                <a:gd name="T61" fmla="*/ 23 h 33"/>
                <a:gd name="T62" fmla="*/ 29 w 33"/>
                <a:gd name="T63" fmla="*/ 19 h 33"/>
                <a:gd name="T64" fmla="*/ 33 w 33"/>
                <a:gd name="T65" fmla="*/ 19 h 33"/>
                <a:gd name="T66" fmla="*/ 17 w 33"/>
                <a:gd name="T67" fmla="*/ 21 h 33"/>
                <a:gd name="T68" fmla="*/ 12 w 33"/>
                <a:gd name="T69" fmla="*/ 16 h 33"/>
                <a:gd name="T70" fmla="*/ 17 w 33"/>
                <a:gd name="T71" fmla="*/ 11 h 33"/>
                <a:gd name="T72" fmla="*/ 22 w 33"/>
                <a:gd name="T73" fmla="*/ 16 h 33"/>
                <a:gd name="T74" fmla="*/ 17 w 33"/>
                <a:gd name="T75" fmla="*/ 21 h 33"/>
                <a:gd name="T76" fmla="*/ 17 w 33"/>
                <a:gd name="T77" fmla="*/ 21 h 33"/>
                <a:gd name="T78" fmla="*/ 17 w 33"/>
                <a:gd name="T7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33">
                  <a:moveTo>
                    <a:pt x="33" y="19"/>
                  </a:moveTo>
                  <a:cubicBezTo>
                    <a:pt x="33" y="14"/>
                    <a:pt x="33" y="14"/>
                    <a:pt x="33" y="14"/>
                  </a:cubicBezTo>
                  <a:cubicBezTo>
                    <a:pt x="29" y="14"/>
                    <a:pt x="29" y="14"/>
                    <a:pt x="29" y="14"/>
                  </a:cubicBezTo>
                  <a:cubicBezTo>
                    <a:pt x="28" y="12"/>
                    <a:pt x="28" y="11"/>
                    <a:pt x="27" y="10"/>
                  </a:cubicBezTo>
                  <a:cubicBezTo>
                    <a:pt x="30" y="6"/>
                    <a:pt x="30" y="6"/>
                    <a:pt x="30" y="6"/>
                  </a:cubicBezTo>
                  <a:cubicBezTo>
                    <a:pt x="27" y="3"/>
                    <a:pt x="27" y="3"/>
                    <a:pt x="27" y="3"/>
                  </a:cubicBezTo>
                  <a:cubicBezTo>
                    <a:pt x="23" y="6"/>
                    <a:pt x="23" y="6"/>
                    <a:pt x="23" y="6"/>
                  </a:cubicBezTo>
                  <a:cubicBezTo>
                    <a:pt x="22" y="5"/>
                    <a:pt x="21" y="5"/>
                    <a:pt x="19" y="4"/>
                  </a:cubicBezTo>
                  <a:cubicBezTo>
                    <a:pt x="19" y="0"/>
                    <a:pt x="19" y="0"/>
                    <a:pt x="19" y="0"/>
                  </a:cubicBezTo>
                  <a:cubicBezTo>
                    <a:pt x="14" y="0"/>
                    <a:pt x="14" y="0"/>
                    <a:pt x="14" y="0"/>
                  </a:cubicBezTo>
                  <a:cubicBezTo>
                    <a:pt x="14" y="4"/>
                    <a:pt x="14" y="4"/>
                    <a:pt x="14" y="4"/>
                  </a:cubicBezTo>
                  <a:cubicBezTo>
                    <a:pt x="13" y="5"/>
                    <a:pt x="11" y="5"/>
                    <a:pt x="10" y="6"/>
                  </a:cubicBezTo>
                  <a:cubicBezTo>
                    <a:pt x="7" y="3"/>
                    <a:pt x="7" y="3"/>
                    <a:pt x="7" y="3"/>
                  </a:cubicBezTo>
                  <a:cubicBezTo>
                    <a:pt x="4" y="6"/>
                    <a:pt x="4" y="6"/>
                    <a:pt x="4" y="6"/>
                  </a:cubicBezTo>
                  <a:cubicBezTo>
                    <a:pt x="7" y="10"/>
                    <a:pt x="7" y="10"/>
                    <a:pt x="7" y="10"/>
                  </a:cubicBezTo>
                  <a:cubicBezTo>
                    <a:pt x="6" y="11"/>
                    <a:pt x="5" y="12"/>
                    <a:pt x="5" y="14"/>
                  </a:cubicBezTo>
                  <a:cubicBezTo>
                    <a:pt x="0" y="14"/>
                    <a:pt x="0" y="14"/>
                    <a:pt x="0" y="14"/>
                  </a:cubicBezTo>
                  <a:cubicBezTo>
                    <a:pt x="0" y="19"/>
                    <a:pt x="0" y="19"/>
                    <a:pt x="0" y="19"/>
                  </a:cubicBezTo>
                  <a:cubicBezTo>
                    <a:pt x="5" y="19"/>
                    <a:pt x="5" y="19"/>
                    <a:pt x="5" y="19"/>
                  </a:cubicBezTo>
                  <a:cubicBezTo>
                    <a:pt x="5" y="20"/>
                    <a:pt x="6" y="22"/>
                    <a:pt x="7" y="23"/>
                  </a:cubicBezTo>
                  <a:cubicBezTo>
                    <a:pt x="4" y="26"/>
                    <a:pt x="4" y="26"/>
                    <a:pt x="4" y="26"/>
                  </a:cubicBezTo>
                  <a:cubicBezTo>
                    <a:pt x="7" y="29"/>
                    <a:pt x="7" y="29"/>
                    <a:pt x="7" y="29"/>
                  </a:cubicBezTo>
                  <a:cubicBezTo>
                    <a:pt x="10" y="26"/>
                    <a:pt x="10" y="26"/>
                    <a:pt x="10" y="26"/>
                  </a:cubicBezTo>
                  <a:cubicBezTo>
                    <a:pt x="11" y="27"/>
                    <a:pt x="13" y="28"/>
                    <a:pt x="14" y="28"/>
                  </a:cubicBezTo>
                  <a:cubicBezTo>
                    <a:pt x="14" y="33"/>
                    <a:pt x="14" y="33"/>
                    <a:pt x="14" y="33"/>
                  </a:cubicBezTo>
                  <a:cubicBezTo>
                    <a:pt x="19" y="33"/>
                    <a:pt x="19" y="33"/>
                    <a:pt x="19" y="33"/>
                  </a:cubicBezTo>
                  <a:cubicBezTo>
                    <a:pt x="19" y="28"/>
                    <a:pt x="19" y="28"/>
                    <a:pt x="19" y="28"/>
                  </a:cubicBezTo>
                  <a:cubicBezTo>
                    <a:pt x="21" y="28"/>
                    <a:pt x="22" y="27"/>
                    <a:pt x="23" y="26"/>
                  </a:cubicBezTo>
                  <a:cubicBezTo>
                    <a:pt x="27" y="29"/>
                    <a:pt x="27" y="29"/>
                    <a:pt x="27" y="29"/>
                  </a:cubicBezTo>
                  <a:cubicBezTo>
                    <a:pt x="30" y="26"/>
                    <a:pt x="30" y="26"/>
                    <a:pt x="30" y="26"/>
                  </a:cubicBezTo>
                  <a:cubicBezTo>
                    <a:pt x="27" y="23"/>
                    <a:pt x="27" y="23"/>
                    <a:pt x="27" y="23"/>
                  </a:cubicBezTo>
                  <a:cubicBezTo>
                    <a:pt x="28" y="22"/>
                    <a:pt x="28" y="20"/>
                    <a:pt x="29" y="19"/>
                  </a:cubicBezTo>
                  <a:lnTo>
                    <a:pt x="33" y="19"/>
                  </a:lnTo>
                  <a:close/>
                  <a:moveTo>
                    <a:pt x="17" y="21"/>
                  </a:moveTo>
                  <a:cubicBezTo>
                    <a:pt x="14" y="21"/>
                    <a:pt x="12" y="19"/>
                    <a:pt x="12" y="16"/>
                  </a:cubicBezTo>
                  <a:cubicBezTo>
                    <a:pt x="12" y="14"/>
                    <a:pt x="14" y="11"/>
                    <a:pt x="17" y="11"/>
                  </a:cubicBezTo>
                  <a:cubicBezTo>
                    <a:pt x="19" y="11"/>
                    <a:pt x="22" y="14"/>
                    <a:pt x="22" y="16"/>
                  </a:cubicBezTo>
                  <a:cubicBezTo>
                    <a:pt x="22" y="19"/>
                    <a:pt x="19" y="21"/>
                    <a:pt x="17" y="21"/>
                  </a:cubicBezTo>
                  <a:close/>
                  <a:moveTo>
                    <a:pt x="17" y="21"/>
                  </a:moveTo>
                  <a:cubicBezTo>
                    <a:pt x="17" y="21"/>
                    <a:pt x="17" y="21"/>
                    <a:pt x="17"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Freeform 36"/>
            <p:cNvSpPr>
              <a:spLocks noEditPoints="1"/>
            </p:cNvSpPr>
            <p:nvPr/>
          </p:nvSpPr>
          <p:spPr bwMode="auto">
            <a:xfrm>
              <a:off x="0" y="0"/>
              <a:ext cx="218440" cy="220980"/>
            </a:xfrm>
            <a:custGeom>
              <a:avLst/>
              <a:gdLst>
                <a:gd name="T0" fmla="*/ 10 w 59"/>
                <a:gd name="T1" fmla="*/ 36 h 58"/>
                <a:gd name="T2" fmla="*/ 35 w 59"/>
                <a:gd name="T3" fmla="*/ 11 h 58"/>
                <a:gd name="T4" fmla="*/ 45 w 59"/>
                <a:gd name="T5" fmla="*/ 13 h 58"/>
                <a:gd name="T6" fmla="*/ 41 w 59"/>
                <a:gd name="T7" fmla="*/ 18 h 58"/>
                <a:gd name="T8" fmla="*/ 59 w 59"/>
                <a:gd name="T9" fmla="*/ 18 h 58"/>
                <a:gd name="T10" fmla="*/ 59 w 59"/>
                <a:gd name="T11" fmla="*/ 0 h 58"/>
                <a:gd name="T12" fmla="*/ 53 w 59"/>
                <a:gd name="T13" fmla="*/ 6 h 58"/>
                <a:gd name="T14" fmla="*/ 35 w 59"/>
                <a:gd name="T15" fmla="*/ 1 h 58"/>
                <a:gd name="T16" fmla="*/ 0 w 59"/>
                <a:gd name="T17" fmla="*/ 36 h 58"/>
                <a:gd name="T18" fmla="*/ 7 w 59"/>
                <a:gd name="T19" fmla="*/ 58 h 58"/>
                <a:gd name="T20" fmla="*/ 15 w 59"/>
                <a:gd name="T21" fmla="*/ 50 h 58"/>
                <a:gd name="T22" fmla="*/ 10 w 59"/>
                <a:gd name="T23" fmla="*/ 36 h 58"/>
                <a:gd name="T24" fmla="*/ 10 w 59"/>
                <a:gd name="T25" fmla="*/ 36 h 58"/>
                <a:gd name="T26" fmla="*/ 10 w 59"/>
                <a:gd name="T2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58">
                  <a:moveTo>
                    <a:pt x="10" y="36"/>
                  </a:moveTo>
                  <a:cubicBezTo>
                    <a:pt x="10" y="22"/>
                    <a:pt x="22" y="11"/>
                    <a:pt x="35" y="11"/>
                  </a:cubicBezTo>
                  <a:cubicBezTo>
                    <a:pt x="39" y="11"/>
                    <a:pt x="42" y="12"/>
                    <a:pt x="45" y="13"/>
                  </a:cubicBezTo>
                  <a:cubicBezTo>
                    <a:pt x="41" y="18"/>
                    <a:pt x="41" y="18"/>
                    <a:pt x="41" y="18"/>
                  </a:cubicBezTo>
                  <a:cubicBezTo>
                    <a:pt x="59" y="18"/>
                    <a:pt x="59" y="18"/>
                    <a:pt x="59" y="18"/>
                  </a:cubicBezTo>
                  <a:cubicBezTo>
                    <a:pt x="59" y="0"/>
                    <a:pt x="59" y="0"/>
                    <a:pt x="59" y="0"/>
                  </a:cubicBezTo>
                  <a:cubicBezTo>
                    <a:pt x="53" y="6"/>
                    <a:pt x="53" y="6"/>
                    <a:pt x="53" y="6"/>
                  </a:cubicBezTo>
                  <a:cubicBezTo>
                    <a:pt x="48" y="3"/>
                    <a:pt x="42" y="1"/>
                    <a:pt x="35" y="1"/>
                  </a:cubicBezTo>
                  <a:cubicBezTo>
                    <a:pt x="16" y="1"/>
                    <a:pt x="0" y="17"/>
                    <a:pt x="0" y="36"/>
                  </a:cubicBezTo>
                  <a:cubicBezTo>
                    <a:pt x="0" y="44"/>
                    <a:pt x="3" y="52"/>
                    <a:pt x="7" y="58"/>
                  </a:cubicBezTo>
                  <a:cubicBezTo>
                    <a:pt x="15" y="50"/>
                    <a:pt x="15" y="50"/>
                    <a:pt x="15" y="50"/>
                  </a:cubicBezTo>
                  <a:cubicBezTo>
                    <a:pt x="12" y="46"/>
                    <a:pt x="10" y="42"/>
                    <a:pt x="10" y="36"/>
                  </a:cubicBezTo>
                  <a:close/>
                  <a:moveTo>
                    <a:pt x="10" y="36"/>
                  </a:moveTo>
                  <a:cubicBezTo>
                    <a:pt x="10" y="36"/>
                    <a:pt x="10" y="36"/>
                    <a:pt x="1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Freeform 37"/>
            <p:cNvSpPr>
              <a:spLocks noEditPoints="1"/>
            </p:cNvSpPr>
            <p:nvPr/>
          </p:nvSpPr>
          <p:spPr bwMode="auto">
            <a:xfrm>
              <a:off x="52070" y="64770"/>
              <a:ext cx="210820" cy="220980"/>
            </a:xfrm>
            <a:custGeom>
              <a:avLst/>
              <a:gdLst>
                <a:gd name="T0" fmla="*/ 51 w 57"/>
                <a:gd name="T1" fmla="*/ 0 h 58"/>
                <a:gd name="T2" fmla="*/ 43 w 57"/>
                <a:gd name="T3" fmla="*/ 7 h 58"/>
                <a:gd name="T4" fmla="*/ 46 w 57"/>
                <a:gd name="T5" fmla="*/ 22 h 58"/>
                <a:gd name="T6" fmla="*/ 19 w 57"/>
                <a:gd name="T7" fmla="*/ 44 h 58"/>
                <a:gd name="T8" fmla="*/ 14 w 57"/>
                <a:gd name="T9" fmla="*/ 43 h 58"/>
                <a:gd name="T10" fmla="*/ 18 w 57"/>
                <a:gd name="T11" fmla="*/ 38 h 58"/>
                <a:gd name="T12" fmla="*/ 0 w 57"/>
                <a:gd name="T13" fmla="*/ 40 h 58"/>
                <a:gd name="T14" fmla="*/ 2 w 57"/>
                <a:gd name="T15" fmla="*/ 58 h 58"/>
                <a:gd name="T16" fmla="*/ 7 w 57"/>
                <a:gd name="T17" fmla="*/ 52 h 58"/>
                <a:gd name="T18" fmla="*/ 18 w 57"/>
                <a:gd name="T19" fmla="*/ 55 h 58"/>
                <a:gd name="T20" fmla="*/ 56 w 57"/>
                <a:gd name="T21" fmla="*/ 22 h 58"/>
                <a:gd name="T22" fmla="*/ 51 w 57"/>
                <a:gd name="T23" fmla="*/ 0 h 58"/>
                <a:gd name="T24" fmla="*/ 51 w 57"/>
                <a:gd name="T25" fmla="*/ 0 h 58"/>
                <a:gd name="T26" fmla="*/ 51 w 57"/>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8">
                  <a:moveTo>
                    <a:pt x="51" y="0"/>
                  </a:moveTo>
                  <a:cubicBezTo>
                    <a:pt x="43" y="7"/>
                    <a:pt x="43" y="7"/>
                    <a:pt x="43" y="7"/>
                  </a:cubicBezTo>
                  <a:cubicBezTo>
                    <a:pt x="45" y="11"/>
                    <a:pt x="47" y="16"/>
                    <a:pt x="46" y="22"/>
                  </a:cubicBezTo>
                  <a:cubicBezTo>
                    <a:pt x="45" y="35"/>
                    <a:pt x="33" y="46"/>
                    <a:pt x="19" y="44"/>
                  </a:cubicBezTo>
                  <a:cubicBezTo>
                    <a:pt x="17" y="44"/>
                    <a:pt x="15" y="44"/>
                    <a:pt x="14" y="43"/>
                  </a:cubicBezTo>
                  <a:cubicBezTo>
                    <a:pt x="18" y="38"/>
                    <a:pt x="18" y="38"/>
                    <a:pt x="18" y="38"/>
                  </a:cubicBezTo>
                  <a:cubicBezTo>
                    <a:pt x="0" y="40"/>
                    <a:pt x="0" y="40"/>
                    <a:pt x="0" y="40"/>
                  </a:cubicBezTo>
                  <a:cubicBezTo>
                    <a:pt x="2" y="58"/>
                    <a:pt x="2" y="58"/>
                    <a:pt x="2" y="58"/>
                  </a:cubicBezTo>
                  <a:cubicBezTo>
                    <a:pt x="7" y="52"/>
                    <a:pt x="7" y="52"/>
                    <a:pt x="7" y="52"/>
                  </a:cubicBezTo>
                  <a:cubicBezTo>
                    <a:pt x="10" y="53"/>
                    <a:pt x="14" y="54"/>
                    <a:pt x="18" y="55"/>
                  </a:cubicBezTo>
                  <a:cubicBezTo>
                    <a:pt x="38" y="56"/>
                    <a:pt x="55" y="42"/>
                    <a:pt x="56" y="22"/>
                  </a:cubicBezTo>
                  <a:cubicBezTo>
                    <a:pt x="57" y="14"/>
                    <a:pt x="55" y="7"/>
                    <a:pt x="51" y="0"/>
                  </a:cubicBezTo>
                  <a:close/>
                  <a:moveTo>
                    <a:pt x="51" y="0"/>
                  </a:moveTo>
                  <a:cubicBezTo>
                    <a:pt x="51" y="0"/>
                    <a:pt x="51"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6" name="Freeform 69"/>
          <p:cNvSpPr>
            <a:spLocks noEditPoints="1"/>
          </p:cNvSpPr>
          <p:nvPr/>
        </p:nvSpPr>
        <p:spPr bwMode="auto">
          <a:xfrm>
            <a:off x="1445684" y="1777450"/>
            <a:ext cx="905607" cy="905607"/>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rgbClr val="3CB38A"/>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9883124" y="1805682"/>
            <a:ext cx="767704" cy="877375"/>
            <a:chOff x="4800600" y="1962150"/>
            <a:chExt cx="355600" cy="406400"/>
          </a:xfrm>
          <a:solidFill>
            <a:srgbClr val="404040"/>
          </a:solidFill>
        </p:grpSpPr>
        <p:sp>
          <p:nvSpPr>
            <p:cNvPr id="28" name="Freeform 27"/>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39" name="Freeform 38"/>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0" name="Freeform 39"/>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1" name="Freeform 40"/>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2" name="Freeform 41"/>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3" name="Freeform 42"/>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4" name="Freeform 143"/>
            <p:cNvSpPr>
              <a:spLocks noEditPoints="1"/>
            </p:cNvSpPr>
            <p:nvPr/>
          </p:nvSpPr>
          <p:spPr bwMode="auto">
            <a:xfrm>
              <a:off x="4800600" y="1962150"/>
              <a:ext cx="355600" cy="406400"/>
            </a:xfrm>
            <a:custGeom>
              <a:avLst/>
              <a:gdLst/>
              <a:ahLst/>
              <a:cxnLst>
                <a:cxn ang="0">
                  <a:pos x="72" y="4"/>
                </a:cxn>
                <a:cxn ang="0">
                  <a:pos x="10" y="28"/>
                </a:cxn>
                <a:cxn ang="0">
                  <a:pos x="0" y="204"/>
                </a:cxn>
                <a:cxn ang="0">
                  <a:pos x="10" y="228"/>
                </a:cxn>
                <a:cxn ang="0">
                  <a:pos x="72" y="252"/>
                </a:cxn>
                <a:cxn ang="0">
                  <a:pos x="132" y="256"/>
                </a:cxn>
                <a:cxn ang="0">
                  <a:pos x="202" y="236"/>
                </a:cxn>
                <a:cxn ang="0">
                  <a:pos x="224" y="204"/>
                </a:cxn>
                <a:cxn ang="0">
                  <a:pos x="222" y="40"/>
                </a:cxn>
                <a:cxn ang="0">
                  <a:pos x="172" y="8"/>
                </a:cxn>
                <a:cxn ang="0">
                  <a:pos x="208" y="204"/>
                </a:cxn>
                <a:cxn ang="0">
                  <a:pos x="192" y="224"/>
                </a:cxn>
                <a:cxn ang="0">
                  <a:pos x="132" y="240"/>
                </a:cxn>
                <a:cxn ang="0">
                  <a:pos x="74" y="238"/>
                </a:cxn>
                <a:cxn ang="0">
                  <a:pos x="24" y="218"/>
                </a:cxn>
                <a:cxn ang="0">
                  <a:pos x="16" y="174"/>
                </a:cxn>
                <a:cxn ang="0">
                  <a:pos x="56" y="194"/>
                </a:cxn>
                <a:cxn ang="0">
                  <a:pos x="142" y="198"/>
                </a:cxn>
                <a:cxn ang="0">
                  <a:pos x="200" y="180"/>
                </a:cxn>
                <a:cxn ang="0">
                  <a:pos x="208" y="156"/>
                </a:cxn>
                <a:cxn ang="0">
                  <a:pos x="206" y="164"/>
                </a:cxn>
                <a:cxn ang="0">
                  <a:pos x="166" y="186"/>
                </a:cxn>
                <a:cxn ang="0">
                  <a:pos x="112" y="192"/>
                </a:cxn>
                <a:cxn ang="0">
                  <a:pos x="44" y="182"/>
                </a:cxn>
                <a:cxn ang="0">
                  <a:pos x="16" y="156"/>
                </a:cxn>
                <a:cxn ang="0">
                  <a:pos x="16" y="126"/>
                </a:cxn>
                <a:cxn ang="0">
                  <a:pos x="44" y="142"/>
                </a:cxn>
                <a:cxn ang="0">
                  <a:pos x="112" y="152"/>
                </a:cxn>
                <a:cxn ang="0">
                  <a:pos x="192" y="138"/>
                </a:cxn>
                <a:cxn ang="0">
                  <a:pos x="208" y="108"/>
                </a:cxn>
                <a:cxn ang="0">
                  <a:pos x="208" y="108"/>
                </a:cxn>
                <a:cxn ang="0">
                  <a:pos x="180" y="134"/>
                </a:cxn>
                <a:cxn ang="0">
                  <a:pos x="112" y="144"/>
                </a:cxn>
                <a:cxn ang="0">
                  <a:pos x="58" y="138"/>
                </a:cxn>
                <a:cxn ang="0">
                  <a:pos x="18" y="116"/>
                </a:cxn>
                <a:cxn ang="0">
                  <a:pos x="16" y="108"/>
                </a:cxn>
                <a:cxn ang="0">
                  <a:pos x="34" y="90"/>
                </a:cxn>
                <a:cxn ang="0">
                  <a:pos x="112" y="104"/>
                </a:cxn>
                <a:cxn ang="0">
                  <a:pos x="200" y="86"/>
                </a:cxn>
                <a:cxn ang="0">
                  <a:pos x="112" y="88"/>
                </a:cxn>
                <a:cxn ang="0">
                  <a:pos x="44" y="78"/>
                </a:cxn>
                <a:cxn ang="0">
                  <a:pos x="16" y="52"/>
                </a:cxn>
                <a:cxn ang="0">
                  <a:pos x="32" y="32"/>
                </a:cxn>
                <a:cxn ang="0">
                  <a:pos x="92" y="16"/>
                </a:cxn>
                <a:cxn ang="0">
                  <a:pos x="150" y="18"/>
                </a:cxn>
                <a:cxn ang="0">
                  <a:pos x="200" y="38"/>
                </a:cxn>
                <a:cxn ang="0">
                  <a:pos x="206" y="60"/>
                </a:cxn>
                <a:cxn ang="0">
                  <a:pos x="166" y="82"/>
                </a:cxn>
              </a:cxnLst>
              <a:rect l="0" t="0" r="r" b="b"/>
              <a:pathLst>
                <a:path w="224" h="256">
                  <a:moveTo>
                    <a:pt x="112" y="0"/>
                  </a:moveTo>
                  <a:lnTo>
                    <a:pt x="112" y="0"/>
                  </a:lnTo>
                  <a:lnTo>
                    <a:pt x="92" y="0"/>
                  </a:lnTo>
                  <a:lnTo>
                    <a:pt x="72" y="4"/>
                  </a:lnTo>
                  <a:lnTo>
                    <a:pt x="52" y="8"/>
                  </a:lnTo>
                  <a:lnTo>
                    <a:pt x="36" y="12"/>
                  </a:lnTo>
                  <a:lnTo>
                    <a:pt x="22" y="20"/>
                  </a:lnTo>
                  <a:lnTo>
                    <a:pt x="10" y="28"/>
                  </a:lnTo>
                  <a:lnTo>
                    <a:pt x="2" y="40"/>
                  </a:lnTo>
                  <a:lnTo>
                    <a:pt x="0" y="46"/>
                  </a:lnTo>
                  <a:lnTo>
                    <a:pt x="0" y="52"/>
                  </a:lnTo>
                  <a:lnTo>
                    <a:pt x="0" y="204"/>
                  </a:lnTo>
                  <a:lnTo>
                    <a:pt x="0" y="204"/>
                  </a:lnTo>
                  <a:lnTo>
                    <a:pt x="0" y="210"/>
                  </a:lnTo>
                  <a:lnTo>
                    <a:pt x="2" y="216"/>
                  </a:lnTo>
                  <a:lnTo>
                    <a:pt x="10" y="228"/>
                  </a:lnTo>
                  <a:lnTo>
                    <a:pt x="22" y="236"/>
                  </a:lnTo>
                  <a:lnTo>
                    <a:pt x="36" y="244"/>
                  </a:lnTo>
                  <a:lnTo>
                    <a:pt x="52" y="248"/>
                  </a:lnTo>
                  <a:lnTo>
                    <a:pt x="72" y="252"/>
                  </a:lnTo>
                  <a:lnTo>
                    <a:pt x="92" y="256"/>
                  </a:lnTo>
                  <a:lnTo>
                    <a:pt x="112" y="256"/>
                  </a:lnTo>
                  <a:lnTo>
                    <a:pt x="112" y="256"/>
                  </a:lnTo>
                  <a:lnTo>
                    <a:pt x="132" y="256"/>
                  </a:lnTo>
                  <a:lnTo>
                    <a:pt x="152" y="252"/>
                  </a:lnTo>
                  <a:lnTo>
                    <a:pt x="172" y="248"/>
                  </a:lnTo>
                  <a:lnTo>
                    <a:pt x="188" y="244"/>
                  </a:lnTo>
                  <a:lnTo>
                    <a:pt x="202" y="236"/>
                  </a:lnTo>
                  <a:lnTo>
                    <a:pt x="214" y="228"/>
                  </a:lnTo>
                  <a:lnTo>
                    <a:pt x="222" y="216"/>
                  </a:lnTo>
                  <a:lnTo>
                    <a:pt x="224" y="210"/>
                  </a:lnTo>
                  <a:lnTo>
                    <a:pt x="224" y="204"/>
                  </a:lnTo>
                  <a:lnTo>
                    <a:pt x="224" y="52"/>
                  </a:lnTo>
                  <a:lnTo>
                    <a:pt x="224" y="52"/>
                  </a:lnTo>
                  <a:lnTo>
                    <a:pt x="224" y="46"/>
                  </a:lnTo>
                  <a:lnTo>
                    <a:pt x="222" y="40"/>
                  </a:lnTo>
                  <a:lnTo>
                    <a:pt x="214" y="28"/>
                  </a:lnTo>
                  <a:lnTo>
                    <a:pt x="202" y="20"/>
                  </a:lnTo>
                  <a:lnTo>
                    <a:pt x="188" y="12"/>
                  </a:lnTo>
                  <a:lnTo>
                    <a:pt x="172" y="8"/>
                  </a:lnTo>
                  <a:lnTo>
                    <a:pt x="152" y="4"/>
                  </a:lnTo>
                  <a:lnTo>
                    <a:pt x="132" y="0"/>
                  </a:lnTo>
                  <a:lnTo>
                    <a:pt x="112" y="0"/>
                  </a:lnTo>
                  <a:close/>
                  <a:moveTo>
                    <a:pt x="208" y="204"/>
                  </a:moveTo>
                  <a:lnTo>
                    <a:pt x="208" y="204"/>
                  </a:lnTo>
                  <a:lnTo>
                    <a:pt x="206" y="212"/>
                  </a:lnTo>
                  <a:lnTo>
                    <a:pt x="200" y="218"/>
                  </a:lnTo>
                  <a:lnTo>
                    <a:pt x="192" y="224"/>
                  </a:lnTo>
                  <a:lnTo>
                    <a:pt x="180" y="230"/>
                  </a:lnTo>
                  <a:lnTo>
                    <a:pt x="166" y="234"/>
                  </a:lnTo>
                  <a:lnTo>
                    <a:pt x="150" y="238"/>
                  </a:lnTo>
                  <a:lnTo>
                    <a:pt x="132" y="240"/>
                  </a:lnTo>
                  <a:lnTo>
                    <a:pt x="112" y="240"/>
                  </a:lnTo>
                  <a:lnTo>
                    <a:pt x="112" y="240"/>
                  </a:lnTo>
                  <a:lnTo>
                    <a:pt x="92" y="240"/>
                  </a:lnTo>
                  <a:lnTo>
                    <a:pt x="74" y="238"/>
                  </a:lnTo>
                  <a:lnTo>
                    <a:pt x="58" y="234"/>
                  </a:lnTo>
                  <a:lnTo>
                    <a:pt x="44" y="230"/>
                  </a:lnTo>
                  <a:lnTo>
                    <a:pt x="32" y="224"/>
                  </a:lnTo>
                  <a:lnTo>
                    <a:pt x="24" y="218"/>
                  </a:lnTo>
                  <a:lnTo>
                    <a:pt x="18" y="212"/>
                  </a:lnTo>
                  <a:lnTo>
                    <a:pt x="16" y="204"/>
                  </a:lnTo>
                  <a:lnTo>
                    <a:pt x="16" y="174"/>
                  </a:lnTo>
                  <a:lnTo>
                    <a:pt x="16" y="174"/>
                  </a:lnTo>
                  <a:lnTo>
                    <a:pt x="24" y="180"/>
                  </a:lnTo>
                  <a:lnTo>
                    <a:pt x="32" y="186"/>
                  </a:lnTo>
                  <a:lnTo>
                    <a:pt x="44" y="190"/>
                  </a:lnTo>
                  <a:lnTo>
                    <a:pt x="56" y="194"/>
                  </a:lnTo>
                  <a:lnTo>
                    <a:pt x="82" y="198"/>
                  </a:lnTo>
                  <a:lnTo>
                    <a:pt x="112" y="200"/>
                  </a:lnTo>
                  <a:lnTo>
                    <a:pt x="112" y="200"/>
                  </a:lnTo>
                  <a:lnTo>
                    <a:pt x="142" y="198"/>
                  </a:lnTo>
                  <a:lnTo>
                    <a:pt x="168" y="194"/>
                  </a:lnTo>
                  <a:lnTo>
                    <a:pt x="180" y="190"/>
                  </a:lnTo>
                  <a:lnTo>
                    <a:pt x="192" y="186"/>
                  </a:lnTo>
                  <a:lnTo>
                    <a:pt x="200" y="180"/>
                  </a:lnTo>
                  <a:lnTo>
                    <a:pt x="208" y="174"/>
                  </a:lnTo>
                  <a:lnTo>
                    <a:pt x="208" y="204"/>
                  </a:lnTo>
                  <a:close/>
                  <a:moveTo>
                    <a:pt x="208" y="156"/>
                  </a:moveTo>
                  <a:lnTo>
                    <a:pt x="208" y="156"/>
                  </a:lnTo>
                  <a:lnTo>
                    <a:pt x="208" y="156"/>
                  </a:lnTo>
                  <a:lnTo>
                    <a:pt x="208" y="156"/>
                  </a:lnTo>
                  <a:lnTo>
                    <a:pt x="208" y="156"/>
                  </a:lnTo>
                  <a:lnTo>
                    <a:pt x="206" y="164"/>
                  </a:lnTo>
                  <a:lnTo>
                    <a:pt x="200" y="170"/>
                  </a:lnTo>
                  <a:lnTo>
                    <a:pt x="192" y="176"/>
                  </a:lnTo>
                  <a:lnTo>
                    <a:pt x="180" y="182"/>
                  </a:lnTo>
                  <a:lnTo>
                    <a:pt x="166" y="186"/>
                  </a:lnTo>
                  <a:lnTo>
                    <a:pt x="150" y="190"/>
                  </a:lnTo>
                  <a:lnTo>
                    <a:pt x="132" y="192"/>
                  </a:lnTo>
                  <a:lnTo>
                    <a:pt x="112" y="192"/>
                  </a:lnTo>
                  <a:lnTo>
                    <a:pt x="112" y="192"/>
                  </a:lnTo>
                  <a:lnTo>
                    <a:pt x="92" y="192"/>
                  </a:lnTo>
                  <a:lnTo>
                    <a:pt x="74" y="190"/>
                  </a:lnTo>
                  <a:lnTo>
                    <a:pt x="58" y="186"/>
                  </a:lnTo>
                  <a:lnTo>
                    <a:pt x="44" y="182"/>
                  </a:lnTo>
                  <a:lnTo>
                    <a:pt x="32" y="176"/>
                  </a:lnTo>
                  <a:lnTo>
                    <a:pt x="24" y="170"/>
                  </a:lnTo>
                  <a:lnTo>
                    <a:pt x="18" y="164"/>
                  </a:lnTo>
                  <a:lnTo>
                    <a:pt x="16" y="156"/>
                  </a:lnTo>
                  <a:lnTo>
                    <a:pt x="16" y="156"/>
                  </a:lnTo>
                  <a:lnTo>
                    <a:pt x="16" y="156"/>
                  </a:lnTo>
                  <a:lnTo>
                    <a:pt x="16" y="156"/>
                  </a:lnTo>
                  <a:lnTo>
                    <a:pt x="16" y="126"/>
                  </a:lnTo>
                  <a:lnTo>
                    <a:pt x="16" y="126"/>
                  </a:lnTo>
                  <a:lnTo>
                    <a:pt x="24" y="132"/>
                  </a:lnTo>
                  <a:lnTo>
                    <a:pt x="32" y="138"/>
                  </a:lnTo>
                  <a:lnTo>
                    <a:pt x="44" y="142"/>
                  </a:lnTo>
                  <a:lnTo>
                    <a:pt x="56" y="146"/>
                  </a:lnTo>
                  <a:lnTo>
                    <a:pt x="82" y="150"/>
                  </a:lnTo>
                  <a:lnTo>
                    <a:pt x="112" y="152"/>
                  </a:lnTo>
                  <a:lnTo>
                    <a:pt x="112" y="152"/>
                  </a:lnTo>
                  <a:lnTo>
                    <a:pt x="142" y="150"/>
                  </a:lnTo>
                  <a:lnTo>
                    <a:pt x="168" y="146"/>
                  </a:lnTo>
                  <a:lnTo>
                    <a:pt x="180" y="142"/>
                  </a:lnTo>
                  <a:lnTo>
                    <a:pt x="192" y="138"/>
                  </a:lnTo>
                  <a:lnTo>
                    <a:pt x="200" y="132"/>
                  </a:lnTo>
                  <a:lnTo>
                    <a:pt x="208" y="126"/>
                  </a:lnTo>
                  <a:lnTo>
                    <a:pt x="208" y="156"/>
                  </a:lnTo>
                  <a:close/>
                  <a:moveTo>
                    <a:pt x="208" y="108"/>
                  </a:moveTo>
                  <a:lnTo>
                    <a:pt x="208" y="108"/>
                  </a:lnTo>
                  <a:lnTo>
                    <a:pt x="208" y="108"/>
                  </a:lnTo>
                  <a:lnTo>
                    <a:pt x="208" y="108"/>
                  </a:lnTo>
                  <a:lnTo>
                    <a:pt x="208" y="108"/>
                  </a:lnTo>
                  <a:lnTo>
                    <a:pt x="206" y="116"/>
                  </a:lnTo>
                  <a:lnTo>
                    <a:pt x="200" y="122"/>
                  </a:lnTo>
                  <a:lnTo>
                    <a:pt x="192" y="128"/>
                  </a:lnTo>
                  <a:lnTo>
                    <a:pt x="180" y="134"/>
                  </a:lnTo>
                  <a:lnTo>
                    <a:pt x="166" y="138"/>
                  </a:lnTo>
                  <a:lnTo>
                    <a:pt x="150" y="142"/>
                  </a:lnTo>
                  <a:lnTo>
                    <a:pt x="132" y="144"/>
                  </a:lnTo>
                  <a:lnTo>
                    <a:pt x="112" y="144"/>
                  </a:lnTo>
                  <a:lnTo>
                    <a:pt x="112" y="144"/>
                  </a:lnTo>
                  <a:lnTo>
                    <a:pt x="92" y="144"/>
                  </a:lnTo>
                  <a:lnTo>
                    <a:pt x="74" y="142"/>
                  </a:lnTo>
                  <a:lnTo>
                    <a:pt x="58" y="138"/>
                  </a:lnTo>
                  <a:lnTo>
                    <a:pt x="44" y="134"/>
                  </a:lnTo>
                  <a:lnTo>
                    <a:pt x="32" y="128"/>
                  </a:lnTo>
                  <a:lnTo>
                    <a:pt x="24" y="122"/>
                  </a:lnTo>
                  <a:lnTo>
                    <a:pt x="18" y="116"/>
                  </a:lnTo>
                  <a:lnTo>
                    <a:pt x="16" y="108"/>
                  </a:lnTo>
                  <a:lnTo>
                    <a:pt x="16" y="108"/>
                  </a:lnTo>
                  <a:lnTo>
                    <a:pt x="16" y="108"/>
                  </a:lnTo>
                  <a:lnTo>
                    <a:pt x="16" y="108"/>
                  </a:lnTo>
                  <a:lnTo>
                    <a:pt x="16" y="80"/>
                  </a:lnTo>
                  <a:lnTo>
                    <a:pt x="16" y="80"/>
                  </a:lnTo>
                  <a:lnTo>
                    <a:pt x="24" y="86"/>
                  </a:lnTo>
                  <a:lnTo>
                    <a:pt x="34" y="90"/>
                  </a:lnTo>
                  <a:lnTo>
                    <a:pt x="58" y="98"/>
                  </a:lnTo>
                  <a:lnTo>
                    <a:pt x="84" y="102"/>
                  </a:lnTo>
                  <a:lnTo>
                    <a:pt x="112" y="104"/>
                  </a:lnTo>
                  <a:lnTo>
                    <a:pt x="112" y="104"/>
                  </a:lnTo>
                  <a:lnTo>
                    <a:pt x="140" y="102"/>
                  </a:lnTo>
                  <a:lnTo>
                    <a:pt x="166" y="98"/>
                  </a:lnTo>
                  <a:lnTo>
                    <a:pt x="190" y="90"/>
                  </a:lnTo>
                  <a:lnTo>
                    <a:pt x="200" y="86"/>
                  </a:lnTo>
                  <a:lnTo>
                    <a:pt x="208" y="80"/>
                  </a:lnTo>
                  <a:lnTo>
                    <a:pt x="208" y="108"/>
                  </a:lnTo>
                  <a:close/>
                  <a:moveTo>
                    <a:pt x="112" y="88"/>
                  </a:moveTo>
                  <a:lnTo>
                    <a:pt x="112" y="88"/>
                  </a:lnTo>
                  <a:lnTo>
                    <a:pt x="92" y="88"/>
                  </a:lnTo>
                  <a:lnTo>
                    <a:pt x="74" y="86"/>
                  </a:lnTo>
                  <a:lnTo>
                    <a:pt x="58" y="82"/>
                  </a:lnTo>
                  <a:lnTo>
                    <a:pt x="44" y="78"/>
                  </a:lnTo>
                  <a:lnTo>
                    <a:pt x="32" y="72"/>
                  </a:lnTo>
                  <a:lnTo>
                    <a:pt x="24" y="66"/>
                  </a:lnTo>
                  <a:lnTo>
                    <a:pt x="18" y="60"/>
                  </a:lnTo>
                  <a:lnTo>
                    <a:pt x="16" y="52"/>
                  </a:lnTo>
                  <a:lnTo>
                    <a:pt x="16" y="52"/>
                  </a:lnTo>
                  <a:lnTo>
                    <a:pt x="18" y="44"/>
                  </a:lnTo>
                  <a:lnTo>
                    <a:pt x="24" y="38"/>
                  </a:lnTo>
                  <a:lnTo>
                    <a:pt x="32" y="32"/>
                  </a:lnTo>
                  <a:lnTo>
                    <a:pt x="44" y="26"/>
                  </a:lnTo>
                  <a:lnTo>
                    <a:pt x="58" y="22"/>
                  </a:lnTo>
                  <a:lnTo>
                    <a:pt x="74" y="18"/>
                  </a:lnTo>
                  <a:lnTo>
                    <a:pt x="92" y="16"/>
                  </a:lnTo>
                  <a:lnTo>
                    <a:pt x="112" y="16"/>
                  </a:lnTo>
                  <a:lnTo>
                    <a:pt x="112" y="16"/>
                  </a:lnTo>
                  <a:lnTo>
                    <a:pt x="132" y="16"/>
                  </a:lnTo>
                  <a:lnTo>
                    <a:pt x="150" y="18"/>
                  </a:lnTo>
                  <a:lnTo>
                    <a:pt x="166" y="22"/>
                  </a:lnTo>
                  <a:lnTo>
                    <a:pt x="180" y="26"/>
                  </a:lnTo>
                  <a:lnTo>
                    <a:pt x="192" y="32"/>
                  </a:lnTo>
                  <a:lnTo>
                    <a:pt x="200" y="38"/>
                  </a:lnTo>
                  <a:lnTo>
                    <a:pt x="206" y="44"/>
                  </a:lnTo>
                  <a:lnTo>
                    <a:pt x="208" y="52"/>
                  </a:lnTo>
                  <a:lnTo>
                    <a:pt x="208" y="52"/>
                  </a:lnTo>
                  <a:lnTo>
                    <a:pt x="206" y="60"/>
                  </a:lnTo>
                  <a:lnTo>
                    <a:pt x="200" y="66"/>
                  </a:lnTo>
                  <a:lnTo>
                    <a:pt x="192" y="72"/>
                  </a:lnTo>
                  <a:lnTo>
                    <a:pt x="180" y="78"/>
                  </a:lnTo>
                  <a:lnTo>
                    <a:pt x="166" y="82"/>
                  </a:lnTo>
                  <a:lnTo>
                    <a:pt x="150" y="86"/>
                  </a:lnTo>
                  <a:lnTo>
                    <a:pt x="132" y="88"/>
                  </a:lnTo>
                  <a:lnTo>
                    <a:pt x="11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5" name="Group 44">
            <a:extLst>
              <a:ext uri="{FF2B5EF4-FFF2-40B4-BE49-F238E27FC236}">
                <a16:creationId xmlns:a16="http://schemas.microsoft.com/office/drawing/2014/main" id="{C3F7950A-4A49-4AC8-9834-B4A01F8E88CD}"/>
              </a:ext>
            </a:extLst>
          </p:cNvPr>
          <p:cNvGrpSpPr/>
          <p:nvPr/>
        </p:nvGrpSpPr>
        <p:grpSpPr>
          <a:xfrm>
            <a:off x="6826722" y="1669914"/>
            <a:ext cx="1227033" cy="1180013"/>
            <a:chOff x="0" y="0"/>
            <a:chExt cx="1026667" cy="1038095"/>
          </a:xfrm>
        </p:grpSpPr>
        <p:sp>
          <p:nvSpPr>
            <p:cNvPr id="46" name="Freeform 14">
              <a:extLst>
                <a:ext uri="{FF2B5EF4-FFF2-40B4-BE49-F238E27FC236}">
                  <a16:creationId xmlns:a16="http://schemas.microsoft.com/office/drawing/2014/main" id="{217F20DC-F999-4654-82C4-428F29054469}"/>
                </a:ext>
              </a:extLst>
            </p:cNvPr>
            <p:cNvSpPr>
              <a:spLocks noEditPoints="1"/>
            </p:cNvSpPr>
            <p:nvPr/>
          </p:nvSpPr>
          <p:spPr bwMode="auto">
            <a:xfrm>
              <a:off x="0" y="0"/>
              <a:ext cx="1026667" cy="1038095"/>
            </a:xfrm>
            <a:custGeom>
              <a:avLst/>
              <a:gdLst>
                <a:gd name="T0" fmla="*/ 263 w 274"/>
                <a:gd name="T1" fmla="*/ 84 h 274"/>
                <a:gd name="T2" fmla="*/ 191 w 274"/>
                <a:gd name="T3" fmla="*/ 11 h 274"/>
                <a:gd name="T4" fmla="*/ 137 w 274"/>
                <a:gd name="T5" fmla="*/ 0 h 274"/>
                <a:gd name="T6" fmla="*/ 84 w 274"/>
                <a:gd name="T7" fmla="*/ 11 h 274"/>
                <a:gd name="T8" fmla="*/ 11 w 274"/>
                <a:gd name="T9" fmla="*/ 84 h 274"/>
                <a:gd name="T10" fmla="*/ 0 w 274"/>
                <a:gd name="T11" fmla="*/ 137 h 274"/>
                <a:gd name="T12" fmla="*/ 11 w 274"/>
                <a:gd name="T13" fmla="*/ 190 h 274"/>
                <a:gd name="T14" fmla="*/ 84 w 274"/>
                <a:gd name="T15" fmla="*/ 263 h 274"/>
                <a:gd name="T16" fmla="*/ 137 w 274"/>
                <a:gd name="T17" fmla="*/ 274 h 274"/>
                <a:gd name="T18" fmla="*/ 191 w 274"/>
                <a:gd name="T19" fmla="*/ 263 h 274"/>
                <a:gd name="T20" fmla="*/ 263 w 274"/>
                <a:gd name="T21" fmla="*/ 190 h 274"/>
                <a:gd name="T22" fmla="*/ 274 w 274"/>
                <a:gd name="T23" fmla="*/ 137 h 274"/>
                <a:gd name="T24" fmla="*/ 263 w 274"/>
                <a:gd name="T25" fmla="*/ 84 h 274"/>
                <a:gd name="T26" fmla="*/ 248 w 274"/>
                <a:gd name="T27" fmla="*/ 184 h 274"/>
                <a:gd name="T28" fmla="*/ 222 w 274"/>
                <a:gd name="T29" fmla="*/ 222 h 274"/>
                <a:gd name="T30" fmla="*/ 184 w 274"/>
                <a:gd name="T31" fmla="*/ 248 h 274"/>
                <a:gd name="T32" fmla="*/ 137 w 274"/>
                <a:gd name="T33" fmla="*/ 258 h 274"/>
                <a:gd name="T34" fmla="*/ 77 w 274"/>
                <a:gd name="T35" fmla="*/ 241 h 274"/>
                <a:gd name="T36" fmla="*/ 33 w 274"/>
                <a:gd name="T37" fmla="*/ 198 h 274"/>
                <a:gd name="T38" fmla="*/ 17 w 274"/>
                <a:gd name="T39" fmla="*/ 137 h 274"/>
                <a:gd name="T40" fmla="*/ 33 w 274"/>
                <a:gd name="T41" fmla="*/ 77 h 274"/>
                <a:gd name="T42" fmla="*/ 77 w 274"/>
                <a:gd name="T43" fmla="*/ 33 h 274"/>
                <a:gd name="T44" fmla="*/ 137 w 274"/>
                <a:gd name="T45" fmla="*/ 16 h 274"/>
                <a:gd name="T46" fmla="*/ 198 w 274"/>
                <a:gd name="T47" fmla="*/ 33 h 274"/>
                <a:gd name="T48" fmla="*/ 242 w 274"/>
                <a:gd name="T49" fmla="*/ 77 h 274"/>
                <a:gd name="T50" fmla="*/ 258 w 274"/>
                <a:gd name="T51" fmla="*/ 137 h 274"/>
                <a:gd name="T52" fmla="*/ 248 w 274"/>
                <a:gd name="T53" fmla="*/ 184 h 274"/>
                <a:gd name="T54" fmla="*/ 248 w 274"/>
                <a:gd name="T55" fmla="*/ 184 h 274"/>
                <a:gd name="T56" fmla="*/ 248 w 274"/>
                <a:gd name="T57" fmla="*/ 18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274">
                  <a:moveTo>
                    <a:pt x="263" y="84"/>
                  </a:moveTo>
                  <a:cubicBezTo>
                    <a:pt x="249" y="50"/>
                    <a:pt x="224" y="25"/>
                    <a:pt x="191" y="11"/>
                  </a:cubicBezTo>
                  <a:cubicBezTo>
                    <a:pt x="174" y="4"/>
                    <a:pt x="156" y="0"/>
                    <a:pt x="137" y="0"/>
                  </a:cubicBezTo>
                  <a:cubicBezTo>
                    <a:pt x="119" y="0"/>
                    <a:pt x="101" y="4"/>
                    <a:pt x="84" y="11"/>
                  </a:cubicBezTo>
                  <a:cubicBezTo>
                    <a:pt x="50" y="25"/>
                    <a:pt x="25" y="50"/>
                    <a:pt x="11" y="84"/>
                  </a:cubicBezTo>
                  <a:cubicBezTo>
                    <a:pt x="4" y="101"/>
                    <a:pt x="0" y="118"/>
                    <a:pt x="0" y="137"/>
                  </a:cubicBezTo>
                  <a:cubicBezTo>
                    <a:pt x="0" y="156"/>
                    <a:pt x="4" y="173"/>
                    <a:pt x="11" y="190"/>
                  </a:cubicBezTo>
                  <a:cubicBezTo>
                    <a:pt x="25" y="224"/>
                    <a:pt x="50" y="249"/>
                    <a:pt x="84" y="263"/>
                  </a:cubicBezTo>
                  <a:cubicBezTo>
                    <a:pt x="101" y="270"/>
                    <a:pt x="119" y="274"/>
                    <a:pt x="137" y="274"/>
                  </a:cubicBezTo>
                  <a:cubicBezTo>
                    <a:pt x="156" y="274"/>
                    <a:pt x="174" y="271"/>
                    <a:pt x="191" y="263"/>
                  </a:cubicBezTo>
                  <a:cubicBezTo>
                    <a:pt x="224" y="249"/>
                    <a:pt x="249" y="224"/>
                    <a:pt x="263" y="190"/>
                  </a:cubicBezTo>
                  <a:cubicBezTo>
                    <a:pt x="271" y="173"/>
                    <a:pt x="274" y="156"/>
                    <a:pt x="274" y="137"/>
                  </a:cubicBezTo>
                  <a:cubicBezTo>
                    <a:pt x="274" y="118"/>
                    <a:pt x="271" y="101"/>
                    <a:pt x="263" y="84"/>
                  </a:cubicBezTo>
                  <a:close/>
                  <a:moveTo>
                    <a:pt x="248" y="184"/>
                  </a:moveTo>
                  <a:cubicBezTo>
                    <a:pt x="242" y="199"/>
                    <a:pt x="233" y="212"/>
                    <a:pt x="222" y="222"/>
                  </a:cubicBezTo>
                  <a:cubicBezTo>
                    <a:pt x="212" y="233"/>
                    <a:pt x="199" y="242"/>
                    <a:pt x="184" y="248"/>
                  </a:cubicBezTo>
                  <a:cubicBezTo>
                    <a:pt x="169" y="255"/>
                    <a:pt x="154" y="258"/>
                    <a:pt x="137" y="258"/>
                  </a:cubicBezTo>
                  <a:cubicBezTo>
                    <a:pt x="116" y="258"/>
                    <a:pt x="95" y="252"/>
                    <a:pt x="77" y="241"/>
                  </a:cubicBezTo>
                  <a:cubicBezTo>
                    <a:pt x="58" y="231"/>
                    <a:pt x="44" y="216"/>
                    <a:pt x="33" y="198"/>
                  </a:cubicBezTo>
                  <a:cubicBezTo>
                    <a:pt x="22" y="179"/>
                    <a:pt x="17" y="159"/>
                    <a:pt x="17" y="137"/>
                  </a:cubicBezTo>
                  <a:cubicBezTo>
                    <a:pt x="17" y="115"/>
                    <a:pt x="22" y="95"/>
                    <a:pt x="33" y="77"/>
                  </a:cubicBezTo>
                  <a:cubicBezTo>
                    <a:pt x="44" y="58"/>
                    <a:pt x="58" y="43"/>
                    <a:pt x="77" y="33"/>
                  </a:cubicBezTo>
                  <a:cubicBezTo>
                    <a:pt x="95" y="22"/>
                    <a:pt x="116" y="16"/>
                    <a:pt x="137" y="16"/>
                  </a:cubicBezTo>
                  <a:cubicBezTo>
                    <a:pt x="159" y="16"/>
                    <a:pt x="179" y="22"/>
                    <a:pt x="198" y="33"/>
                  </a:cubicBezTo>
                  <a:cubicBezTo>
                    <a:pt x="216" y="43"/>
                    <a:pt x="231" y="58"/>
                    <a:pt x="242" y="77"/>
                  </a:cubicBezTo>
                  <a:cubicBezTo>
                    <a:pt x="252" y="95"/>
                    <a:pt x="258" y="115"/>
                    <a:pt x="258" y="137"/>
                  </a:cubicBezTo>
                  <a:cubicBezTo>
                    <a:pt x="258" y="153"/>
                    <a:pt x="254" y="169"/>
                    <a:pt x="248" y="184"/>
                  </a:cubicBezTo>
                  <a:close/>
                  <a:moveTo>
                    <a:pt x="248" y="184"/>
                  </a:moveTo>
                  <a:cubicBezTo>
                    <a:pt x="248" y="184"/>
                    <a:pt x="248" y="184"/>
                    <a:pt x="248" y="184"/>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 name="Freeform 15">
              <a:extLst>
                <a:ext uri="{FF2B5EF4-FFF2-40B4-BE49-F238E27FC236}">
                  <a16:creationId xmlns:a16="http://schemas.microsoft.com/office/drawing/2014/main" id="{6A7691C3-3AAC-45BF-9EAA-1EBAB1E7D597}"/>
                </a:ext>
              </a:extLst>
            </p:cNvPr>
            <p:cNvSpPr>
              <a:spLocks noEditPoints="1"/>
            </p:cNvSpPr>
            <p:nvPr/>
          </p:nvSpPr>
          <p:spPr bwMode="auto">
            <a:xfrm>
              <a:off x="336884" y="264695"/>
              <a:ext cx="449524" cy="511746"/>
            </a:xfrm>
            <a:custGeom>
              <a:avLst/>
              <a:gdLst>
                <a:gd name="T0" fmla="*/ 113 w 120"/>
                <a:gd name="T1" fmla="*/ 55 h 135"/>
                <a:gd name="T2" fmla="*/ 67 w 120"/>
                <a:gd name="T3" fmla="*/ 29 h 135"/>
                <a:gd name="T4" fmla="*/ 22 w 120"/>
                <a:gd name="T5" fmla="*/ 3 h 135"/>
                <a:gd name="T6" fmla="*/ 7 w 120"/>
                <a:gd name="T7" fmla="*/ 3 h 135"/>
                <a:gd name="T8" fmla="*/ 0 w 120"/>
                <a:gd name="T9" fmla="*/ 16 h 135"/>
                <a:gd name="T10" fmla="*/ 0 w 120"/>
                <a:gd name="T11" fmla="*/ 120 h 135"/>
                <a:gd name="T12" fmla="*/ 7 w 120"/>
                <a:gd name="T13" fmla="*/ 133 h 135"/>
                <a:gd name="T14" fmla="*/ 16 w 120"/>
                <a:gd name="T15" fmla="*/ 135 h 135"/>
                <a:gd name="T16" fmla="*/ 22 w 120"/>
                <a:gd name="T17" fmla="*/ 133 h 135"/>
                <a:gd name="T18" fmla="*/ 68 w 120"/>
                <a:gd name="T19" fmla="*/ 107 h 135"/>
                <a:gd name="T20" fmla="*/ 113 w 120"/>
                <a:gd name="T21" fmla="*/ 81 h 135"/>
                <a:gd name="T22" fmla="*/ 118 w 120"/>
                <a:gd name="T23" fmla="*/ 76 h 135"/>
                <a:gd name="T24" fmla="*/ 120 w 120"/>
                <a:gd name="T25" fmla="*/ 68 h 135"/>
                <a:gd name="T26" fmla="*/ 117 w 120"/>
                <a:gd name="T27" fmla="*/ 59 h 135"/>
                <a:gd name="T28" fmla="*/ 113 w 120"/>
                <a:gd name="T29" fmla="*/ 55 h 135"/>
                <a:gd name="T30" fmla="*/ 96 w 120"/>
                <a:gd name="T31" fmla="*/ 71 h 135"/>
                <a:gd name="T32" fmla="*/ 89 w 120"/>
                <a:gd name="T33" fmla="*/ 76 h 135"/>
                <a:gd name="T34" fmla="*/ 16 w 120"/>
                <a:gd name="T35" fmla="*/ 118 h 135"/>
                <a:gd name="T36" fmla="*/ 16 w 120"/>
                <a:gd name="T37" fmla="*/ 19 h 135"/>
                <a:gd name="T38" fmla="*/ 48 w 120"/>
                <a:gd name="T39" fmla="*/ 37 h 135"/>
                <a:gd name="T40" fmla="*/ 87 w 120"/>
                <a:gd name="T41" fmla="*/ 59 h 135"/>
                <a:gd name="T42" fmla="*/ 96 w 120"/>
                <a:gd name="T43" fmla="*/ 64 h 135"/>
                <a:gd name="T44" fmla="*/ 102 w 120"/>
                <a:gd name="T45" fmla="*/ 68 h 135"/>
                <a:gd name="T46" fmla="*/ 96 w 120"/>
                <a:gd name="T47" fmla="*/ 71 h 135"/>
                <a:gd name="T48" fmla="*/ 96 w 120"/>
                <a:gd name="T49" fmla="*/ 71 h 135"/>
                <a:gd name="T50" fmla="*/ 96 w 120"/>
                <a:gd name="T51" fmla="*/ 7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35">
                  <a:moveTo>
                    <a:pt x="113" y="55"/>
                  </a:moveTo>
                  <a:cubicBezTo>
                    <a:pt x="109" y="53"/>
                    <a:pt x="94" y="44"/>
                    <a:pt x="67" y="29"/>
                  </a:cubicBezTo>
                  <a:cubicBezTo>
                    <a:pt x="22" y="3"/>
                    <a:pt x="22" y="3"/>
                    <a:pt x="22" y="3"/>
                  </a:cubicBezTo>
                  <a:cubicBezTo>
                    <a:pt x="17" y="0"/>
                    <a:pt x="12" y="0"/>
                    <a:pt x="7" y="3"/>
                  </a:cubicBezTo>
                  <a:cubicBezTo>
                    <a:pt x="3" y="5"/>
                    <a:pt x="0" y="10"/>
                    <a:pt x="0" y="16"/>
                  </a:cubicBezTo>
                  <a:cubicBezTo>
                    <a:pt x="0" y="120"/>
                    <a:pt x="0" y="120"/>
                    <a:pt x="0" y="120"/>
                  </a:cubicBezTo>
                  <a:cubicBezTo>
                    <a:pt x="0" y="126"/>
                    <a:pt x="2" y="130"/>
                    <a:pt x="7" y="133"/>
                  </a:cubicBezTo>
                  <a:cubicBezTo>
                    <a:pt x="10" y="135"/>
                    <a:pt x="13" y="135"/>
                    <a:pt x="16" y="135"/>
                  </a:cubicBezTo>
                  <a:cubicBezTo>
                    <a:pt x="18" y="135"/>
                    <a:pt x="20" y="135"/>
                    <a:pt x="22" y="133"/>
                  </a:cubicBezTo>
                  <a:cubicBezTo>
                    <a:pt x="25" y="132"/>
                    <a:pt x="40" y="123"/>
                    <a:pt x="68" y="107"/>
                  </a:cubicBezTo>
                  <a:cubicBezTo>
                    <a:pt x="113" y="81"/>
                    <a:pt x="113" y="81"/>
                    <a:pt x="113" y="81"/>
                  </a:cubicBezTo>
                  <a:cubicBezTo>
                    <a:pt x="115" y="80"/>
                    <a:pt x="117" y="78"/>
                    <a:pt x="118" y="76"/>
                  </a:cubicBezTo>
                  <a:cubicBezTo>
                    <a:pt x="119" y="74"/>
                    <a:pt x="120" y="71"/>
                    <a:pt x="120" y="68"/>
                  </a:cubicBezTo>
                  <a:cubicBezTo>
                    <a:pt x="120" y="64"/>
                    <a:pt x="119" y="61"/>
                    <a:pt x="117" y="59"/>
                  </a:cubicBezTo>
                  <a:cubicBezTo>
                    <a:pt x="116" y="57"/>
                    <a:pt x="114" y="56"/>
                    <a:pt x="113" y="55"/>
                  </a:cubicBezTo>
                  <a:close/>
                  <a:moveTo>
                    <a:pt x="96" y="71"/>
                  </a:moveTo>
                  <a:cubicBezTo>
                    <a:pt x="89" y="76"/>
                    <a:pt x="89" y="76"/>
                    <a:pt x="89" y="76"/>
                  </a:cubicBezTo>
                  <a:cubicBezTo>
                    <a:pt x="58" y="94"/>
                    <a:pt x="34" y="108"/>
                    <a:pt x="16" y="118"/>
                  </a:cubicBezTo>
                  <a:cubicBezTo>
                    <a:pt x="16" y="19"/>
                    <a:pt x="16" y="19"/>
                    <a:pt x="16" y="19"/>
                  </a:cubicBezTo>
                  <a:cubicBezTo>
                    <a:pt x="48" y="37"/>
                    <a:pt x="48" y="37"/>
                    <a:pt x="48" y="37"/>
                  </a:cubicBezTo>
                  <a:cubicBezTo>
                    <a:pt x="66" y="48"/>
                    <a:pt x="79" y="55"/>
                    <a:pt x="87" y="59"/>
                  </a:cubicBezTo>
                  <a:cubicBezTo>
                    <a:pt x="96" y="64"/>
                    <a:pt x="96" y="64"/>
                    <a:pt x="96" y="64"/>
                  </a:cubicBezTo>
                  <a:cubicBezTo>
                    <a:pt x="102" y="68"/>
                    <a:pt x="102" y="68"/>
                    <a:pt x="102" y="68"/>
                  </a:cubicBezTo>
                  <a:lnTo>
                    <a:pt x="96" y="71"/>
                  </a:lnTo>
                  <a:close/>
                  <a:moveTo>
                    <a:pt x="96" y="71"/>
                  </a:moveTo>
                  <a:cubicBezTo>
                    <a:pt x="96" y="71"/>
                    <a:pt x="96" y="71"/>
                    <a:pt x="96" y="71"/>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8758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1A8FD5-1D51-468F-8A86-9AF879551A79}"/>
              </a:ext>
            </a:extLst>
          </p:cNvPr>
          <p:cNvCxnSpPr>
            <a:cxnSpLocks/>
          </p:cNvCxnSpPr>
          <p:nvPr/>
        </p:nvCxnSpPr>
        <p:spPr>
          <a:xfrm>
            <a:off x="908530" y="1532941"/>
            <a:ext cx="0" cy="426383"/>
          </a:xfrm>
          <a:prstGeom prst="line">
            <a:avLst/>
          </a:prstGeom>
          <a:ln w="38100">
            <a:solidFill>
              <a:srgbClr val="00B050"/>
            </a:solidFill>
            <a:headEnd type="none"/>
          </a:ln>
        </p:spPr>
        <p:style>
          <a:lnRef idx="1">
            <a:schemeClr val="accent1"/>
          </a:lnRef>
          <a:fillRef idx="0">
            <a:schemeClr val="accent1"/>
          </a:fillRef>
          <a:effectRef idx="0">
            <a:schemeClr val="accent1"/>
          </a:effectRef>
          <a:fontRef idx="minor">
            <a:schemeClr val="tx1"/>
          </a:fontRef>
        </p:style>
      </p:cxnSp>
      <p:sp>
        <p:nvSpPr>
          <p:cNvPr id="7" name="Diamond 6">
            <a:extLst>
              <a:ext uri="{FF2B5EF4-FFF2-40B4-BE49-F238E27FC236}">
                <a16:creationId xmlns:a16="http://schemas.microsoft.com/office/drawing/2014/main" id="{8E1006EB-7F6B-4BE8-9F4A-94D79BCB872D}"/>
              </a:ext>
            </a:extLst>
          </p:cNvPr>
          <p:cNvSpPr/>
          <p:nvPr/>
        </p:nvSpPr>
        <p:spPr>
          <a:xfrm>
            <a:off x="347226" y="2171574"/>
            <a:ext cx="1122609" cy="1122609"/>
          </a:xfrm>
          <a:prstGeom prst="diamond">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F2B1579-EE41-4874-9D99-CF63A9C62906}"/>
              </a:ext>
            </a:extLst>
          </p:cNvPr>
          <p:cNvCxnSpPr>
            <a:cxnSpLocks/>
          </p:cNvCxnSpPr>
          <p:nvPr/>
        </p:nvCxnSpPr>
        <p:spPr>
          <a:xfrm>
            <a:off x="908530" y="3481759"/>
            <a:ext cx="0" cy="788126"/>
          </a:xfrm>
          <a:prstGeom prst="line">
            <a:avLst/>
          </a:prstGeom>
          <a:ln w="38100">
            <a:solidFill>
              <a:srgbClr val="00B050"/>
            </a:solidFill>
            <a:headEnd type="none"/>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60E4A5E3-77F7-4543-96B9-17F73306FCD1}"/>
              </a:ext>
            </a:extLst>
          </p:cNvPr>
          <p:cNvSpPr/>
          <p:nvPr/>
        </p:nvSpPr>
        <p:spPr>
          <a:xfrm>
            <a:off x="347226" y="4483512"/>
            <a:ext cx="1122609" cy="1122609"/>
          </a:xfrm>
          <a:prstGeom prst="diamond">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1F26F5A-5F36-4112-9519-1E99A0C2F8D5}"/>
              </a:ext>
            </a:extLst>
          </p:cNvPr>
          <p:cNvCxnSpPr>
            <a:cxnSpLocks/>
          </p:cNvCxnSpPr>
          <p:nvPr/>
        </p:nvCxnSpPr>
        <p:spPr>
          <a:xfrm>
            <a:off x="908530" y="5774459"/>
            <a:ext cx="0" cy="907696"/>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reeform 22">
            <a:extLst>
              <a:ext uri="{FF2B5EF4-FFF2-40B4-BE49-F238E27FC236}">
                <a16:creationId xmlns:a16="http://schemas.microsoft.com/office/drawing/2014/main" id="{580356A2-B5A2-4A9B-BD5D-E2D543669AA1}"/>
              </a:ext>
            </a:extLst>
          </p:cNvPr>
          <p:cNvSpPr>
            <a:spLocks noEditPoints="1"/>
          </p:cNvSpPr>
          <p:nvPr/>
        </p:nvSpPr>
        <p:spPr bwMode="auto">
          <a:xfrm flipH="1">
            <a:off x="717395" y="2541743"/>
            <a:ext cx="382270" cy="382270"/>
          </a:xfrm>
          <a:custGeom>
            <a:avLst/>
            <a:gdLst>
              <a:gd name="T0" fmla="*/ 64 w 102"/>
              <a:gd name="T1" fmla="*/ 0 h 102"/>
              <a:gd name="T2" fmla="*/ 26 w 102"/>
              <a:gd name="T3" fmla="*/ 38 h 102"/>
              <a:gd name="T4" fmla="*/ 34 w 102"/>
              <a:gd name="T5" fmla="*/ 62 h 102"/>
              <a:gd name="T6" fmla="*/ 1 w 102"/>
              <a:gd name="T7" fmla="*/ 94 h 102"/>
              <a:gd name="T8" fmla="*/ 0 w 102"/>
              <a:gd name="T9" fmla="*/ 98 h 102"/>
              <a:gd name="T10" fmla="*/ 1 w 102"/>
              <a:gd name="T11" fmla="*/ 101 h 102"/>
              <a:gd name="T12" fmla="*/ 5 w 102"/>
              <a:gd name="T13" fmla="*/ 102 h 102"/>
              <a:gd name="T14" fmla="*/ 8 w 102"/>
              <a:gd name="T15" fmla="*/ 101 h 102"/>
              <a:gd name="T16" fmla="*/ 40 w 102"/>
              <a:gd name="T17" fmla="*/ 69 h 102"/>
              <a:gd name="T18" fmla="*/ 64 w 102"/>
              <a:gd name="T19" fmla="*/ 77 h 102"/>
              <a:gd name="T20" fmla="*/ 102 w 102"/>
              <a:gd name="T21" fmla="*/ 38 h 102"/>
              <a:gd name="T22" fmla="*/ 64 w 102"/>
              <a:gd name="T23" fmla="*/ 0 h 102"/>
              <a:gd name="T24" fmla="*/ 64 w 102"/>
              <a:gd name="T25" fmla="*/ 67 h 102"/>
              <a:gd name="T26" fmla="*/ 35 w 102"/>
              <a:gd name="T27" fmla="*/ 38 h 102"/>
              <a:gd name="T28" fmla="*/ 64 w 102"/>
              <a:gd name="T29" fmla="*/ 10 h 102"/>
              <a:gd name="T30" fmla="*/ 93 w 102"/>
              <a:gd name="T31" fmla="*/ 38 h 102"/>
              <a:gd name="T32" fmla="*/ 64 w 102"/>
              <a:gd name="T33" fmla="*/ 67 h 102"/>
              <a:gd name="T34" fmla="*/ 64 w 102"/>
              <a:gd name="T35" fmla="*/ 67 h 102"/>
              <a:gd name="T36" fmla="*/ 64 w 102"/>
              <a:gd name="T37"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02">
                <a:moveTo>
                  <a:pt x="64" y="0"/>
                </a:moveTo>
                <a:cubicBezTo>
                  <a:pt x="43" y="0"/>
                  <a:pt x="26" y="17"/>
                  <a:pt x="26" y="38"/>
                </a:cubicBezTo>
                <a:cubicBezTo>
                  <a:pt x="26" y="47"/>
                  <a:pt x="29" y="55"/>
                  <a:pt x="34" y="62"/>
                </a:cubicBezTo>
                <a:cubicBezTo>
                  <a:pt x="1" y="94"/>
                  <a:pt x="1" y="94"/>
                  <a:pt x="1" y="94"/>
                </a:cubicBezTo>
                <a:cubicBezTo>
                  <a:pt x="0" y="95"/>
                  <a:pt x="0" y="96"/>
                  <a:pt x="0" y="98"/>
                </a:cubicBezTo>
                <a:cubicBezTo>
                  <a:pt x="0" y="99"/>
                  <a:pt x="0" y="100"/>
                  <a:pt x="1" y="101"/>
                </a:cubicBezTo>
                <a:cubicBezTo>
                  <a:pt x="2" y="102"/>
                  <a:pt x="4" y="102"/>
                  <a:pt x="5" y="102"/>
                </a:cubicBezTo>
                <a:cubicBezTo>
                  <a:pt x="6" y="102"/>
                  <a:pt x="7" y="102"/>
                  <a:pt x="8" y="101"/>
                </a:cubicBezTo>
                <a:cubicBezTo>
                  <a:pt x="40" y="69"/>
                  <a:pt x="40" y="69"/>
                  <a:pt x="40" y="69"/>
                </a:cubicBezTo>
                <a:cubicBezTo>
                  <a:pt x="47" y="74"/>
                  <a:pt x="55" y="77"/>
                  <a:pt x="64" y="77"/>
                </a:cubicBezTo>
                <a:cubicBezTo>
                  <a:pt x="85" y="77"/>
                  <a:pt x="102" y="60"/>
                  <a:pt x="102" y="38"/>
                </a:cubicBezTo>
                <a:cubicBezTo>
                  <a:pt x="102" y="17"/>
                  <a:pt x="85" y="0"/>
                  <a:pt x="64" y="0"/>
                </a:cubicBezTo>
                <a:close/>
                <a:moveTo>
                  <a:pt x="64" y="67"/>
                </a:moveTo>
                <a:cubicBezTo>
                  <a:pt x="48" y="67"/>
                  <a:pt x="35" y="54"/>
                  <a:pt x="35" y="38"/>
                </a:cubicBezTo>
                <a:cubicBezTo>
                  <a:pt x="35" y="23"/>
                  <a:pt x="48" y="10"/>
                  <a:pt x="64" y="10"/>
                </a:cubicBezTo>
                <a:cubicBezTo>
                  <a:pt x="80" y="10"/>
                  <a:pt x="93" y="23"/>
                  <a:pt x="93" y="38"/>
                </a:cubicBezTo>
                <a:cubicBezTo>
                  <a:pt x="93" y="54"/>
                  <a:pt x="80" y="67"/>
                  <a:pt x="64" y="67"/>
                </a:cubicBezTo>
                <a:close/>
                <a:moveTo>
                  <a:pt x="64" y="67"/>
                </a:moveTo>
                <a:cubicBezTo>
                  <a:pt x="64" y="67"/>
                  <a:pt x="64" y="67"/>
                  <a:pt x="64" y="67"/>
                </a:cubicBezTo>
              </a:path>
            </a:pathLst>
          </a:custGeom>
          <a:solidFill>
            <a:schemeClr val="bg1"/>
          </a:solidFill>
          <a:ln>
            <a:solidFill>
              <a:srgbClr val="00B050"/>
            </a:solidFill>
          </a:ln>
        </p:spPr>
        <p:txBody>
          <a:bodyPr rot="0" vert="horz" wrap="square" lIns="91440" tIns="45720" rIns="91440" bIns="45720" anchor="t" anchorCtr="0" upright="1">
            <a:noAutofit/>
          </a:bodyPr>
          <a:lstStyle/>
          <a:p>
            <a:endParaRPr lang="en-US"/>
          </a:p>
        </p:txBody>
      </p:sp>
      <p:sp>
        <p:nvSpPr>
          <p:cNvPr id="12" name="Freeform 23">
            <a:extLst>
              <a:ext uri="{FF2B5EF4-FFF2-40B4-BE49-F238E27FC236}">
                <a16:creationId xmlns:a16="http://schemas.microsoft.com/office/drawing/2014/main" id="{31FEBDC6-1113-49AE-8DD6-31DD8ED09D34}"/>
              </a:ext>
            </a:extLst>
          </p:cNvPr>
          <p:cNvSpPr>
            <a:spLocks noEditPoints="1"/>
          </p:cNvSpPr>
          <p:nvPr/>
        </p:nvSpPr>
        <p:spPr bwMode="auto">
          <a:xfrm>
            <a:off x="635162" y="4853673"/>
            <a:ext cx="546735" cy="382270"/>
          </a:xfrm>
          <a:custGeom>
            <a:avLst/>
            <a:gdLst>
              <a:gd name="T0" fmla="*/ 1535 w 1643"/>
              <a:gd name="T1" fmla="*/ 108 h 1149"/>
              <a:gd name="T2" fmla="*/ 1140 w 1643"/>
              <a:gd name="T3" fmla="*/ 108 h 1149"/>
              <a:gd name="T4" fmla="*/ 1140 w 1643"/>
              <a:gd name="T5" fmla="*/ 503 h 1149"/>
              <a:gd name="T6" fmla="*/ 1143 w 1643"/>
              <a:gd name="T7" fmla="*/ 507 h 1149"/>
              <a:gd name="T8" fmla="*/ 998 w 1643"/>
              <a:gd name="T9" fmla="*/ 704 h 1149"/>
              <a:gd name="T10" fmla="*/ 803 w 1643"/>
              <a:gd name="T11" fmla="*/ 707 h 1149"/>
              <a:gd name="T12" fmla="*/ 621 w 1643"/>
              <a:gd name="T13" fmla="*/ 494 h 1149"/>
              <a:gd name="T14" fmla="*/ 609 w 1643"/>
              <a:gd name="T15" fmla="*/ 235 h 1149"/>
              <a:gd name="T16" fmla="*/ 337 w 1643"/>
              <a:gd name="T17" fmla="*/ 235 h 1149"/>
              <a:gd name="T18" fmla="*/ 327 w 1643"/>
              <a:gd name="T19" fmla="*/ 497 h 1149"/>
              <a:gd name="T20" fmla="*/ 225 w 1643"/>
              <a:gd name="T21" fmla="*/ 624 h 1149"/>
              <a:gd name="T22" fmla="*/ 46 w 1643"/>
              <a:gd name="T23" fmla="*/ 658 h 1149"/>
              <a:gd name="T24" fmla="*/ 0 w 1643"/>
              <a:gd name="T25" fmla="*/ 772 h 1149"/>
              <a:gd name="T26" fmla="*/ 46 w 1643"/>
              <a:gd name="T27" fmla="*/ 886 h 1149"/>
              <a:gd name="T28" fmla="*/ 161 w 1643"/>
              <a:gd name="T29" fmla="*/ 933 h 1149"/>
              <a:gd name="T30" fmla="*/ 275 w 1643"/>
              <a:gd name="T31" fmla="*/ 886 h 1149"/>
              <a:gd name="T32" fmla="*/ 321 w 1643"/>
              <a:gd name="T33" fmla="*/ 772 h 1149"/>
              <a:gd name="T34" fmla="*/ 287 w 1643"/>
              <a:gd name="T35" fmla="*/ 673 h 1149"/>
              <a:gd name="T36" fmla="*/ 389 w 1643"/>
              <a:gd name="T37" fmla="*/ 547 h 1149"/>
              <a:gd name="T38" fmla="*/ 476 w 1643"/>
              <a:gd name="T39" fmla="*/ 565 h 1149"/>
              <a:gd name="T40" fmla="*/ 562 w 1643"/>
              <a:gd name="T41" fmla="*/ 544 h 1149"/>
              <a:gd name="T42" fmla="*/ 741 w 1643"/>
              <a:gd name="T43" fmla="*/ 754 h 1149"/>
              <a:gd name="T44" fmla="*/ 741 w 1643"/>
              <a:gd name="T45" fmla="*/ 1081 h 1149"/>
              <a:gd name="T46" fmla="*/ 905 w 1643"/>
              <a:gd name="T47" fmla="*/ 1149 h 1149"/>
              <a:gd name="T48" fmla="*/ 1069 w 1643"/>
              <a:gd name="T49" fmla="*/ 1081 h 1149"/>
              <a:gd name="T50" fmla="*/ 1069 w 1643"/>
              <a:gd name="T51" fmla="*/ 754 h 1149"/>
              <a:gd name="T52" fmla="*/ 1063 w 1643"/>
              <a:gd name="T53" fmla="*/ 751 h 1149"/>
              <a:gd name="T54" fmla="*/ 1205 w 1643"/>
              <a:gd name="T55" fmla="*/ 556 h 1149"/>
              <a:gd name="T56" fmla="*/ 1337 w 1643"/>
              <a:gd name="T57" fmla="*/ 590 h 1149"/>
              <a:gd name="T58" fmla="*/ 1535 w 1643"/>
              <a:gd name="T59" fmla="*/ 510 h 1149"/>
              <a:gd name="T60" fmla="*/ 1535 w 1643"/>
              <a:gd name="T61" fmla="*/ 108 h 1149"/>
              <a:gd name="T62" fmla="*/ 219 w 1643"/>
              <a:gd name="T63" fmla="*/ 828 h 1149"/>
              <a:gd name="T64" fmla="*/ 99 w 1643"/>
              <a:gd name="T65" fmla="*/ 828 h 1149"/>
              <a:gd name="T66" fmla="*/ 74 w 1643"/>
              <a:gd name="T67" fmla="*/ 769 h 1149"/>
              <a:gd name="T68" fmla="*/ 99 w 1643"/>
              <a:gd name="T69" fmla="*/ 710 h 1149"/>
              <a:gd name="T70" fmla="*/ 158 w 1643"/>
              <a:gd name="T71" fmla="*/ 686 h 1149"/>
              <a:gd name="T72" fmla="*/ 216 w 1643"/>
              <a:gd name="T73" fmla="*/ 710 h 1149"/>
              <a:gd name="T74" fmla="*/ 241 w 1643"/>
              <a:gd name="T75" fmla="*/ 769 h 1149"/>
              <a:gd name="T76" fmla="*/ 219 w 1643"/>
              <a:gd name="T77" fmla="*/ 828 h 1149"/>
              <a:gd name="T78" fmla="*/ 392 w 1643"/>
              <a:gd name="T79" fmla="*/ 451 h 1149"/>
              <a:gd name="T80" fmla="*/ 392 w 1643"/>
              <a:gd name="T81" fmla="*/ 287 h 1149"/>
              <a:gd name="T82" fmla="*/ 556 w 1643"/>
              <a:gd name="T83" fmla="*/ 287 h 1149"/>
              <a:gd name="T84" fmla="*/ 556 w 1643"/>
              <a:gd name="T85" fmla="*/ 451 h 1149"/>
              <a:gd name="T86" fmla="*/ 392 w 1643"/>
              <a:gd name="T87" fmla="*/ 451 h 1149"/>
              <a:gd name="T88" fmla="*/ 1013 w 1643"/>
              <a:gd name="T89" fmla="*/ 1025 h 1149"/>
              <a:gd name="T90" fmla="*/ 797 w 1643"/>
              <a:gd name="T91" fmla="*/ 1025 h 1149"/>
              <a:gd name="T92" fmla="*/ 797 w 1643"/>
              <a:gd name="T93" fmla="*/ 809 h 1149"/>
              <a:gd name="T94" fmla="*/ 905 w 1643"/>
              <a:gd name="T95" fmla="*/ 763 h 1149"/>
              <a:gd name="T96" fmla="*/ 1013 w 1643"/>
              <a:gd name="T97" fmla="*/ 809 h 1149"/>
              <a:gd name="T98" fmla="*/ 1013 w 1643"/>
              <a:gd name="T99" fmla="*/ 1025 h 1149"/>
              <a:gd name="T100" fmla="*/ 1483 w 1643"/>
              <a:gd name="T101" fmla="*/ 448 h 1149"/>
              <a:gd name="T102" fmla="*/ 1199 w 1643"/>
              <a:gd name="T103" fmla="*/ 448 h 1149"/>
              <a:gd name="T104" fmla="*/ 1199 w 1643"/>
              <a:gd name="T105" fmla="*/ 164 h 1149"/>
              <a:gd name="T106" fmla="*/ 1341 w 1643"/>
              <a:gd name="T107" fmla="*/ 105 h 1149"/>
              <a:gd name="T108" fmla="*/ 1483 w 1643"/>
              <a:gd name="T109" fmla="*/ 164 h 1149"/>
              <a:gd name="T110" fmla="*/ 1483 w 1643"/>
              <a:gd name="T111" fmla="*/ 448 h 1149"/>
              <a:gd name="T112" fmla="*/ 1483 w 1643"/>
              <a:gd name="T113" fmla="*/ 448 h 1149"/>
              <a:gd name="T114" fmla="*/ 1483 w 1643"/>
              <a:gd name="T115" fmla="*/ 4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3" h="1149">
                <a:moveTo>
                  <a:pt x="1535" y="108"/>
                </a:moveTo>
                <a:cubicBezTo>
                  <a:pt x="1427" y="0"/>
                  <a:pt x="1248" y="0"/>
                  <a:pt x="1140" y="108"/>
                </a:cubicBezTo>
                <a:cubicBezTo>
                  <a:pt x="1032" y="216"/>
                  <a:pt x="1032" y="395"/>
                  <a:pt x="1140" y="503"/>
                </a:cubicBezTo>
                <a:cubicBezTo>
                  <a:pt x="1143" y="507"/>
                  <a:pt x="1143" y="507"/>
                  <a:pt x="1143" y="507"/>
                </a:cubicBezTo>
                <a:cubicBezTo>
                  <a:pt x="1093" y="571"/>
                  <a:pt x="1047" y="639"/>
                  <a:pt x="998" y="704"/>
                </a:cubicBezTo>
                <a:cubicBezTo>
                  <a:pt x="936" y="676"/>
                  <a:pt x="865" y="676"/>
                  <a:pt x="803" y="707"/>
                </a:cubicBezTo>
                <a:cubicBezTo>
                  <a:pt x="741" y="636"/>
                  <a:pt x="683" y="565"/>
                  <a:pt x="621" y="494"/>
                </a:cubicBezTo>
                <a:cubicBezTo>
                  <a:pt x="683" y="420"/>
                  <a:pt x="680" y="306"/>
                  <a:pt x="609" y="235"/>
                </a:cubicBezTo>
                <a:cubicBezTo>
                  <a:pt x="534" y="161"/>
                  <a:pt x="411" y="161"/>
                  <a:pt x="337" y="235"/>
                </a:cubicBezTo>
                <a:cubicBezTo>
                  <a:pt x="266" y="306"/>
                  <a:pt x="263" y="420"/>
                  <a:pt x="327" y="497"/>
                </a:cubicBezTo>
                <a:cubicBezTo>
                  <a:pt x="293" y="541"/>
                  <a:pt x="259" y="581"/>
                  <a:pt x="225" y="624"/>
                </a:cubicBezTo>
                <a:cubicBezTo>
                  <a:pt x="167" y="596"/>
                  <a:pt x="93" y="608"/>
                  <a:pt x="46" y="658"/>
                </a:cubicBezTo>
                <a:cubicBezTo>
                  <a:pt x="15" y="689"/>
                  <a:pt x="0" y="729"/>
                  <a:pt x="0" y="772"/>
                </a:cubicBezTo>
                <a:cubicBezTo>
                  <a:pt x="0" y="815"/>
                  <a:pt x="15" y="856"/>
                  <a:pt x="46" y="886"/>
                </a:cubicBezTo>
                <a:cubicBezTo>
                  <a:pt x="77" y="917"/>
                  <a:pt x="120" y="933"/>
                  <a:pt x="161" y="933"/>
                </a:cubicBezTo>
                <a:cubicBezTo>
                  <a:pt x="201" y="933"/>
                  <a:pt x="244" y="917"/>
                  <a:pt x="275" y="886"/>
                </a:cubicBezTo>
                <a:cubicBezTo>
                  <a:pt x="306" y="856"/>
                  <a:pt x="321" y="815"/>
                  <a:pt x="321" y="772"/>
                </a:cubicBezTo>
                <a:cubicBezTo>
                  <a:pt x="321" y="735"/>
                  <a:pt x="309" y="701"/>
                  <a:pt x="287" y="673"/>
                </a:cubicBezTo>
                <a:cubicBezTo>
                  <a:pt x="321" y="630"/>
                  <a:pt x="355" y="590"/>
                  <a:pt x="389" y="547"/>
                </a:cubicBezTo>
                <a:cubicBezTo>
                  <a:pt x="417" y="559"/>
                  <a:pt x="445" y="565"/>
                  <a:pt x="476" y="565"/>
                </a:cubicBezTo>
                <a:cubicBezTo>
                  <a:pt x="507" y="565"/>
                  <a:pt x="534" y="559"/>
                  <a:pt x="562" y="544"/>
                </a:cubicBezTo>
                <a:cubicBezTo>
                  <a:pt x="621" y="615"/>
                  <a:pt x="683" y="683"/>
                  <a:pt x="741" y="754"/>
                </a:cubicBezTo>
                <a:cubicBezTo>
                  <a:pt x="652" y="843"/>
                  <a:pt x="652" y="992"/>
                  <a:pt x="741" y="1081"/>
                </a:cubicBezTo>
                <a:cubicBezTo>
                  <a:pt x="788" y="1127"/>
                  <a:pt x="846" y="1149"/>
                  <a:pt x="905" y="1149"/>
                </a:cubicBezTo>
                <a:cubicBezTo>
                  <a:pt x="964" y="1149"/>
                  <a:pt x="1022" y="1127"/>
                  <a:pt x="1069" y="1081"/>
                </a:cubicBezTo>
                <a:cubicBezTo>
                  <a:pt x="1158" y="992"/>
                  <a:pt x="1158" y="843"/>
                  <a:pt x="1069" y="754"/>
                </a:cubicBezTo>
                <a:cubicBezTo>
                  <a:pt x="1066" y="751"/>
                  <a:pt x="1066" y="751"/>
                  <a:pt x="1063" y="751"/>
                </a:cubicBezTo>
                <a:cubicBezTo>
                  <a:pt x="1109" y="686"/>
                  <a:pt x="1158" y="621"/>
                  <a:pt x="1205" y="556"/>
                </a:cubicBezTo>
                <a:cubicBezTo>
                  <a:pt x="1245" y="578"/>
                  <a:pt x="1291" y="590"/>
                  <a:pt x="1337" y="590"/>
                </a:cubicBezTo>
                <a:cubicBezTo>
                  <a:pt x="1409" y="590"/>
                  <a:pt x="1480" y="562"/>
                  <a:pt x="1535" y="510"/>
                </a:cubicBezTo>
                <a:cubicBezTo>
                  <a:pt x="1643" y="395"/>
                  <a:pt x="1643" y="216"/>
                  <a:pt x="1535" y="108"/>
                </a:cubicBezTo>
                <a:close/>
                <a:moveTo>
                  <a:pt x="219" y="828"/>
                </a:moveTo>
                <a:cubicBezTo>
                  <a:pt x="185" y="862"/>
                  <a:pt x="133" y="862"/>
                  <a:pt x="99" y="828"/>
                </a:cubicBezTo>
                <a:cubicBezTo>
                  <a:pt x="83" y="812"/>
                  <a:pt x="74" y="791"/>
                  <a:pt x="74" y="769"/>
                </a:cubicBezTo>
                <a:cubicBezTo>
                  <a:pt x="74" y="747"/>
                  <a:pt x="83" y="726"/>
                  <a:pt x="99" y="710"/>
                </a:cubicBezTo>
                <a:cubicBezTo>
                  <a:pt x="114" y="695"/>
                  <a:pt x="136" y="686"/>
                  <a:pt x="158" y="686"/>
                </a:cubicBezTo>
                <a:cubicBezTo>
                  <a:pt x="179" y="686"/>
                  <a:pt x="201" y="695"/>
                  <a:pt x="216" y="710"/>
                </a:cubicBezTo>
                <a:cubicBezTo>
                  <a:pt x="232" y="726"/>
                  <a:pt x="241" y="747"/>
                  <a:pt x="241" y="769"/>
                </a:cubicBezTo>
                <a:cubicBezTo>
                  <a:pt x="241" y="791"/>
                  <a:pt x="235" y="812"/>
                  <a:pt x="219" y="828"/>
                </a:cubicBezTo>
                <a:close/>
                <a:moveTo>
                  <a:pt x="392" y="451"/>
                </a:moveTo>
                <a:cubicBezTo>
                  <a:pt x="346" y="405"/>
                  <a:pt x="346" y="334"/>
                  <a:pt x="392" y="287"/>
                </a:cubicBezTo>
                <a:cubicBezTo>
                  <a:pt x="439" y="241"/>
                  <a:pt x="510" y="241"/>
                  <a:pt x="556" y="287"/>
                </a:cubicBezTo>
                <a:cubicBezTo>
                  <a:pt x="602" y="334"/>
                  <a:pt x="602" y="405"/>
                  <a:pt x="556" y="451"/>
                </a:cubicBezTo>
                <a:cubicBezTo>
                  <a:pt x="513" y="497"/>
                  <a:pt x="439" y="497"/>
                  <a:pt x="392" y="451"/>
                </a:cubicBezTo>
                <a:close/>
                <a:moveTo>
                  <a:pt x="1013" y="1025"/>
                </a:moveTo>
                <a:cubicBezTo>
                  <a:pt x="954" y="1084"/>
                  <a:pt x="856" y="1084"/>
                  <a:pt x="797" y="1025"/>
                </a:cubicBezTo>
                <a:cubicBezTo>
                  <a:pt x="738" y="967"/>
                  <a:pt x="738" y="868"/>
                  <a:pt x="797" y="809"/>
                </a:cubicBezTo>
                <a:cubicBezTo>
                  <a:pt x="828" y="778"/>
                  <a:pt x="865" y="763"/>
                  <a:pt x="905" y="763"/>
                </a:cubicBezTo>
                <a:cubicBezTo>
                  <a:pt x="945" y="763"/>
                  <a:pt x="985" y="778"/>
                  <a:pt x="1013" y="809"/>
                </a:cubicBezTo>
                <a:cubicBezTo>
                  <a:pt x="1075" y="868"/>
                  <a:pt x="1075" y="964"/>
                  <a:pt x="1013" y="1025"/>
                </a:cubicBezTo>
                <a:close/>
                <a:moveTo>
                  <a:pt x="1483" y="448"/>
                </a:moveTo>
                <a:cubicBezTo>
                  <a:pt x="1405" y="525"/>
                  <a:pt x="1276" y="525"/>
                  <a:pt x="1199" y="448"/>
                </a:cubicBezTo>
                <a:cubicBezTo>
                  <a:pt x="1121" y="371"/>
                  <a:pt x="1121" y="241"/>
                  <a:pt x="1199" y="164"/>
                </a:cubicBezTo>
                <a:cubicBezTo>
                  <a:pt x="1239" y="124"/>
                  <a:pt x="1291" y="105"/>
                  <a:pt x="1341" y="105"/>
                </a:cubicBezTo>
                <a:cubicBezTo>
                  <a:pt x="1393" y="105"/>
                  <a:pt x="1443" y="124"/>
                  <a:pt x="1483" y="164"/>
                </a:cubicBezTo>
                <a:cubicBezTo>
                  <a:pt x="1560" y="241"/>
                  <a:pt x="1560" y="371"/>
                  <a:pt x="1483" y="448"/>
                </a:cubicBezTo>
                <a:close/>
                <a:moveTo>
                  <a:pt x="1483" y="448"/>
                </a:moveTo>
                <a:cubicBezTo>
                  <a:pt x="1483" y="448"/>
                  <a:pt x="1483" y="448"/>
                  <a:pt x="1483" y="448"/>
                </a:cubicBezTo>
              </a:path>
            </a:pathLst>
          </a:custGeom>
          <a:solidFill>
            <a:schemeClr val="bg1"/>
          </a:solidFill>
          <a:ln>
            <a:solidFill>
              <a:srgbClr val="00B050"/>
            </a:solidFill>
          </a:ln>
        </p:spPr>
        <p:txBody>
          <a:bodyPr rot="0" vert="horz" wrap="square" lIns="91440" tIns="45720" rIns="91440" bIns="45720" anchor="t" anchorCtr="0" upright="1">
            <a:noAutofit/>
          </a:bodyPr>
          <a:lstStyle/>
          <a:p>
            <a:endParaRPr lang="en-US"/>
          </a:p>
        </p:txBody>
      </p:sp>
      <p:sp>
        <p:nvSpPr>
          <p:cNvPr id="17" name="Trapezoid 16">
            <a:extLst>
              <a:ext uri="{FF2B5EF4-FFF2-40B4-BE49-F238E27FC236}">
                <a16:creationId xmlns:a16="http://schemas.microsoft.com/office/drawing/2014/main" id="{962B58D9-3FA5-41C7-9AD3-766AC50819EB}"/>
              </a:ext>
            </a:extLst>
          </p:cNvPr>
          <p:cNvSpPr/>
          <p:nvPr/>
        </p:nvSpPr>
        <p:spPr>
          <a:xfrm>
            <a:off x="3412" y="971728"/>
            <a:ext cx="4114800" cy="27432"/>
          </a:xfrm>
          <a:prstGeom prst="trapezoid">
            <a:avLst>
              <a:gd name="adj" fmla="val 43874"/>
            </a:avLst>
          </a:prstGeom>
          <a:solidFill>
            <a:srgbClr val="3CB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18" name="TextBox 17">
            <a:extLst>
              <a:ext uri="{FF2B5EF4-FFF2-40B4-BE49-F238E27FC236}">
                <a16:creationId xmlns:a16="http://schemas.microsoft.com/office/drawing/2014/main" id="{28FFB2C7-4B09-4B02-901C-3C96D000D678}"/>
              </a:ext>
            </a:extLst>
          </p:cNvPr>
          <p:cNvSpPr txBox="1"/>
          <p:nvPr/>
        </p:nvSpPr>
        <p:spPr>
          <a:xfrm>
            <a:off x="512620" y="425207"/>
            <a:ext cx="5795494" cy="553998"/>
          </a:xfrm>
          <a:prstGeom prst="rect">
            <a:avLst/>
          </a:prstGeom>
          <a:noFill/>
        </p:spPr>
        <p:txBody>
          <a:bodyPr wrap="square" rtlCol="0">
            <a:spAutoFit/>
          </a:bodyPr>
          <a:lstStyle/>
          <a:p>
            <a:pPr marL="0" marR="0">
              <a:spcBef>
                <a:spcPts val="0"/>
              </a:spcBef>
              <a:spcAft>
                <a:spcPts val="0"/>
              </a:spcAft>
            </a:pPr>
            <a:r>
              <a:rPr lang="en-US" sz="3000" b="1" spc="300" dirty="0">
                <a:solidFill>
                  <a:srgbClr val="3CB38A"/>
                </a:solidFill>
                <a:latin typeface="Lato" panose="020F0502020204030203" pitchFamily="34" charset="0"/>
                <a:ea typeface="Times New Roman" panose="02020603050405020304" pitchFamily="18" charset="0"/>
                <a:cs typeface="Times New Roman" panose="02020603050405020304" pitchFamily="18" charset="0"/>
              </a:rPr>
              <a:t>CLIENTS</a:t>
            </a:r>
            <a:endParaRPr lang="en-US" sz="1200" spc="300" dirty="0">
              <a:solidFill>
                <a:srgbClr val="40404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1032514-B8E3-C648-B9A8-0C36F8399B79}"/>
              </a:ext>
            </a:extLst>
          </p:cNvPr>
          <p:cNvSpPr txBox="1"/>
          <p:nvPr/>
        </p:nvSpPr>
        <p:spPr>
          <a:xfrm>
            <a:off x="1885950" y="2628900"/>
            <a:ext cx="5771388" cy="3416320"/>
          </a:xfrm>
          <a:prstGeom prst="rect">
            <a:avLst/>
          </a:prstGeom>
          <a:noFill/>
        </p:spPr>
        <p:txBody>
          <a:bodyPr wrap="none" rtlCol="0">
            <a:spAutoFit/>
          </a:bodyPr>
          <a:lstStyle/>
          <a:p>
            <a:r>
              <a:rPr lang="en-US" dirty="0"/>
              <a:t>1- WAHA OIL COMPANY</a:t>
            </a:r>
          </a:p>
          <a:p>
            <a:r>
              <a:rPr lang="en-US" dirty="0"/>
              <a:t> </a:t>
            </a:r>
          </a:p>
          <a:p>
            <a:r>
              <a:rPr lang="en-US" dirty="0"/>
              <a:t>2- MELITH GAS</a:t>
            </a:r>
          </a:p>
          <a:p>
            <a:r>
              <a:rPr lang="en-US" dirty="0"/>
              <a:t> </a:t>
            </a:r>
          </a:p>
          <a:p>
            <a:r>
              <a:rPr lang="en-US" dirty="0"/>
              <a:t>3- AKAKUS OIL OPERATION </a:t>
            </a:r>
          </a:p>
          <a:p>
            <a:endParaRPr lang="en-US" dirty="0"/>
          </a:p>
          <a:p>
            <a:r>
              <a:rPr lang="en-US" dirty="0"/>
              <a:t>4-HAROUG OIL OPERATION </a:t>
            </a:r>
          </a:p>
          <a:p>
            <a:endParaRPr lang="en-US" dirty="0"/>
          </a:p>
          <a:p>
            <a:r>
              <a:rPr lang="en-US" dirty="0"/>
              <a:t>5- GENERAL ELECTRICITY COMPANY OF LIBYA </a:t>
            </a:r>
          </a:p>
          <a:p>
            <a:endParaRPr lang="en-US" dirty="0"/>
          </a:p>
          <a:p>
            <a:r>
              <a:rPr lang="en-US" dirty="0"/>
              <a:t>6- CORROPORATION OF EDUCATION AND RESERCH CENTER </a:t>
            </a:r>
          </a:p>
          <a:p>
            <a:endParaRPr lang="en-US" dirty="0"/>
          </a:p>
        </p:txBody>
      </p:sp>
    </p:spTree>
    <p:extLst>
      <p:ext uri="{BB962C8B-B14F-4D97-AF65-F5344CB8AC3E}">
        <p14:creationId xmlns:p14="http://schemas.microsoft.com/office/powerpoint/2010/main" val="185733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idx="1"/>
          </p:nvPr>
        </p:nvPicPr>
        <p:blipFill>
          <a:blip r:embed="rId2">
            <a:extLst>
              <a:ext uri="{28A0092B-C50C-407E-A947-70E740481C1C}">
                <a14:useLocalDpi xmlns:a14="http://schemas.microsoft.com/office/drawing/2010/main" val="0"/>
              </a:ext>
            </a:extLst>
          </a:blip>
          <a:srcRect t="12200" b="12200"/>
          <a:stretch>
            <a:fillRect/>
          </a:stretch>
        </p:blipFill>
        <p:spPr>
          <a:xfrm>
            <a:off x="-219075" y="-141288"/>
            <a:ext cx="12582525" cy="7134226"/>
          </a:xfrm>
        </p:spPr>
      </p:pic>
      <p:sp>
        <p:nvSpPr>
          <p:cNvPr id="9" name="Rectangle 8"/>
          <p:cNvSpPr/>
          <p:nvPr/>
        </p:nvSpPr>
        <p:spPr>
          <a:xfrm>
            <a:off x="15894" y="-141288"/>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a:off x="4632960" y="971728"/>
            <a:ext cx="2926080" cy="27432"/>
          </a:xfrm>
          <a:prstGeom prst="trapezoid">
            <a:avLst>
              <a:gd name="adj" fmla="val 43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5" name="TextBox 4"/>
          <p:cNvSpPr txBox="1"/>
          <p:nvPr/>
        </p:nvSpPr>
        <p:spPr>
          <a:xfrm>
            <a:off x="4048397" y="425207"/>
            <a:ext cx="4095206" cy="553998"/>
          </a:xfrm>
          <a:prstGeom prst="rect">
            <a:avLst/>
          </a:prstGeom>
          <a:noFill/>
        </p:spPr>
        <p:txBody>
          <a:bodyPr wrap="square" rtlCol="0">
            <a:spAutoFit/>
          </a:bodyPr>
          <a:lstStyle/>
          <a:p>
            <a:pPr marL="0" marR="0" algn="ctr">
              <a:spcBef>
                <a:spcPts val="0"/>
              </a:spcBef>
              <a:spcAft>
                <a:spcPts val="0"/>
              </a:spcAft>
            </a:pPr>
            <a:r>
              <a:rPr lang="en-US" sz="3000" b="1" dirty="0">
                <a:solidFill>
                  <a:schemeClr val="bg1"/>
                </a:solidFill>
                <a:latin typeface="Lato" panose="020F0502020204030203" pitchFamily="34" charset="0"/>
                <a:ea typeface="Times New Roman" panose="02020603050405020304" pitchFamily="18" charset="0"/>
                <a:cs typeface="Times New Roman" panose="02020603050405020304" pitchFamily="18" charset="0"/>
              </a:rPr>
              <a:t>CONTACT US</a:t>
            </a:r>
            <a:endParaRPr lang="en-US" sz="1200" dirty="0">
              <a:solidFill>
                <a:schemeClr val="bg1">
                  <a:lumMod val="85000"/>
                </a:schemeClr>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580538" y="3932613"/>
            <a:ext cx="3030924" cy="395558"/>
          </a:xfrm>
          <a:prstGeom prst="rect">
            <a:avLst/>
          </a:prstGeom>
          <a:noFill/>
        </p:spPr>
        <p:txBody>
          <a:bodyPr wrap="square" rtlCol="0">
            <a:spAutoFit/>
          </a:bodyPr>
          <a:lstStyle/>
          <a:p>
            <a:pPr algn="ctr">
              <a:lnSpc>
                <a:spcPct val="150000"/>
              </a:lnSpc>
            </a:pP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Address Line 1,Tripoli, LIBYA</a:t>
            </a:r>
          </a:p>
        </p:txBody>
      </p:sp>
      <p:sp>
        <p:nvSpPr>
          <p:cNvPr id="11" name="TextBox 10"/>
          <p:cNvSpPr txBox="1"/>
          <p:nvPr/>
        </p:nvSpPr>
        <p:spPr>
          <a:xfrm>
            <a:off x="15894" y="4012022"/>
            <a:ext cx="4095512" cy="323165"/>
          </a:xfrm>
          <a:prstGeom prst="rect">
            <a:avLst/>
          </a:prstGeom>
          <a:noFill/>
        </p:spPr>
        <p:txBody>
          <a:bodyPr wrap="square" rtlCol="0">
            <a:spAutoFit/>
          </a:bodyPr>
          <a:lstStyle/>
          <a:p>
            <a:pPr algn="ct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+218 91 210 7767</a:t>
            </a:r>
          </a:p>
        </p:txBody>
      </p:sp>
      <p:sp>
        <p:nvSpPr>
          <p:cNvPr id="12" name="TextBox 11"/>
          <p:cNvSpPr txBox="1"/>
          <p:nvPr/>
        </p:nvSpPr>
        <p:spPr>
          <a:xfrm>
            <a:off x="8246916" y="3994151"/>
            <a:ext cx="3702908" cy="553998"/>
          </a:xfrm>
          <a:prstGeom prst="rect">
            <a:avLst/>
          </a:prstGeom>
          <a:noFill/>
        </p:spPr>
        <p:txBody>
          <a:bodyPr wrap="square" rtlCol="0">
            <a:spAutoFit/>
          </a:bodyPr>
          <a:lstStyle/>
          <a:p>
            <a:pPr algn="ctr"/>
            <a:r>
              <a:rPr lang="en-US" sz="1500" dirty="0">
                <a:solidFill>
                  <a:schemeClr val="bg1"/>
                </a:solidFill>
                <a:latin typeface="Lato" panose="020F0502020204030203" pitchFamily="34" charset="0"/>
                <a:ea typeface="Lato" panose="020F0502020204030203" pitchFamily="34" charset="0"/>
                <a:cs typeface="Lato" panose="020F0502020204030203" pitchFamily="34" charset="0"/>
                <a:hlinkClick r:id="rId3"/>
              </a:rPr>
              <a:t>Info@shadarat.com</a:t>
            </a:r>
            <a:endParaRPr lang="en-US" sz="15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en-US" sz="1500" dirty="0" err="1">
                <a:solidFill>
                  <a:schemeClr val="bg1"/>
                </a:solidFill>
                <a:latin typeface="Lato" panose="020F0502020204030203" pitchFamily="34" charset="0"/>
                <a:ea typeface="Lato" panose="020F0502020204030203" pitchFamily="34" charset="0"/>
                <a:cs typeface="Lato" panose="020F0502020204030203" pitchFamily="34" charset="0"/>
              </a:rPr>
              <a:t>A.zaras@shadarat.ly</a:t>
            </a:r>
            <a:endParaRPr lang="en-US" sz="15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804365" y="6123512"/>
            <a:ext cx="2560320" cy="323165"/>
          </a:xfrm>
          <a:prstGeom prst="rect">
            <a:avLst/>
          </a:prstGeom>
          <a:noFill/>
        </p:spPr>
        <p:txBody>
          <a:bodyPr wrap="square" rtlCol="0">
            <a:spAutoFit/>
          </a:bodyPr>
          <a:lstStyle/>
          <a:p>
            <a:pPr algn="ctr"/>
            <a:r>
              <a:rPr lang="en-US" sz="1500" dirty="0" err="1">
                <a:solidFill>
                  <a:schemeClr val="bg1"/>
                </a:solidFill>
                <a:latin typeface="Lato" panose="020F0502020204030203" pitchFamily="34" charset="0"/>
                <a:ea typeface="Lato" panose="020F0502020204030203" pitchFamily="34" charset="0"/>
                <a:cs typeface="Lato" panose="020F0502020204030203" pitchFamily="34" charset="0"/>
              </a:rPr>
              <a:t>Fb.com</a:t>
            </a: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/shadarat</a:t>
            </a:r>
          </a:p>
        </p:txBody>
      </p:sp>
      <p:sp>
        <p:nvSpPr>
          <p:cNvPr id="16" name="TextBox 15"/>
          <p:cNvSpPr txBox="1"/>
          <p:nvPr/>
        </p:nvSpPr>
        <p:spPr>
          <a:xfrm>
            <a:off x="4632960" y="6123512"/>
            <a:ext cx="2926080" cy="323165"/>
          </a:xfrm>
          <a:prstGeom prst="rect">
            <a:avLst/>
          </a:prstGeom>
          <a:noFill/>
        </p:spPr>
        <p:txBody>
          <a:bodyPr wrap="square" rtlCol="0">
            <a:spAutoFit/>
          </a:bodyPr>
          <a:lstStyle/>
          <a:p>
            <a:pPr algn="ctr"/>
            <a:r>
              <a:rPr lang="en-US" sz="1500" dirty="0" err="1">
                <a:solidFill>
                  <a:schemeClr val="bg1"/>
                </a:solidFill>
                <a:latin typeface="Lato" panose="020F0502020204030203" pitchFamily="34" charset="0"/>
                <a:ea typeface="Lato" panose="020F0502020204030203" pitchFamily="34" charset="0"/>
                <a:cs typeface="Lato" panose="020F0502020204030203" pitchFamily="34" charset="0"/>
              </a:rPr>
              <a:t>Twitter.com</a:t>
            </a: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/shadarat</a:t>
            </a:r>
          </a:p>
        </p:txBody>
      </p:sp>
      <p:sp>
        <p:nvSpPr>
          <p:cNvPr id="17" name="TextBox 16"/>
          <p:cNvSpPr txBox="1"/>
          <p:nvPr/>
        </p:nvSpPr>
        <p:spPr>
          <a:xfrm>
            <a:off x="8588636" y="6120796"/>
            <a:ext cx="3017520" cy="323165"/>
          </a:xfrm>
          <a:prstGeom prst="rect">
            <a:avLst/>
          </a:prstGeom>
          <a:noFill/>
        </p:spPr>
        <p:txBody>
          <a:bodyPr wrap="square" rtlCol="0">
            <a:spAutoFit/>
          </a:bodyPr>
          <a:lstStyle/>
          <a:p>
            <a:pPr algn="ctr"/>
            <a:r>
              <a:rPr lang="en-US" sz="1500" dirty="0" err="1">
                <a:solidFill>
                  <a:schemeClr val="bg1"/>
                </a:solidFill>
                <a:latin typeface="Lato" panose="020F0502020204030203" pitchFamily="34" charset="0"/>
                <a:ea typeface="Lato" panose="020F0502020204030203" pitchFamily="34" charset="0"/>
                <a:cs typeface="Lato" panose="020F0502020204030203" pitchFamily="34" charset="0"/>
              </a:rPr>
              <a:t>Linkedin.com</a:t>
            </a: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/shadarat</a:t>
            </a:r>
          </a:p>
        </p:txBody>
      </p:sp>
      <p:sp>
        <p:nvSpPr>
          <p:cNvPr id="19" name="TextBox 18"/>
          <p:cNvSpPr txBox="1"/>
          <p:nvPr/>
        </p:nvSpPr>
        <p:spPr>
          <a:xfrm>
            <a:off x="15894" y="4349767"/>
            <a:ext cx="4095512" cy="323165"/>
          </a:xfrm>
          <a:prstGeom prst="rect">
            <a:avLst/>
          </a:prstGeom>
          <a:noFill/>
        </p:spPr>
        <p:txBody>
          <a:bodyPr wrap="square" rtlCol="0">
            <a:spAutoFit/>
          </a:bodyPr>
          <a:lstStyle/>
          <a:p>
            <a:pPr algn="ct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+218 91 220 1268 </a:t>
            </a:r>
          </a:p>
        </p:txBody>
      </p:sp>
      <p:sp>
        <p:nvSpPr>
          <p:cNvPr id="20" name="Freeform 19"/>
          <p:cNvSpPr>
            <a:spLocks/>
          </p:cNvSpPr>
          <p:nvPr/>
        </p:nvSpPr>
        <p:spPr bwMode="auto">
          <a:xfrm>
            <a:off x="1880770" y="5626718"/>
            <a:ext cx="365760" cy="365760"/>
          </a:xfrm>
          <a:custGeom>
            <a:avLst/>
            <a:gdLst>
              <a:gd name="T0" fmla="*/ 356 w 356"/>
              <a:gd name="T1" fmla="*/ 40 h 356"/>
              <a:gd name="T2" fmla="*/ 300 w 356"/>
              <a:gd name="T3" fmla="*/ 0 h 356"/>
              <a:gd name="T4" fmla="*/ 60 w 356"/>
              <a:gd name="T5" fmla="*/ 0 h 356"/>
              <a:gd name="T6" fmla="*/ 0 w 356"/>
              <a:gd name="T7" fmla="*/ 60 h 356"/>
              <a:gd name="T8" fmla="*/ 0 w 356"/>
              <a:gd name="T9" fmla="*/ 300 h 356"/>
              <a:gd name="T10" fmla="*/ 40 w 356"/>
              <a:gd name="T11" fmla="*/ 356 h 356"/>
              <a:gd name="T12" fmla="*/ 180 w 356"/>
              <a:gd name="T13" fmla="*/ 356 h 356"/>
              <a:gd name="T14" fmla="*/ 180 w 356"/>
              <a:gd name="T15" fmla="*/ 224 h 356"/>
              <a:gd name="T16" fmla="*/ 136 w 356"/>
              <a:gd name="T17" fmla="*/ 224 h 356"/>
              <a:gd name="T18" fmla="*/ 136 w 356"/>
              <a:gd name="T19" fmla="*/ 164 h 356"/>
              <a:gd name="T20" fmla="*/ 180 w 356"/>
              <a:gd name="T21" fmla="*/ 164 h 356"/>
              <a:gd name="T22" fmla="*/ 180 w 356"/>
              <a:gd name="T23" fmla="*/ 141 h 356"/>
              <a:gd name="T24" fmla="*/ 248 w 356"/>
              <a:gd name="T25" fmla="*/ 64 h 356"/>
              <a:gd name="T26" fmla="*/ 296 w 356"/>
              <a:gd name="T27" fmla="*/ 64 h 356"/>
              <a:gd name="T28" fmla="*/ 296 w 356"/>
              <a:gd name="T29" fmla="*/ 124 h 356"/>
              <a:gd name="T30" fmla="*/ 248 w 356"/>
              <a:gd name="T31" fmla="*/ 124 h 356"/>
              <a:gd name="T32" fmla="*/ 236 w 356"/>
              <a:gd name="T33" fmla="*/ 140 h 356"/>
              <a:gd name="T34" fmla="*/ 236 w 356"/>
              <a:gd name="T35" fmla="*/ 164 h 356"/>
              <a:gd name="T36" fmla="*/ 296 w 356"/>
              <a:gd name="T37" fmla="*/ 164 h 356"/>
              <a:gd name="T38" fmla="*/ 296 w 356"/>
              <a:gd name="T39" fmla="*/ 224 h 356"/>
              <a:gd name="T40" fmla="*/ 236 w 356"/>
              <a:gd name="T41" fmla="*/ 224 h 356"/>
              <a:gd name="T42" fmla="*/ 236 w 356"/>
              <a:gd name="T43" fmla="*/ 356 h 356"/>
              <a:gd name="T44" fmla="*/ 320 w 356"/>
              <a:gd name="T45" fmla="*/ 356 h 356"/>
              <a:gd name="T46" fmla="*/ 356 w 356"/>
              <a:gd name="T47" fmla="*/ 320 h 356"/>
              <a:gd name="T48" fmla="*/ 356 w 356"/>
              <a:gd name="T49"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6">
                <a:moveTo>
                  <a:pt x="356" y="40"/>
                </a:moveTo>
                <a:cubicBezTo>
                  <a:pt x="347" y="17"/>
                  <a:pt x="325" y="0"/>
                  <a:pt x="300" y="0"/>
                </a:cubicBezTo>
                <a:cubicBezTo>
                  <a:pt x="60" y="0"/>
                  <a:pt x="60" y="0"/>
                  <a:pt x="60" y="0"/>
                </a:cubicBezTo>
                <a:cubicBezTo>
                  <a:pt x="28" y="0"/>
                  <a:pt x="0" y="28"/>
                  <a:pt x="0" y="60"/>
                </a:cubicBezTo>
                <a:cubicBezTo>
                  <a:pt x="0" y="300"/>
                  <a:pt x="0" y="300"/>
                  <a:pt x="0" y="300"/>
                </a:cubicBezTo>
                <a:cubicBezTo>
                  <a:pt x="0" y="325"/>
                  <a:pt x="17" y="347"/>
                  <a:pt x="40" y="356"/>
                </a:cubicBezTo>
                <a:cubicBezTo>
                  <a:pt x="180" y="356"/>
                  <a:pt x="180" y="356"/>
                  <a:pt x="180" y="356"/>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0"/>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56"/>
                  <a:pt x="236" y="356"/>
                  <a:pt x="236" y="356"/>
                </a:cubicBezTo>
                <a:cubicBezTo>
                  <a:pt x="320" y="356"/>
                  <a:pt x="320" y="356"/>
                  <a:pt x="320" y="356"/>
                </a:cubicBezTo>
                <a:cubicBezTo>
                  <a:pt x="336" y="350"/>
                  <a:pt x="350" y="336"/>
                  <a:pt x="356" y="320"/>
                </a:cubicBezTo>
                <a:lnTo>
                  <a:pt x="356" y="40"/>
                </a:lnTo>
                <a:close/>
              </a:path>
            </a:pathLst>
          </a:custGeom>
          <a:solidFill>
            <a:schemeClr val="bg1"/>
          </a:solidFill>
          <a:ln>
            <a:noFill/>
          </a:ln>
        </p:spPr>
        <p:txBody>
          <a:bodyPr rot="0" vert="horz" wrap="square" lIns="91440" tIns="45720" rIns="91440" bIns="45720" anchor="t" anchorCtr="0" upright="1">
            <a:noAutofit/>
          </a:bodyPr>
          <a:lstStyle/>
          <a:p>
            <a:endParaRPr lang="en-US"/>
          </a:p>
        </p:txBody>
      </p:sp>
      <p:sp>
        <p:nvSpPr>
          <p:cNvPr id="21" name="Freeform 20"/>
          <p:cNvSpPr>
            <a:spLocks noEditPoints="1"/>
          </p:cNvSpPr>
          <p:nvPr/>
        </p:nvSpPr>
        <p:spPr bwMode="auto">
          <a:xfrm>
            <a:off x="5913120" y="5626718"/>
            <a:ext cx="365760" cy="365760"/>
          </a:xfrm>
          <a:custGeom>
            <a:avLst/>
            <a:gdLst>
              <a:gd name="T0" fmla="*/ 52 w 64"/>
              <a:gd name="T1" fmla="*/ 0 h 64"/>
              <a:gd name="T2" fmla="*/ 12 w 64"/>
              <a:gd name="T3" fmla="*/ 0 h 64"/>
              <a:gd name="T4" fmla="*/ 0 w 64"/>
              <a:gd name="T5" fmla="*/ 12 h 64"/>
              <a:gd name="T6" fmla="*/ 0 w 64"/>
              <a:gd name="T7" fmla="*/ 52 h 64"/>
              <a:gd name="T8" fmla="*/ 12 w 64"/>
              <a:gd name="T9" fmla="*/ 64 h 64"/>
              <a:gd name="T10" fmla="*/ 52 w 64"/>
              <a:gd name="T11" fmla="*/ 64 h 64"/>
              <a:gd name="T12" fmla="*/ 64 w 64"/>
              <a:gd name="T13" fmla="*/ 52 h 64"/>
              <a:gd name="T14" fmla="*/ 64 w 64"/>
              <a:gd name="T15" fmla="*/ 12 h 64"/>
              <a:gd name="T16" fmla="*/ 52 w 64"/>
              <a:gd name="T17" fmla="*/ 0 h 64"/>
              <a:gd name="T18" fmla="*/ 48 w 64"/>
              <a:gd name="T19" fmla="*/ 25 h 64"/>
              <a:gd name="T20" fmla="*/ 48 w 64"/>
              <a:gd name="T21" fmla="*/ 26 h 64"/>
              <a:gd name="T22" fmla="*/ 26 w 64"/>
              <a:gd name="T23" fmla="*/ 48 h 64"/>
              <a:gd name="T24" fmla="*/ 13 w 64"/>
              <a:gd name="T25" fmla="*/ 45 h 64"/>
              <a:gd name="T26" fmla="*/ 15 w 64"/>
              <a:gd name="T27" fmla="*/ 45 h 64"/>
              <a:gd name="T28" fmla="*/ 25 w 64"/>
              <a:gd name="T29" fmla="*/ 41 h 64"/>
              <a:gd name="T30" fmla="*/ 18 w 64"/>
              <a:gd name="T31" fmla="*/ 36 h 64"/>
              <a:gd name="T32" fmla="*/ 19 w 64"/>
              <a:gd name="T33" fmla="*/ 36 h 64"/>
              <a:gd name="T34" fmla="*/ 21 w 64"/>
              <a:gd name="T35" fmla="*/ 36 h 64"/>
              <a:gd name="T36" fmla="*/ 15 w 64"/>
              <a:gd name="T37" fmla="*/ 28 h 64"/>
              <a:gd name="T38" fmla="*/ 15 w 64"/>
              <a:gd name="T39" fmla="*/ 28 h 64"/>
              <a:gd name="T40" fmla="*/ 19 w 64"/>
              <a:gd name="T41" fmla="*/ 29 h 64"/>
              <a:gd name="T42" fmla="*/ 15 w 64"/>
              <a:gd name="T43" fmla="*/ 22 h 64"/>
              <a:gd name="T44" fmla="*/ 16 w 64"/>
              <a:gd name="T45" fmla="*/ 18 h 64"/>
              <a:gd name="T46" fmla="*/ 32 w 64"/>
              <a:gd name="T47" fmla="*/ 27 h 64"/>
              <a:gd name="T48" fmla="*/ 32 w 64"/>
              <a:gd name="T49" fmla="*/ 25 h 64"/>
              <a:gd name="T50" fmla="*/ 40 w 64"/>
              <a:gd name="T51" fmla="*/ 17 h 64"/>
              <a:gd name="T52" fmla="*/ 46 w 64"/>
              <a:gd name="T53" fmla="*/ 20 h 64"/>
              <a:gd name="T54" fmla="*/ 51 w 64"/>
              <a:gd name="T55" fmla="*/ 18 h 64"/>
              <a:gd name="T56" fmla="*/ 47 w 64"/>
              <a:gd name="T57" fmla="*/ 22 h 64"/>
              <a:gd name="T58" fmla="*/ 52 w 64"/>
              <a:gd name="T59" fmla="*/ 21 h 64"/>
              <a:gd name="T60" fmla="*/ 48 w 64"/>
              <a:gd name="T61"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4">
                <a:moveTo>
                  <a:pt x="52" y="0"/>
                </a:moveTo>
                <a:cubicBezTo>
                  <a:pt x="12" y="0"/>
                  <a:pt x="12" y="0"/>
                  <a:pt x="12" y="0"/>
                </a:cubicBezTo>
                <a:cubicBezTo>
                  <a:pt x="5" y="0"/>
                  <a:pt x="0" y="5"/>
                  <a:pt x="0" y="12"/>
                </a:cubicBezTo>
                <a:cubicBezTo>
                  <a:pt x="0" y="52"/>
                  <a:pt x="0" y="52"/>
                  <a:pt x="0" y="52"/>
                </a:cubicBezTo>
                <a:cubicBezTo>
                  <a:pt x="0" y="59"/>
                  <a:pt x="5" y="64"/>
                  <a:pt x="12" y="64"/>
                </a:cubicBezTo>
                <a:cubicBezTo>
                  <a:pt x="52" y="64"/>
                  <a:pt x="52" y="64"/>
                  <a:pt x="52" y="64"/>
                </a:cubicBezTo>
                <a:cubicBezTo>
                  <a:pt x="59" y="64"/>
                  <a:pt x="64" y="59"/>
                  <a:pt x="64" y="52"/>
                </a:cubicBezTo>
                <a:cubicBezTo>
                  <a:pt x="64" y="12"/>
                  <a:pt x="64" y="12"/>
                  <a:pt x="64" y="12"/>
                </a:cubicBezTo>
                <a:cubicBezTo>
                  <a:pt x="64" y="5"/>
                  <a:pt x="59" y="0"/>
                  <a:pt x="52" y="0"/>
                </a:cubicBezTo>
                <a:close/>
                <a:moveTo>
                  <a:pt x="48" y="25"/>
                </a:moveTo>
                <a:cubicBezTo>
                  <a:pt x="48" y="26"/>
                  <a:pt x="48" y="26"/>
                  <a:pt x="48" y="26"/>
                </a:cubicBezTo>
                <a:cubicBezTo>
                  <a:pt x="48" y="36"/>
                  <a:pt x="40" y="48"/>
                  <a:pt x="26" y="48"/>
                </a:cubicBezTo>
                <a:cubicBezTo>
                  <a:pt x="21" y="48"/>
                  <a:pt x="17" y="47"/>
                  <a:pt x="13" y="45"/>
                </a:cubicBezTo>
                <a:cubicBezTo>
                  <a:pt x="14" y="45"/>
                  <a:pt x="15" y="45"/>
                  <a:pt x="15" y="45"/>
                </a:cubicBezTo>
                <a:cubicBezTo>
                  <a:pt x="19" y="45"/>
                  <a:pt x="22" y="44"/>
                  <a:pt x="25" y="41"/>
                </a:cubicBezTo>
                <a:cubicBezTo>
                  <a:pt x="22" y="41"/>
                  <a:pt x="19" y="39"/>
                  <a:pt x="18" y="36"/>
                </a:cubicBezTo>
                <a:cubicBezTo>
                  <a:pt x="18" y="36"/>
                  <a:pt x="19" y="36"/>
                  <a:pt x="19" y="36"/>
                </a:cubicBezTo>
                <a:cubicBezTo>
                  <a:pt x="20" y="36"/>
                  <a:pt x="21" y="36"/>
                  <a:pt x="21" y="36"/>
                </a:cubicBezTo>
                <a:cubicBezTo>
                  <a:pt x="18" y="35"/>
                  <a:pt x="15" y="32"/>
                  <a:pt x="15" y="28"/>
                </a:cubicBezTo>
                <a:cubicBezTo>
                  <a:pt x="15" y="28"/>
                  <a:pt x="15" y="28"/>
                  <a:pt x="15" y="28"/>
                </a:cubicBezTo>
                <a:cubicBezTo>
                  <a:pt x="16" y="29"/>
                  <a:pt x="17" y="29"/>
                  <a:pt x="19" y="29"/>
                </a:cubicBezTo>
                <a:cubicBezTo>
                  <a:pt x="16" y="28"/>
                  <a:pt x="15" y="25"/>
                  <a:pt x="15" y="22"/>
                </a:cubicBezTo>
                <a:cubicBezTo>
                  <a:pt x="15" y="21"/>
                  <a:pt x="15" y="20"/>
                  <a:pt x="16" y="18"/>
                </a:cubicBezTo>
                <a:cubicBezTo>
                  <a:pt x="20" y="23"/>
                  <a:pt x="26" y="26"/>
                  <a:pt x="32" y="27"/>
                </a:cubicBezTo>
                <a:cubicBezTo>
                  <a:pt x="32" y="26"/>
                  <a:pt x="32" y="26"/>
                  <a:pt x="32" y="25"/>
                </a:cubicBezTo>
                <a:cubicBezTo>
                  <a:pt x="32" y="21"/>
                  <a:pt x="36" y="17"/>
                  <a:pt x="40" y="17"/>
                </a:cubicBezTo>
                <a:cubicBezTo>
                  <a:pt x="42" y="17"/>
                  <a:pt x="44" y="18"/>
                  <a:pt x="46" y="20"/>
                </a:cubicBezTo>
                <a:cubicBezTo>
                  <a:pt x="48" y="19"/>
                  <a:pt x="49" y="19"/>
                  <a:pt x="51" y="18"/>
                </a:cubicBezTo>
                <a:cubicBezTo>
                  <a:pt x="50" y="19"/>
                  <a:pt x="49" y="21"/>
                  <a:pt x="47" y="22"/>
                </a:cubicBezTo>
                <a:cubicBezTo>
                  <a:pt x="49" y="22"/>
                  <a:pt x="50" y="21"/>
                  <a:pt x="52" y="21"/>
                </a:cubicBezTo>
                <a:cubicBezTo>
                  <a:pt x="51" y="22"/>
                  <a:pt x="49" y="24"/>
                  <a:pt x="48" y="25"/>
                </a:cubicBezTo>
                <a:close/>
              </a:path>
            </a:pathLst>
          </a:custGeom>
          <a:solidFill>
            <a:schemeClr val="bg1"/>
          </a:solidFill>
          <a:ln>
            <a:noFill/>
          </a:ln>
        </p:spPr>
        <p:txBody>
          <a:bodyPr rot="0" vert="horz" wrap="square" lIns="91440" tIns="45720" rIns="91440" bIns="45720" anchor="t" anchorCtr="0" upright="1">
            <a:noAutofit/>
          </a:bodyPr>
          <a:lstStyle/>
          <a:p>
            <a:endParaRPr lang="en-US"/>
          </a:p>
        </p:txBody>
      </p:sp>
      <p:sp>
        <p:nvSpPr>
          <p:cNvPr id="22" name="Freeform 21"/>
          <p:cNvSpPr>
            <a:spLocks noEditPoints="1"/>
          </p:cNvSpPr>
          <p:nvPr/>
        </p:nvSpPr>
        <p:spPr bwMode="auto">
          <a:xfrm>
            <a:off x="9914516" y="5626718"/>
            <a:ext cx="365760" cy="365760"/>
          </a:xfrm>
          <a:custGeom>
            <a:avLst/>
            <a:gdLst>
              <a:gd name="T0" fmla="*/ 1704 w 2048"/>
              <a:gd name="T1" fmla="*/ 0 h 2048"/>
              <a:gd name="T2" fmla="*/ 344 w 2048"/>
              <a:gd name="T3" fmla="*/ 0 h 2048"/>
              <a:gd name="T4" fmla="*/ 0 w 2048"/>
              <a:gd name="T5" fmla="*/ 344 h 2048"/>
              <a:gd name="T6" fmla="*/ 0 w 2048"/>
              <a:gd name="T7" fmla="*/ 1704 h 2048"/>
              <a:gd name="T8" fmla="*/ 344 w 2048"/>
              <a:gd name="T9" fmla="*/ 2048 h 2048"/>
              <a:gd name="T10" fmla="*/ 1704 w 2048"/>
              <a:gd name="T11" fmla="*/ 2048 h 2048"/>
              <a:gd name="T12" fmla="*/ 2048 w 2048"/>
              <a:gd name="T13" fmla="*/ 1704 h 2048"/>
              <a:gd name="T14" fmla="*/ 2048 w 2048"/>
              <a:gd name="T15" fmla="*/ 344 h 2048"/>
              <a:gd name="T16" fmla="*/ 1704 w 2048"/>
              <a:gd name="T17" fmla="*/ 0 h 2048"/>
              <a:gd name="T18" fmla="*/ 768 w 2048"/>
              <a:gd name="T19" fmla="*/ 1664 h 2048"/>
              <a:gd name="T20" fmla="*/ 512 w 2048"/>
              <a:gd name="T21" fmla="*/ 1664 h 2048"/>
              <a:gd name="T22" fmla="*/ 512 w 2048"/>
              <a:gd name="T23" fmla="*/ 768 h 2048"/>
              <a:gd name="T24" fmla="*/ 768 w 2048"/>
              <a:gd name="T25" fmla="*/ 768 h 2048"/>
              <a:gd name="T26" fmla="*/ 768 w 2048"/>
              <a:gd name="T27" fmla="*/ 1664 h 2048"/>
              <a:gd name="T28" fmla="*/ 640 w 2048"/>
              <a:gd name="T29" fmla="*/ 640 h 2048"/>
              <a:gd name="T30" fmla="*/ 512 w 2048"/>
              <a:gd name="T31" fmla="*/ 512 h 2048"/>
              <a:gd name="T32" fmla="*/ 640 w 2048"/>
              <a:gd name="T33" fmla="*/ 384 h 2048"/>
              <a:gd name="T34" fmla="*/ 768 w 2048"/>
              <a:gd name="T35" fmla="*/ 512 h 2048"/>
              <a:gd name="T36" fmla="*/ 640 w 2048"/>
              <a:gd name="T37" fmla="*/ 640 h 2048"/>
              <a:gd name="T38" fmla="*/ 1664 w 2048"/>
              <a:gd name="T39" fmla="*/ 1664 h 2048"/>
              <a:gd name="T40" fmla="*/ 1408 w 2048"/>
              <a:gd name="T41" fmla="*/ 1664 h 2048"/>
              <a:gd name="T42" fmla="*/ 1408 w 2048"/>
              <a:gd name="T43" fmla="*/ 1152 h 2048"/>
              <a:gd name="T44" fmla="*/ 1280 w 2048"/>
              <a:gd name="T45" fmla="*/ 1024 h 2048"/>
              <a:gd name="T46" fmla="*/ 1152 w 2048"/>
              <a:gd name="T47" fmla="*/ 1152 h 2048"/>
              <a:gd name="T48" fmla="*/ 1152 w 2048"/>
              <a:gd name="T49" fmla="*/ 1664 h 2048"/>
              <a:gd name="T50" fmla="*/ 896 w 2048"/>
              <a:gd name="T51" fmla="*/ 1664 h 2048"/>
              <a:gd name="T52" fmla="*/ 896 w 2048"/>
              <a:gd name="T53" fmla="*/ 768 h 2048"/>
              <a:gd name="T54" fmla="*/ 1152 w 2048"/>
              <a:gd name="T55" fmla="*/ 768 h 2048"/>
              <a:gd name="T56" fmla="*/ 1152 w 2048"/>
              <a:gd name="T57" fmla="*/ 927 h 2048"/>
              <a:gd name="T58" fmla="*/ 1376 w 2048"/>
              <a:gd name="T59" fmla="*/ 768 h 2048"/>
              <a:gd name="T60" fmla="*/ 1664 w 2048"/>
              <a:gd name="T61" fmla="*/ 1088 h 2048"/>
              <a:gd name="T62" fmla="*/ 1664 w 2048"/>
              <a:gd name="T63" fmla="*/ 166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8" h="2048">
                <a:moveTo>
                  <a:pt x="1704" y="0"/>
                </a:moveTo>
                <a:cubicBezTo>
                  <a:pt x="344" y="0"/>
                  <a:pt x="344" y="0"/>
                  <a:pt x="344" y="0"/>
                </a:cubicBezTo>
                <a:cubicBezTo>
                  <a:pt x="155" y="0"/>
                  <a:pt x="0" y="155"/>
                  <a:pt x="0" y="344"/>
                </a:cubicBezTo>
                <a:cubicBezTo>
                  <a:pt x="0" y="1704"/>
                  <a:pt x="0" y="1704"/>
                  <a:pt x="0" y="1704"/>
                </a:cubicBezTo>
                <a:cubicBezTo>
                  <a:pt x="0" y="1893"/>
                  <a:pt x="155" y="2048"/>
                  <a:pt x="344" y="2048"/>
                </a:cubicBezTo>
                <a:cubicBezTo>
                  <a:pt x="1704" y="2048"/>
                  <a:pt x="1704" y="2048"/>
                  <a:pt x="1704" y="2048"/>
                </a:cubicBezTo>
                <a:cubicBezTo>
                  <a:pt x="1893" y="2048"/>
                  <a:pt x="2048" y="1893"/>
                  <a:pt x="2048" y="1704"/>
                </a:cubicBezTo>
                <a:cubicBezTo>
                  <a:pt x="2048" y="344"/>
                  <a:pt x="2048" y="344"/>
                  <a:pt x="2048" y="344"/>
                </a:cubicBezTo>
                <a:cubicBezTo>
                  <a:pt x="2048" y="155"/>
                  <a:pt x="1893" y="0"/>
                  <a:pt x="1704" y="0"/>
                </a:cubicBezTo>
                <a:close/>
                <a:moveTo>
                  <a:pt x="768" y="1664"/>
                </a:moveTo>
                <a:cubicBezTo>
                  <a:pt x="512" y="1664"/>
                  <a:pt x="512" y="1664"/>
                  <a:pt x="512" y="1664"/>
                </a:cubicBezTo>
                <a:cubicBezTo>
                  <a:pt x="512" y="768"/>
                  <a:pt x="512" y="768"/>
                  <a:pt x="512" y="768"/>
                </a:cubicBezTo>
                <a:cubicBezTo>
                  <a:pt x="768" y="768"/>
                  <a:pt x="768" y="768"/>
                  <a:pt x="768" y="768"/>
                </a:cubicBezTo>
                <a:lnTo>
                  <a:pt x="768" y="1664"/>
                </a:lnTo>
                <a:close/>
                <a:moveTo>
                  <a:pt x="640" y="640"/>
                </a:moveTo>
                <a:cubicBezTo>
                  <a:pt x="569" y="640"/>
                  <a:pt x="512" y="583"/>
                  <a:pt x="512" y="512"/>
                </a:cubicBezTo>
                <a:cubicBezTo>
                  <a:pt x="512" y="441"/>
                  <a:pt x="569" y="384"/>
                  <a:pt x="640" y="384"/>
                </a:cubicBezTo>
                <a:cubicBezTo>
                  <a:pt x="711" y="384"/>
                  <a:pt x="768" y="441"/>
                  <a:pt x="768" y="512"/>
                </a:cubicBezTo>
                <a:cubicBezTo>
                  <a:pt x="768" y="583"/>
                  <a:pt x="711" y="640"/>
                  <a:pt x="640" y="640"/>
                </a:cubicBezTo>
                <a:close/>
                <a:moveTo>
                  <a:pt x="1664" y="1664"/>
                </a:moveTo>
                <a:cubicBezTo>
                  <a:pt x="1408" y="1664"/>
                  <a:pt x="1408" y="1664"/>
                  <a:pt x="1408" y="1664"/>
                </a:cubicBezTo>
                <a:cubicBezTo>
                  <a:pt x="1408" y="1152"/>
                  <a:pt x="1408" y="1152"/>
                  <a:pt x="1408" y="1152"/>
                </a:cubicBezTo>
                <a:cubicBezTo>
                  <a:pt x="1408" y="1081"/>
                  <a:pt x="1351" y="1024"/>
                  <a:pt x="1280" y="1024"/>
                </a:cubicBezTo>
                <a:cubicBezTo>
                  <a:pt x="1209" y="1024"/>
                  <a:pt x="1152" y="1081"/>
                  <a:pt x="1152" y="1152"/>
                </a:cubicBezTo>
                <a:cubicBezTo>
                  <a:pt x="1152" y="1664"/>
                  <a:pt x="1152" y="1664"/>
                  <a:pt x="1152" y="1664"/>
                </a:cubicBezTo>
                <a:cubicBezTo>
                  <a:pt x="896" y="1664"/>
                  <a:pt x="896" y="1664"/>
                  <a:pt x="896" y="1664"/>
                </a:cubicBezTo>
                <a:cubicBezTo>
                  <a:pt x="896" y="768"/>
                  <a:pt x="896" y="768"/>
                  <a:pt x="896" y="768"/>
                </a:cubicBezTo>
                <a:cubicBezTo>
                  <a:pt x="1152" y="768"/>
                  <a:pt x="1152" y="768"/>
                  <a:pt x="1152" y="768"/>
                </a:cubicBezTo>
                <a:cubicBezTo>
                  <a:pt x="1152" y="927"/>
                  <a:pt x="1152" y="927"/>
                  <a:pt x="1152" y="927"/>
                </a:cubicBezTo>
                <a:cubicBezTo>
                  <a:pt x="1205" y="854"/>
                  <a:pt x="1286" y="768"/>
                  <a:pt x="1376" y="768"/>
                </a:cubicBezTo>
                <a:cubicBezTo>
                  <a:pt x="1535" y="768"/>
                  <a:pt x="1664" y="911"/>
                  <a:pt x="1664" y="1088"/>
                </a:cubicBezTo>
                <a:lnTo>
                  <a:pt x="1664" y="1664"/>
                </a:lnTo>
                <a:close/>
              </a:path>
            </a:pathLst>
          </a:custGeom>
          <a:solidFill>
            <a:schemeClr val="bg1"/>
          </a:solidFill>
          <a:ln>
            <a:noFill/>
          </a:ln>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1901645" y="3455423"/>
            <a:ext cx="365760" cy="365760"/>
          </a:xfrm>
          <a:custGeom>
            <a:avLst/>
            <a:gdLst>
              <a:gd name="T0" fmla="*/ 2311 w 2316"/>
              <a:gd name="T1" fmla="*/ 1825 h 2312"/>
              <a:gd name="T2" fmla="*/ 2250 w 2316"/>
              <a:gd name="T3" fmla="*/ 1744 h 2312"/>
              <a:gd name="T4" fmla="*/ 1778 w 2316"/>
              <a:gd name="T5" fmla="*/ 1465 h 2312"/>
              <a:gd name="T6" fmla="*/ 1775 w 2316"/>
              <a:gd name="T7" fmla="*/ 1465 h 2312"/>
              <a:gd name="T8" fmla="*/ 1709 w 2316"/>
              <a:gd name="T9" fmla="*/ 1450 h 2312"/>
              <a:gd name="T10" fmla="*/ 1607 w 2316"/>
              <a:gd name="T11" fmla="*/ 1489 h 2312"/>
              <a:gd name="T12" fmla="*/ 1467 w 2316"/>
              <a:gd name="T13" fmla="*/ 1631 h 2312"/>
              <a:gd name="T14" fmla="*/ 1451 w 2316"/>
              <a:gd name="T15" fmla="*/ 1640 h 2312"/>
              <a:gd name="T16" fmla="*/ 1435 w 2316"/>
              <a:gd name="T17" fmla="*/ 1643 h 2312"/>
              <a:gd name="T18" fmla="*/ 1405 w 2316"/>
              <a:gd name="T19" fmla="*/ 1637 h 2312"/>
              <a:gd name="T20" fmla="*/ 1317 w 2316"/>
              <a:gd name="T21" fmla="*/ 1602 h 2312"/>
              <a:gd name="T22" fmla="*/ 1173 w 2316"/>
              <a:gd name="T23" fmla="*/ 1510 h 2312"/>
              <a:gd name="T24" fmla="*/ 978 w 2316"/>
              <a:gd name="T25" fmla="*/ 1335 h 2312"/>
              <a:gd name="T26" fmla="*/ 804 w 2316"/>
              <a:gd name="T27" fmla="*/ 1140 h 2312"/>
              <a:gd name="T28" fmla="*/ 714 w 2316"/>
              <a:gd name="T29" fmla="*/ 997 h 2312"/>
              <a:gd name="T30" fmla="*/ 670 w 2316"/>
              <a:gd name="T31" fmla="*/ 879 h 2312"/>
              <a:gd name="T32" fmla="*/ 673 w 2316"/>
              <a:gd name="T33" fmla="*/ 861 h 2312"/>
              <a:gd name="T34" fmla="*/ 682 w 2316"/>
              <a:gd name="T35" fmla="*/ 845 h 2312"/>
              <a:gd name="T36" fmla="*/ 802 w 2316"/>
              <a:gd name="T37" fmla="*/ 725 h 2312"/>
              <a:gd name="T38" fmla="*/ 843 w 2316"/>
              <a:gd name="T39" fmla="*/ 647 h 2312"/>
              <a:gd name="T40" fmla="*/ 831 w 2316"/>
              <a:gd name="T41" fmla="*/ 561 h 2312"/>
              <a:gd name="T42" fmla="*/ 569 w 2316"/>
              <a:gd name="T43" fmla="*/ 64 h 2312"/>
              <a:gd name="T44" fmla="*/ 528 w 2316"/>
              <a:gd name="T45" fmla="*/ 18 h 2312"/>
              <a:gd name="T46" fmla="*/ 471 w 2316"/>
              <a:gd name="T47" fmla="*/ 0 h 2312"/>
              <a:gd name="T48" fmla="*/ 393 w 2316"/>
              <a:gd name="T49" fmla="*/ 34 h 2312"/>
              <a:gd name="T50" fmla="*/ 68 w 2316"/>
              <a:gd name="T51" fmla="*/ 360 h 2312"/>
              <a:gd name="T52" fmla="*/ 26 w 2316"/>
              <a:gd name="T53" fmla="*/ 418 h 2312"/>
              <a:gd name="T54" fmla="*/ 4 w 2316"/>
              <a:gd name="T55" fmla="*/ 487 h 2312"/>
              <a:gd name="T56" fmla="*/ 2 w 2316"/>
              <a:gd name="T57" fmla="*/ 536 h 2312"/>
              <a:gd name="T58" fmla="*/ 11 w 2316"/>
              <a:gd name="T59" fmla="*/ 658 h 2312"/>
              <a:gd name="T60" fmla="*/ 58 w 2316"/>
              <a:gd name="T61" fmla="*/ 841 h 2312"/>
              <a:gd name="T62" fmla="*/ 161 w 2316"/>
              <a:gd name="T63" fmla="*/ 1079 h 2312"/>
              <a:gd name="T64" fmla="*/ 342 w 2316"/>
              <a:gd name="T65" fmla="*/ 1364 h 2312"/>
              <a:gd name="T66" fmla="*/ 625 w 2316"/>
              <a:gd name="T67" fmla="*/ 1687 h 2312"/>
              <a:gd name="T68" fmla="*/ 1032 w 2316"/>
              <a:gd name="T69" fmla="*/ 2030 h 2312"/>
              <a:gd name="T70" fmla="*/ 1373 w 2316"/>
              <a:gd name="T71" fmla="*/ 2218 h 2312"/>
              <a:gd name="T72" fmla="*/ 1627 w 2316"/>
              <a:gd name="T73" fmla="*/ 2296 h 2312"/>
              <a:gd name="T74" fmla="*/ 1778 w 2316"/>
              <a:gd name="T75" fmla="*/ 2312 h 2312"/>
              <a:gd name="T76" fmla="*/ 1810 w 2316"/>
              <a:gd name="T77" fmla="*/ 2311 h 2312"/>
              <a:gd name="T78" fmla="*/ 1824 w 2316"/>
              <a:gd name="T79" fmla="*/ 2310 h 2312"/>
              <a:gd name="T80" fmla="*/ 1894 w 2316"/>
              <a:gd name="T81" fmla="*/ 2287 h 2312"/>
              <a:gd name="T82" fmla="*/ 1951 w 2316"/>
              <a:gd name="T83" fmla="*/ 2246 h 2312"/>
              <a:gd name="T84" fmla="*/ 2277 w 2316"/>
              <a:gd name="T85" fmla="*/ 1923 h 2312"/>
              <a:gd name="T86" fmla="*/ 2311 w 2316"/>
              <a:gd name="T87" fmla="*/ 182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312">
                <a:moveTo>
                  <a:pt x="2311" y="1825"/>
                </a:moveTo>
                <a:cubicBezTo>
                  <a:pt x="2305" y="1792"/>
                  <a:pt x="2284" y="1765"/>
                  <a:pt x="2250" y="1744"/>
                </a:cubicBezTo>
                <a:cubicBezTo>
                  <a:pt x="1778" y="1465"/>
                  <a:pt x="1778" y="1465"/>
                  <a:pt x="1778" y="1465"/>
                </a:cubicBezTo>
                <a:cubicBezTo>
                  <a:pt x="1775" y="1465"/>
                  <a:pt x="1775" y="1465"/>
                  <a:pt x="1775" y="1465"/>
                </a:cubicBezTo>
                <a:cubicBezTo>
                  <a:pt x="1759" y="1455"/>
                  <a:pt x="1737" y="1450"/>
                  <a:pt x="1709" y="1450"/>
                </a:cubicBezTo>
                <a:cubicBezTo>
                  <a:pt x="1670" y="1450"/>
                  <a:pt x="1636" y="1463"/>
                  <a:pt x="1607" y="1489"/>
                </a:cubicBezTo>
                <a:cubicBezTo>
                  <a:pt x="1467" y="1631"/>
                  <a:pt x="1467" y="1631"/>
                  <a:pt x="1467" y="1631"/>
                </a:cubicBezTo>
                <a:cubicBezTo>
                  <a:pt x="1464" y="1634"/>
                  <a:pt x="1459" y="1637"/>
                  <a:pt x="1451" y="1640"/>
                </a:cubicBezTo>
                <a:cubicBezTo>
                  <a:pt x="1444" y="1642"/>
                  <a:pt x="1439" y="1643"/>
                  <a:pt x="1435" y="1643"/>
                </a:cubicBezTo>
                <a:cubicBezTo>
                  <a:pt x="1405" y="1637"/>
                  <a:pt x="1405" y="1637"/>
                  <a:pt x="1405" y="1637"/>
                </a:cubicBezTo>
                <a:cubicBezTo>
                  <a:pt x="1384" y="1633"/>
                  <a:pt x="1355" y="1621"/>
                  <a:pt x="1317" y="1602"/>
                </a:cubicBezTo>
                <a:cubicBezTo>
                  <a:pt x="1278" y="1582"/>
                  <a:pt x="1231" y="1552"/>
                  <a:pt x="1173" y="1510"/>
                </a:cubicBezTo>
                <a:cubicBezTo>
                  <a:pt x="1116" y="1468"/>
                  <a:pt x="1051" y="1410"/>
                  <a:pt x="978" y="1335"/>
                </a:cubicBezTo>
                <a:cubicBezTo>
                  <a:pt x="903" y="1261"/>
                  <a:pt x="845" y="1196"/>
                  <a:pt x="804" y="1140"/>
                </a:cubicBezTo>
                <a:cubicBezTo>
                  <a:pt x="763" y="1084"/>
                  <a:pt x="733" y="1036"/>
                  <a:pt x="714" y="997"/>
                </a:cubicBezTo>
                <a:cubicBezTo>
                  <a:pt x="691" y="953"/>
                  <a:pt x="676" y="914"/>
                  <a:pt x="670" y="879"/>
                </a:cubicBezTo>
                <a:cubicBezTo>
                  <a:pt x="670" y="874"/>
                  <a:pt x="671" y="868"/>
                  <a:pt x="673" y="861"/>
                </a:cubicBezTo>
                <a:cubicBezTo>
                  <a:pt x="676" y="854"/>
                  <a:pt x="678" y="848"/>
                  <a:pt x="682" y="845"/>
                </a:cubicBezTo>
                <a:cubicBezTo>
                  <a:pt x="802" y="725"/>
                  <a:pt x="802" y="725"/>
                  <a:pt x="802" y="725"/>
                </a:cubicBezTo>
                <a:cubicBezTo>
                  <a:pt x="823" y="704"/>
                  <a:pt x="837" y="678"/>
                  <a:pt x="843" y="647"/>
                </a:cubicBezTo>
                <a:cubicBezTo>
                  <a:pt x="850" y="616"/>
                  <a:pt x="846" y="587"/>
                  <a:pt x="831" y="561"/>
                </a:cubicBezTo>
                <a:cubicBezTo>
                  <a:pt x="569" y="64"/>
                  <a:pt x="569" y="64"/>
                  <a:pt x="569" y="64"/>
                </a:cubicBezTo>
                <a:cubicBezTo>
                  <a:pt x="558" y="46"/>
                  <a:pt x="544" y="31"/>
                  <a:pt x="528" y="18"/>
                </a:cubicBezTo>
                <a:cubicBezTo>
                  <a:pt x="511" y="6"/>
                  <a:pt x="493" y="0"/>
                  <a:pt x="471" y="0"/>
                </a:cubicBezTo>
                <a:cubicBezTo>
                  <a:pt x="442" y="0"/>
                  <a:pt x="416" y="11"/>
                  <a:pt x="393" y="34"/>
                </a:cubicBezTo>
                <a:cubicBezTo>
                  <a:pt x="68" y="360"/>
                  <a:pt x="68" y="360"/>
                  <a:pt x="68" y="360"/>
                </a:cubicBezTo>
                <a:cubicBezTo>
                  <a:pt x="51" y="375"/>
                  <a:pt x="38" y="394"/>
                  <a:pt x="26" y="418"/>
                </a:cubicBezTo>
                <a:cubicBezTo>
                  <a:pt x="15" y="441"/>
                  <a:pt x="7" y="465"/>
                  <a:pt x="4" y="487"/>
                </a:cubicBezTo>
                <a:cubicBezTo>
                  <a:pt x="4" y="491"/>
                  <a:pt x="3" y="507"/>
                  <a:pt x="2" y="536"/>
                </a:cubicBezTo>
                <a:cubicBezTo>
                  <a:pt x="0" y="566"/>
                  <a:pt x="3" y="606"/>
                  <a:pt x="11" y="658"/>
                </a:cubicBezTo>
                <a:cubicBezTo>
                  <a:pt x="20" y="709"/>
                  <a:pt x="35" y="770"/>
                  <a:pt x="58" y="841"/>
                </a:cubicBezTo>
                <a:cubicBezTo>
                  <a:pt x="81" y="912"/>
                  <a:pt x="115" y="991"/>
                  <a:pt x="161" y="1079"/>
                </a:cubicBezTo>
                <a:cubicBezTo>
                  <a:pt x="206" y="1166"/>
                  <a:pt x="267" y="1261"/>
                  <a:pt x="342" y="1364"/>
                </a:cubicBezTo>
                <a:cubicBezTo>
                  <a:pt x="417" y="1467"/>
                  <a:pt x="511" y="1575"/>
                  <a:pt x="625" y="1687"/>
                </a:cubicBezTo>
                <a:cubicBezTo>
                  <a:pt x="769" y="1833"/>
                  <a:pt x="904" y="1947"/>
                  <a:pt x="1032" y="2030"/>
                </a:cubicBezTo>
                <a:cubicBezTo>
                  <a:pt x="1159" y="2114"/>
                  <a:pt x="1273" y="2176"/>
                  <a:pt x="1373" y="2218"/>
                </a:cubicBezTo>
                <a:cubicBezTo>
                  <a:pt x="1473" y="2259"/>
                  <a:pt x="1558" y="2285"/>
                  <a:pt x="1627" y="2296"/>
                </a:cubicBezTo>
                <a:cubicBezTo>
                  <a:pt x="1697" y="2307"/>
                  <a:pt x="1747" y="2312"/>
                  <a:pt x="1778" y="2312"/>
                </a:cubicBezTo>
                <a:cubicBezTo>
                  <a:pt x="1791" y="2312"/>
                  <a:pt x="1801" y="2312"/>
                  <a:pt x="1810" y="2311"/>
                </a:cubicBezTo>
                <a:cubicBezTo>
                  <a:pt x="1818" y="2310"/>
                  <a:pt x="1823" y="2310"/>
                  <a:pt x="1824" y="2310"/>
                </a:cubicBezTo>
                <a:cubicBezTo>
                  <a:pt x="1847" y="2306"/>
                  <a:pt x="1870" y="2299"/>
                  <a:pt x="1894" y="2287"/>
                </a:cubicBezTo>
                <a:cubicBezTo>
                  <a:pt x="1918" y="2276"/>
                  <a:pt x="1937" y="2262"/>
                  <a:pt x="1951" y="2246"/>
                </a:cubicBezTo>
                <a:cubicBezTo>
                  <a:pt x="2277" y="1923"/>
                  <a:pt x="2277" y="1923"/>
                  <a:pt x="2277" y="1923"/>
                </a:cubicBezTo>
                <a:cubicBezTo>
                  <a:pt x="2305" y="1895"/>
                  <a:pt x="2316" y="1862"/>
                  <a:pt x="2311" y="1825"/>
                </a:cubicBezTo>
                <a:close/>
              </a:path>
            </a:pathLst>
          </a:custGeom>
          <a:solidFill>
            <a:schemeClr val="bg1"/>
          </a:solidFill>
          <a:ln w="9525">
            <a:solidFill>
              <a:schemeClr val="bg1"/>
            </a:solidFill>
            <a:round/>
            <a:headEnd/>
            <a:tailEnd/>
          </a:ln>
        </p:spPr>
        <p:txBody>
          <a:bodyPr rot="0" vert="horz" wrap="square" lIns="91440" tIns="45720" rIns="91440" bIns="45720" anchor="t" anchorCtr="0" upright="1">
            <a:noAutofit/>
          </a:bodyPr>
          <a:lstStyle/>
          <a:p>
            <a:endParaRPr lang="en-US"/>
          </a:p>
        </p:txBody>
      </p:sp>
      <p:sp>
        <p:nvSpPr>
          <p:cNvPr id="24" name="Freeform 23"/>
          <p:cNvSpPr>
            <a:spLocks noEditPoints="1"/>
          </p:cNvSpPr>
          <p:nvPr/>
        </p:nvSpPr>
        <p:spPr bwMode="auto">
          <a:xfrm>
            <a:off x="9914516" y="3455423"/>
            <a:ext cx="365760" cy="365760"/>
          </a:xfrm>
          <a:custGeom>
            <a:avLst/>
            <a:gdLst>
              <a:gd name="T0" fmla="*/ 201 w 232"/>
              <a:gd name="T1" fmla="*/ 37 h 232"/>
              <a:gd name="T2" fmla="*/ 120 w 232"/>
              <a:gd name="T3" fmla="*/ 0 h 232"/>
              <a:gd name="T4" fmla="*/ 118 w 232"/>
              <a:gd name="T5" fmla="*/ 0 h 232"/>
              <a:gd name="T6" fmla="*/ 114 w 232"/>
              <a:gd name="T7" fmla="*/ 0 h 232"/>
              <a:gd name="T8" fmla="*/ 112 w 232"/>
              <a:gd name="T9" fmla="*/ 0 h 232"/>
              <a:gd name="T10" fmla="*/ 31 w 232"/>
              <a:gd name="T11" fmla="*/ 37 h 232"/>
              <a:gd name="T12" fmla="*/ 0 w 232"/>
              <a:gd name="T13" fmla="*/ 116 h 232"/>
              <a:gd name="T14" fmla="*/ 29 w 232"/>
              <a:gd name="T15" fmla="*/ 193 h 232"/>
              <a:gd name="T16" fmla="*/ 112 w 232"/>
              <a:gd name="T17" fmla="*/ 232 h 232"/>
              <a:gd name="T18" fmla="*/ 114 w 232"/>
              <a:gd name="T19" fmla="*/ 232 h 232"/>
              <a:gd name="T20" fmla="*/ 118 w 232"/>
              <a:gd name="T21" fmla="*/ 232 h 232"/>
              <a:gd name="T22" fmla="*/ 120 w 232"/>
              <a:gd name="T23" fmla="*/ 232 h 232"/>
              <a:gd name="T24" fmla="*/ 203 w 232"/>
              <a:gd name="T25" fmla="*/ 193 h 232"/>
              <a:gd name="T26" fmla="*/ 232 w 232"/>
              <a:gd name="T27" fmla="*/ 116 h 232"/>
              <a:gd name="T28" fmla="*/ 102 w 232"/>
              <a:gd name="T29" fmla="*/ 9 h 232"/>
              <a:gd name="T30" fmla="*/ 41 w 232"/>
              <a:gd name="T31" fmla="*/ 38 h 232"/>
              <a:gd name="T32" fmla="*/ 36 w 232"/>
              <a:gd name="T33" fmla="*/ 44 h 232"/>
              <a:gd name="T34" fmla="*/ 56 w 232"/>
              <a:gd name="T35" fmla="*/ 112 h 232"/>
              <a:gd name="T36" fmla="*/ 36 w 232"/>
              <a:gd name="T37" fmla="*/ 44 h 232"/>
              <a:gd name="T38" fmla="*/ 8 w 232"/>
              <a:gd name="T39" fmla="*/ 120 h 232"/>
              <a:gd name="T40" fmla="*/ 66 w 232"/>
              <a:gd name="T41" fmla="*/ 169 h 232"/>
              <a:gd name="T42" fmla="*/ 39 w 232"/>
              <a:gd name="T43" fmla="*/ 191 h 232"/>
              <a:gd name="T44" fmla="*/ 102 w 232"/>
              <a:gd name="T45" fmla="*/ 223 h 232"/>
              <a:gd name="T46" fmla="*/ 112 w 232"/>
              <a:gd name="T47" fmla="*/ 221 h 232"/>
              <a:gd name="T48" fmla="*/ 112 w 232"/>
              <a:gd name="T49" fmla="*/ 168 h 232"/>
              <a:gd name="T50" fmla="*/ 112 w 232"/>
              <a:gd name="T51" fmla="*/ 160 h 232"/>
              <a:gd name="T52" fmla="*/ 64 w 232"/>
              <a:gd name="T53" fmla="*/ 120 h 232"/>
              <a:gd name="T54" fmla="*/ 112 w 232"/>
              <a:gd name="T55" fmla="*/ 160 h 232"/>
              <a:gd name="T56" fmla="*/ 64 w 232"/>
              <a:gd name="T57" fmla="*/ 112 h 232"/>
              <a:gd name="T58" fmla="*/ 112 w 232"/>
              <a:gd name="T59" fmla="*/ 68 h 232"/>
              <a:gd name="T60" fmla="*/ 112 w 232"/>
              <a:gd name="T61" fmla="*/ 60 h 232"/>
              <a:gd name="T62" fmla="*/ 112 w 232"/>
              <a:gd name="T63" fmla="*/ 11 h 232"/>
              <a:gd name="T64" fmla="*/ 224 w 232"/>
              <a:gd name="T65" fmla="*/ 112 h 232"/>
              <a:gd name="T66" fmla="*/ 165 w 232"/>
              <a:gd name="T67" fmla="*/ 60 h 232"/>
              <a:gd name="T68" fmla="*/ 224 w 232"/>
              <a:gd name="T69" fmla="*/ 112 h 232"/>
              <a:gd name="T70" fmla="*/ 162 w 232"/>
              <a:gd name="T71" fmla="*/ 52 h 232"/>
              <a:gd name="T72" fmla="*/ 191 w 232"/>
              <a:gd name="T73" fmla="*/ 38 h 232"/>
              <a:gd name="T74" fmla="*/ 154 w 232"/>
              <a:gd name="T75" fmla="*/ 55 h 232"/>
              <a:gd name="T76" fmla="*/ 120 w 232"/>
              <a:gd name="T77" fmla="*/ 11 h 232"/>
              <a:gd name="T78" fmla="*/ 157 w 232"/>
              <a:gd name="T79" fmla="*/ 62 h 232"/>
              <a:gd name="T80" fmla="*/ 120 w 232"/>
              <a:gd name="T81" fmla="*/ 112 h 232"/>
              <a:gd name="T82" fmla="*/ 120 w 232"/>
              <a:gd name="T83" fmla="*/ 120 h 232"/>
              <a:gd name="T84" fmla="*/ 159 w 232"/>
              <a:gd name="T85" fmla="*/ 166 h 232"/>
              <a:gd name="T86" fmla="*/ 120 w 232"/>
              <a:gd name="T87" fmla="*/ 120 h 232"/>
              <a:gd name="T88" fmla="*/ 120 w 232"/>
              <a:gd name="T89" fmla="*/ 168 h 232"/>
              <a:gd name="T90" fmla="*/ 120 w 232"/>
              <a:gd name="T91" fmla="*/ 221 h 232"/>
              <a:gd name="T92" fmla="*/ 163 w 232"/>
              <a:gd name="T93" fmla="*/ 176 h 232"/>
              <a:gd name="T94" fmla="*/ 130 w 232"/>
              <a:gd name="T95" fmla="*/ 223 h 232"/>
              <a:gd name="T96" fmla="*/ 166 w 232"/>
              <a:gd name="T97" fmla="*/ 169 h 232"/>
              <a:gd name="T98" fmla="*/ 224 w 232"/>
              <a:gd name="T99" fmla="*/ 1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2">
                <a:moveTo>
                  <a:pt x="201" y="37"/>
                </a:moveTo>
                <a:cubicBezTo>
                  <a:pt x="201" y="37"/>
                  <a:pt x="201" y="37"/>
                  <a:pt x="201" y="37"/>
                </a:cubicBezTo>
                <a:cubicBezTo>
                  <a:pt x="200" y="37"/>
                  <a:pt x="200" y="37"/>
                  <a:pt x="200" y="37"/>
                </a:cubicBezTo>
                <a:cubicBezTo>
                  <a:pt x="180" y="15"/>
                  <a:pt x="152" y="1"/>
                  <a:pt x="120" y="0"/>
                </a:cubicBezTo>
                <a:cubicBezTo>
                  <a:pt x="120" y="0"/>
                  <a:pt x="120" y="0"/>
                  <a:pt x="120" y="0"/>
                </a:cubicBezTo>
                <a:cubicBezTo>
                  <a:pt x="118" y="0"/>
                  <a:pt x="118" y="0"/>
                  <a:pt x="118" y="0"/>
                </a:cubicBezTo>
                <a:cubicBezTo>
                  <a:pt x="117" y="0"/>
                  <a:pt x="117" y="0"/>
                  <a:pt x="116" y="0"/>
                </a:cubicBezTo>
                <a:cubicBezTo>
                  <a:pt x="115" y="0"/>
                  <a:pt x="115" y="0"/>
                  <a:pt x="114" y="0"/>
                </a:cubicBezTo>
                <a:cubicBezTo>
                  <a:pt x="112" y="0"/>
                  <a:pt x="112" y="0"/>
                  <a:pt x="112" y="0"/>
                </a:cubicBezTo>
                <a:cubicBezTo>
                  <a:pt x="112" y="0"/>
                  <a:pt x="112" y="0"/>
                  <a:pt x="112" y="0"/>
                </a:cubicBezTo>
                <a:cubicBezTo>
                  <a:pt x="80" y="1"/>
                  <a:pt x="52" y="15"/>
                  <a:pt x="32" y="37"/>
                </a:cubicBezTo>
                <a:cubicBezTo>
                  <a:pt x="32" y="37"/>
                  <a:pt x="32" y="37"/>
                  <a:pt x="31" y="37"/>
                </a:cubicBezTo>
                <a:cubicBezTo>
                  <a:pt x="31" y="37"/>
                  <a:pt x="31" y="37"/>
                  <a:pt x="31" y="37"/>
                </a:cubicBezTo>
                <a:cubicBezTo>
                  <a:pt x="12" y="57"/>
                  <a:pt x="0" y="85"/>
                  <a:pt x="0" y="116"/>
                </a:cubicBezTo>
                <a:cubicBezTo>
                  <a:pt x="0" y="145"/>
                  <a:pt x="11" y="172"/>
                  <a:pt x="29" y="193"/>
                </a:cubicBezTo>
                <a:cubicBezTo>
                  <a:pt x="29" y="193"/>
                  <a:pt x="29" y="193"/>
                  <a:pt x="29" y="193"/>
                </a:cubicBezTo>
                <a:cubicBezTo>
                  <a:pt x="29" y="193"/>
                  <a:pt x="29" y="193"/>
                  <a:pt x="30" y="193"/>
                </a:cubicBezTo>
                <a:cubicBezTo>
                  <a:pt x="50" y="216"/>
                  <a:pt x="79" y="231"/>
                  <a:pt x="112" y="232"/>
                </a:cubicBezTo>
                <a:cubicBezTo>
                  <a:pt x="112" y="232"/>
                  <a:pt x="112" y="232"/>
                  <a:pt x="112" y="232"/>
                </a:cubicBezTo>
                <a:cubicBezTo>
                  <a:pt x="114" y="232"/>
                  <a:pt x="114" y="232"/>
                  <a:pt x="114" y="232"/>
                </a:cubicBezTo>
                <a:cubicBezTo>
                  <a:pt x="115" y="232"/>
                  <a:pt x="115" y="232"/>
                  <a:pt x="116" y="232"/>
                </a:cubicBezTo>
                <a:cubicBezTo>
                  <a:pt x="117" y="232"/>
                  <a:pt x="117" y="232"/>
                  <a:pt x="118" y="232"/>
                </a:cubicBezTo>
                <a:cubicBezTo>
                  <a:pt x="120" y="232"/>
                  <a:pt x="120" y="232"/>
                  <a:pt x="120" y="232"/>
                </a:cubicBezTo>
                <a:cubicBezTo>
                  <a:pt x="120" y="232"/>
                  <a:pt x="120" y="232"/>
                  <a:pt x="120" y="232"/>
                </a:cubicBezTo>
                <a:cubicBezTo>
                  <a:pt x="153" y="231"/>
                  <a:pt x="182" y="216"/>
                  <a:pt x="203" y="193"/>
                </a:cubicBezTo>
                <a:cubicBezTo>
                  <a:pt x="203" y="193"/>
                  <a:pt x="203" y="193"/>
                  <a:pt x="203" y="193"/>
                </a:cubicBezTo>
                <a:cubicBezTo>
                  <a:pt x="203" y="193"/>
                  <a:pt x="203" y="193"/>
                  <a:pt x="203" y="193"/>
                </a:cubicBezTo>
                <a:cubicBezTo>
                  <a:pt x="221" y="172"/>
                  <a:pt x="232" y="145"/>
                  <a:pt x="232" y="116"/>
                </a:cubicBezTo>
                <a:cubicBezTo>
                  <a:pt x="232" y="85"/>
                  <a:pt x="220" y="57"/>
                  <a:pt x="201" y="37"/>
                </a:cubicBezTo>
                <a:close/>
                <a:moveTo>
                  <a:pt x="102" y="9"/>
                </a:moveTo>
                <a:cubicBezTo>
                  <a:pt x="89" y="22"/>
                  <a:pt x="78" y="36"/>
                  <a:pt x="70" y="52"/>
                </a:cubicBezTo>
                <a:cubicBezTo>
                  <a:pt x="60" y="49"/>
                  <a:pt x="50" y="44"/>
                  <a:pt x="41" y="38"/>
                </a:cubicBezTo>
                <a:cubicBezTo>
                  <a:pt x="57" y="23"/>
                  <a:pt x="78" y="12"/>
                  <a:pt x="102" y="9"/>
                </a:cubicBezTo>
                <a:close/>
                <a:moveTo>
                  <a:pt x="36" y="44"/>
                </a:moveTo>
                <a:cubicBezTo>
                  <a:pt x="45" y="51"/>
                  <a:pt x="56" y="56"/>
                  <a:pt x="67" y="60"/>
                </a:cubicBezTo>
                <a:cubicBezTo>
                  <a:pt x="60" y="76"/>
                  <a:pt x="57" y="94"/>
                  <a:pt x="56" y="112"/>
                </a:cubicBezTo>
                <a:cubicBezTo>
                  <a:pt x="8" y="112"/>
                  <a:pt x="8" y="112"/>
                  <a:pt x="8" y="112"/>
                </a:cubicBezTo>
                <a:cubicBezTo>
                  <a:pt x="9" y="86"/>
                  <a:pt x="19" y="62"/>
                  <a:pt x="36" y="44"/>
                </a:cubicBezTo>
                <a:close/>
                <a:moveTo>
                  <a:pt x="33" y="185"/>
                </a:moveTo>
                <a:cubicBezTo>
                  <a:pt x="18" y="168"/>
                  <a:pt x="9" y="145"/>
                  <a:pt x="8" y="120"/>
                </a:cubicBezTo>
                <a:cubicBezTo>
                  <a:pt x="56" y="120"/>
                  <a:pt x="56" y="120"/>
                  <a:pt x="56" y="120"/>
                </a:cubicBezTo>
                <a:cubicBezTo>
                  <a:pt x="57" y="137"/>
                  <a:pt x="60" y="153"/>
                  <a:pt x="66" y="169"/>
                </a:cubicBezTo>
                <a:cubicBezTo>
                  <a:pt x="54" y="173"/>
                  <a:pt x="44" y="179"/>
                  <a:pt x="33" y="185"/>
                </a:cubicBezTo>
                <a:close/>
                <a:moveTo>
                  <a:pt x="39" y="191"/>
                </a:moveTo>
                <a:cubicBezTo>
                  <a:pt x="48" y="185"/>
                  <a:pt x="58" y="180"/>
                  <a:pt x="69" y="176"/>
                </a:cubicBezTo>
                <a:cubicBezTo>
                  <a:pt x="77" y="194"/>
                  <a:pt x="88" y="210"/>
                  <a:pt x="102" y="223"/>
                </a:cubicBezTo>
                <a:cubicBezTo>
                  <a:pt x="77" y="220"/>
                  <a:pt x="55" y="208"/>
                  <a:pt x="39" y="191"/>
                </a:cubicBezTo>
                <a:close/>
                <a:moveTo>
                  <a:pt x="112" y="221"/>
                </a:moveTo>
                <a:cubicBezTo>
                  <a:pt x="97" y="208"/>
                  <a:pt x="85" y="192"/>
                  <a:pt x="76" y="174"/>
                </a:cubicBezTo>
                <a:cubicBezTo>
                  <a:pt x="88" y="170"/>
                  <a:pt x="100" y="168"/>
                  <a:pt x="112" y="168"/>
                </a:cubicBezTo>
                <a:lnTo>
                  <a:pt x="112" y="221"/>
                </a:lnTo>
                <a:close/>
                <a:moveTo>
                  <a:pt x="112" y="160"/>
                </a:moveTo>
                <a:cubicBezTo>
                  <a:pt x="99" y="161"/>
                  <a:pt x="86" y="163"/>
                  <a:pt x="73" y="166"/>
                </a:cubicBezTo>
                <a:cubicBezTo>
                  <a:pt x="68" y="152"/>
                  <a:pt x="65" y="136"/>
                  <a:pt x="64" y="120"/>
                </a:cubicBezTo>
                <a:cubicBezTo>
                  <a:pt x="112" y="120"/>
                  <a:pt x="112" y="120"/>
                  <a:pt x="112" y="120"/>
                </a:cubicBezTo>
                <a:lnTo>
                  <a:pt x="112" y="160"/>
                </a:lnTo>
                <a:close/>
                <a:moveTo>
                  <a:pt x="112" y="112"/>
                </a:moveTo>
                <a:cubicBezTo>
                  <a:pt x="64" y="112"/>
                  <a:pt x="64" y="112"/>
                  <a:pt x="64" y="112"/>
                </a:cubicBezTo>
                <a:cubicBezTo>
                  <a:pt x="65" y="95"/>
                  <a:pt x="68" y="78"/>
                  <a:pt x="75" y="62"/>
                </a:cubicBezTo>
                <a:cubicBezTo>
                  <a:pt x="87" y="66"/>
                  <a:pt x="99" y="68"/>
                  <a:pt x="112" y="68"/>
                </a:cubicBezTo>
                <a:lnTo>
                  <a:pt x="112" y="112"/>
                </a:lnTo>
                <a:close/>
                <a:moveTo>
                  <a:pt x="112" y="60"/>
                </a:moveTo>
                <a:cubicBezTo>
                  <a:pt x="100" y="60"/>
                  <a:pt x="89" y="58"/>
                  <a:pt x="78" y="55"/>
                </a:cubicBezTo>
                <a:cubicBezTo>
                  <a:pt x="86" y="38"/>
                  <a:pt x="98" y="23"/>
                  <a:pt x="112" y="11"/>
                </a:cubicBezTo>
                <a:lnTo>
                  <a:pt x="112" y="60"/>
                </a:lnTo>
                <a:close/>
                <a:moveTo>
                  <a:pt x="224" y="112"/>
                </a:moveTo>
                <a:cubicBezTo>
                  <a:pt x="176" y="112"/>
                  <a:pt x="176" y="112"/>
                  <a:pt x="176" y="112"/>
                </a:cubicBezTo>
                <a:cubicBezTo>
                  <a:pt x="175" y="94"/>
                  <a:pt x="172" y="76"/>
                  <a:pt x="165" y="60"/>
                </a:cubicBezTo>
                <a:cubicBezTo>
                  <a:pt x="176" y="56"/>
                  <a:pt x="187" y="51"/>
                  <a:pt x="196" y="44"/>
                </a:cubicBezTo>
                <a:cubicBezTo>
                  <a:pt x="213" y="62"/>
                  <a:pt x="223" y="86"/>
                  <a:pt x="224" y="112"/>
                </a:cubicBezTo>
                <a:close/>
                <a:moveTo>
                  <a:pt x="191" y="38"/>
                </a:moveTo>
                <a:cubicBezTo>
                  <a:pt x="182" y="44"/>
                  <a:pt x="172" y="49"/>
                  <a:pt x="162" y="52"/>
                </a:cubicBezTo>
                <a:cubicBezTo>
                  <a:pt x="154" y="36"/>
                  <a:pt x="143" y="22"/>
                  <a:pt x="130" y="9"/>
                </a:cubicBezTo>
                <a:cubicBezTo>
                  <a:pt x="154" y="12"/>
                  <a:pt x="175" y="23"/>
                  <a:pt x="191" y="38"/>
                </a:cubicBezTo>
                <a:close/>
                <a:moveTo>
                  <a:pt x="120" y="11"/>
                </a:moveTo>
                <a:cubicBezTo>
                  <a:pt x="134" y="23"/>
                  <a:pt x="146" y="38"/>
                  <a:pt x="154" y="55"/>
                </a:cubicBezTo>
                <a:cubicBezTo>
                  <a:pt x="143" y="58"/>
                  <a:pt x="132" y="60"/>
                  <a:pt x="120" y="60"/>
                </a:cubicBezTo>
                <a:lnTo>
                  <a:pt x="120" y="11"/>
                </a:lnTo>
                <a:close/>
                <a:moveTo>
                  <a:pt x="120" y="68"/>
                </a:moveTo>
                <a:cubicBezTo>
                  <a:pt x="133" y="68"/>
                  <a:pt x="145" y="66"/>
                  <a:pt x="157" y="62"/>
                </a:cubicBezTo>
                <a:cubicBezTo>
                  <a:pt x="164" y="78"/>
                  <a:pt x="167" y="95"/>
                  <a:pt x="168" y="112"/>
                </a:cubicBezTo>
                <a:cubicBezTo>
                  <a:pt x="120" y="112"/>
                  <a:pt x="120" y="112"/>
                  <a:pt x="120" y="112"/>
                </a:cubicBezTo>
                <a:lnTo>
                  <a:pt x="120" y="68"/>
                </a:lnTo>
                <a:close/>
                <a:moveTo>
                  <a:pt x="120" y="120"/>
                </a:moveTo>
                <a:cubicBezTo>
                  <a:pt x="168" y="120"/>
                  <a:pt x="168" y="120"/>
                  <a:pt x="168" y="120"/>
                </a:cubicBezTo>
                <a:cubicBezTo>
                  <a:pt x="167" y="136"/>
                  <a:pt x="164" y="152"/>
                  <a:pt x="159" y="166"/>
                </a:cubicBezTo>
                <a:cubicBezTo>
                  <a:pt x="146" y="163"/>
                  <a:pt x="133" y="161"/>
                  <a:pt x="120" y="160"/>
                </a:cubicBezTo>
                <a:lnTo>
                  <a:pt x="120" y="120"/>
                </a:lnTo>
                <a:close/>
                <a:moveTo>
                  <a:pt x="120" y="221"/>
                </a:moveTo>
                <a:cubicBezTo>
                  <a:pt x="120" y="168"/>
                  <a:pt x="120" y="168"/>
                  <a:pt x="120" y="168"/>
                </a:cubicBezTo>
                <a:cubicBezTo>
                  <a:pt x="132" y="168"/>
                  <a:pt x="144" y="170"/>
                  <a:pt x="156" y="174"/>
                </a:cubicBezTo>
                <a:cubicBezTo>
                  <a:pt x="147" y="192"/>
                  <a:pt x="135" y="208"/>
                  <a:pt x="120" y="221"/>
                </a:cubicBezTo>
                <a:close/>
                <a:moveTo>
                  <a:pt x="130" y="223"/>
                </a:moveTo>
                <a:cubicBezTo>
                  <a:pt x="144" y="210"/>
                  <a:pt x="155" y="194"/>
                  <a:pt x="163" y="176"/>
                </a:cubicBezTo>
                <a:cubicBezTo>
                  <a:pt x="174" y="180"/>
                  <a:pt x="184" y="185"/>
                  <a:pt x="193" y="191"/>
                </a:cubicBezTo>
                <a:cubicBezTo>
                  <a:pt x="177" y="208"/>
                  <a:pt x="155" y="220"/>
                  <a:pt x="130" y="223"/>
                </a:cubicBezTo>
                <a:close/>
                <a:moveTo>
                  <a:pt x="199" y="185"/>
                </a:moveTo>
                <a:cubicBezTo>
                  <a:pt x="188" y="179"/>
                  <a:pt x="178" y="173"/>
                  <a:pt x="166" y="169"/>
                </a:cubicBezTo>
                <a:cubicBezTo>
                  <a:pt x="172" y="153"/>
                  <a:pt x="175" y="137"/>
                  <a:pt x="176" y="120"/>
                </a:cubicBezTo>
                <a:cubicBezTo>
                  <a:pt x="224" y="120"/>
                  <a:pt x="224" y="120"/>
                  <a:pt x="224" y="120"/>
                </a:cubicBezTo>
                <a:cubicBezTo>
                  <a:pt x="223" y="145"/>
                  <a:pt x="214" y="168"/>
                  <a:pt x="199" y="185"/>
                </a:cubicBezTo>
                <a:close/>
              </a:path>
            </a:pathLst>
          </a:custGeom>
          <a:solidFill>
            <a:schemeClr val="bg1"/>
          </a:solidFill>
          <a:ln w="9525">
            <a:solidFill>
              <a:schemeClr val="bg1"/>
            </a:solidFill>
            <a:round/>
            <a:headEnd/>
            <a:tailEnd/>
          </a:ln>
        </p:spPr>
        <p:txBody>
          <a:bodyPr rot="0" vert="horz" wrap="square" lIns="91440" tIns="45720" rIns="91440" bIns="45720" anchor="t" anchorCtr="0" upright="1">
            <a:noAutofit/>
          </a:bodyPr>
          <a:lstStyle/>
          <a:p>
            <a:endParaRPr lang="en-US"/>
          </a:p>
        </p:txBody>
      </p:sp>
      <p:sp>
        <p:nvSpPr>
          <p:cNvPr id="25" name="Freeform 24"/>
          <p:cNvSpPr>
            <a:spLocks noEditPoints="1"/>
          </p:cNvSpPr>
          <p:nvPr/>
        </p:nvSpPr>
        <p:spPr bwMode="auto">
          <a:xfrm>
            <a:off x="5913120" y="3460984"/>
            <a:ext cx="365760" cy="365760"/>
          </a:xfrm>
          <a:custGeom>
            <a:avLst/>
            <a:gdLst>
              <a:gd name="T0" fmla="*/ 238 w 240"/>
              <a:gd name="T1" fmla="*/ 28 h 204"/>
              <a:gd name="T2" fmla="*/ 178 w 240"/>
              <a:gd name="T3" fmla="*/ 0 h 204"/>
              <a:gd name="T4" fmla="*/ 178 w 240"/>
              <a:gd name="T5" fmla="*/ 0 h 204"/>
              <a:gd name="T6" fmla="*/ 177 w 240"/>
              <a:gd name="T7" fmla="*/ 0 h 204"/>
              <a:gd name="T8" fmla="*/ 177 w 240"/>
              <a:gd name="T9" fmla="*/ 0 h 204"/>
              <a:gd name="T10" fmla="*/ 176 w 240"/>
              <a:gd name="T11" fmla="*/ 0 h 204"/>
              <a:gd name="T12" fmla="*/ 176 w 240"/>
              <a:gd name="T13" fmla="*/ 0 h 204"/>
              <a:gd name="T14" fmla="*/ 175 w 240"/>
              <a:gd name="T15" fmla="*/ 0 h 204"/>
              <a:gd name="T16" fmla="*/ 175 w 240"/>
              <a:gd name="T17" fmla="*/ 0 h 204"/>
              <a:gd name="T18" fmla="*/ 174 w 240"/>
              <a:gd name="T19" fmla="*/ 0 h 204"/>
              <a:gd name="T20" fmla="*/ 120 w 240"/>
              <a:gd name="T21" fmla="*/ 24 h 204"/>
              <a:gd name="T22" fmla="*/ 66 w 240"/>
              <a:gd name="T23" fmla="*/ 0 h 204"/>
              <a:gd name="T24" fmla="*/ 65 w 240"/>
              <a:gd name="T25" fmla="*/ 0 h 204"/>
              <a:gd name="T26" fmla="*/ 65 w 240"/>
              <a:gd name="T27" fmla="*/ 0 h 204"/>
              <a:gd name="T28" fmla="*/ 65 w 240"/>
              <a:gd name="T29" fmla="*/ 0 h 204"/>
              <a:gd name="T30" fmla="*/ 64 w 240"/>
              <a:gd name="T31" fmla="*/ 0 h 204"/>
              <a:gd name="T32" fmla="*/ 64 w 240"/>
              <a:gd name="T33" fmla="*/ 0 h 204"/>
              <a:gd name="T34" fmla="*/ 63 w 240"/>
              <a:gd name="T35" fmla="*/ 0 h 204"/>
              <a:gd name="T36" fmla="*/ 63 w 240"/>
              <a:gd name="T37" fmla="*/ 0 h 204"/>
              <a:gd name="T38" fmla="*/ 63 w 240"/>
              <a:gd name="T39" fmla="*/ 0 h 204"/>
              <a:gd name="T40" fmla="*/ 3 w 240"/>
              <a:gd name="T41" fmla="*/ 24 h 204"/>
              <a:gd name="T42" fmla="*/ 0 w 240"/>
              <a:gd name="T43" fmla="*/ 28 h 204"/>
              <a:gd name="T44" fmla="*/ 0 w 240"/>
              <a:gd name="T45" fmla="*/ 200 h 204"/>
              <a:gd name="T46" fmla="*/ 2 w 240"/>
              <a:gd name="T47" fmla="*/ 203 h 204"/>
              <a:gd name="T48" fmla="*/ 4 w 240"/>
              <a:gd name="T49" fmla="*/ 204 h 204"/>
              <a:gd name="T50" fmla="*/ 5 w 240"/>
              <a:gd name="T51" fmla="*/ 204 h 204"/>
              <a:gd name="T52" fmla="*/ 64 w 240"/>
              <a:gd name="T53" fmla="*/ 180 h 204"/>
              <a:gd name="T54" fmla="*/ 118 w 240"/>
              <a:gd name="T55" fmla="*/ 204 h 204"/>
              <a:gd name="T56" fmla="*/ 119 w 240"/>
              <a:gd name="T57" fmla="*/ 204 h 204"/>
              <a:gd name="T58" fmla="*/ 120 w 240"/>
              <a:gd name="T59" fmla="*/ 204 h 204"/>
              <a:gd name="T60" fmla="*/ 121 w 240"/>
              <a:gd name="T61" fmla="*/ 204 h 204"/>
              <a:gd name="T62" fmla="*/ 122 w 240"/>
              <a:gd name="T63" fmla="*/ 204 h 204"/>
              <a:gd name="T64" fmla="*/ 176 w 240"/>
              <a:gd name="T65" fmla="*/ 180 h 204"/>
              <a:gd name="T66" fmla="*/ 235 w 240"/>
              <a:gd name="T67" fmla="*/ 204 h 204"/>
              <a:gd name="T68" fmla="*/ 236 w 240"/>
              <a:gd name="T69" fmla="*/ 204 h 204"/>
              <a:gd name="T70" fmla="*/ 238 w 240"/>
              <a:gd name="T71" fmla="*/ 203 h 204"/>
              <a:gd name="T72" fmla="*/ 240 w 240"/>
              <a:gd name="T73" fmla="*/ 200 h 204"/>
              <a:gd name="T74" fmla="*/ 240 w 240"/>
              <a:gd name="T75" fmla="*/ 32 h 204"/>
              <a:gd name="T76" fmla="*/ 238 w 240"/>
              <a:gd name="T77" fmla="*/ 28 h 204"/>
              <a:gd name="T78" fmla="*/ 60 w 240"/>
              <a:gd name="T79" fmla="*/ 173 h 204"/>
              <a:gd name="T80" fmla="*/ 8 w 240"/>
              <a:gd name="T81" fmla="*/ 194 h 204"/>
              <a:gd name="T82" fmla="*/ 8 w 240"/>
              <a:gd name="T83" fmla="*/ 31 h 204"/>
              <a:gd name="T84" fmla="*/ 60 w 240"/>
              <a:gd name="T85" fmla="*/ 10 h 204"/>
              <a:gd name="T86" fmla="*/ 60 w 240"/>
              <a:gd name="T87" fmla="*/ 173 h 204"/>
              <a:gd name="T88" fmla="*/ 116 w 240"/>
              <a:gd name="T89" fmla="*/ 194 h 204"/>
              <a:gd name="T90" fmla="*/ 68 w 240"/>
              <a:gd name="T91" fmla="*/ 173 h 204"/>
              <a:gd name="T92" fmla="*/ 68 w 240"/>
              <a:gd name="T93" fmla="*/ 10 h 204"/>
              <a:gd name="T94" fmla="*/ 116 w 240"/>
              <a:gd name="T95" fmla="*/ 31 h 204"/>
              <a:gd name="T96" fmla="*/ 116 w 240"/>
              <a:gd name="T97" fmla="*/ 194 h 204"/>
              <a:gd name="T98" fmla="*/ 172 w 240"/>
              <a:gd name="T99" fmla="*/ 173 h 204"/>
              <a:gd name="T100" fmla="*/ 124 w 240"/>
              <a:gd name="T101" fmla="*/ 194 h 204"/>
              <a:gd name="T102" fmla="*/ 124 w 240"/>
              <a:gd name="T103" fmla="*/ 31 h 204"/>
              <a:gd name="T104" fmla="*/ 172 w 240"/>
              <a:gd name="T105" fmla="*/ 10 h 204"/>
              <a:gd name="T106" fmla="*/ 172 w 240"/>
              <a:gd name="T107" fmla="*/ 173 h 204"/>
              <a:gd name="T108" fmla="*/ 232 w 240"/>
              <a:gd name="T109" fmla="*/ 194 h 204"/>
              <a:gd name="T110" fmla="*/ 180 w 240"/>
              <a:gd name="T111" fmla="*/ 173 h 204"/>
              <a:gd name="T112" fmla="*/ 180 w 240"/>
              <a:gd name="T113" fmla="*/ 10 h 204"/>
              <a:gd name="T114" fmla="*/ 232 w 240"/>
              <a:gd name="T115" fmla="*/ 35 h 204"/>
              <a:gd name="T116" fmla="*/ 232 w 240"/>
              <a:gd name="T117" fmla="*/ 1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204">
                <a:moveTo>
                  <a:pt x="238" y="28"/>
                </a:moveTo>
                <a:cubicBezTo>
                  <a:pt x="178" y="0"/>
                  <a:pt x="178" y="0"/>
                  <a:pt x="178" y="0"/>
                </a:cubicBezTo>
                <a:cubicBezTo>
                  <a:pt x="178" y="0"/>
                  <a:pt x="178" y="0"/>
                  <a:pt x="178" y="0"/>
                </a:cubicBezTo>
                <a:cubicBezTo>
                  <a:pt x="177" y="0"/>
                  <a:pt x="177" y="0"/>
                  <a:pt x="177" y="0"/>
                </a:cubicBezTo>
                <a:cubicBezTo>
                  <a:pt x="177" y="0"/>
                  <a:pt x="177" y="0"/>
                  <a:pt x="177" y="0"/>
                </a:cubicBezTo>
                <a:cubicBezTo>
                  <a:pt x="176" y="0"/>
                  <a:pt x="176" y="0"/>
                  <a:pt x="176" y="0"/>
                </a:cubicBezTo>
                <a:cubicBezTo>
                  <a:pt x="176" y="0"/>
                  <a:pt x="176" y="0"/>
                  <a:pt x="176" y="0"/>
                </a:cubicBezTo>
                <a:cubicBezTo>
                  <a:pt x="175" y="0"/>
                  <a:pt x="175" y="0"/>
                  <a:pt x="175" y="0"/>
                </a:cubicBezTo>
                <a:cubicBezTo>
                  <a:pt x="175" y="0"/>
                  <a:pt x="175" y="0"/>
                  <a:pt x="175" y="0"/>
                </a:cubicBezTo>
                <a:cubicBezTo>
                  <a:pt x="175" y="0"/>
                  <a:pt x="174" y="0"/>
                  <a:pt x="174" y="0"/>
                </a:cubicBezTo>
                <a:cubicBezTo>
                  <a:pt x="120" y="24"/>
                  <a:pt x="120" y="24"/>
                  <a:pt x="120" y="24"/>
                </a:cubicBezTo>
                <a:cubicBezTo>
                  <a:pt x="66" y="0"/>
                  <a:pt x="66" y="0"/>
                  <a:pt x="66" y="0"/>
                </a:cubicBezTo>
                <a:cubicBezTo>
                  <a:pt x="66" y="0"/>
                  <a:pt x="66" y="0"/>
                  <a:pt x="65" y="0"/>
                </a:cubicBezTo>
                <a:cubicBezTo>
                  <a:pt x="65" y="0"/>
                  <a:pt x="65" y="0"/>
                  <a:pt x="65" y="0"/>
                </a:cubicBezTo>
                <a:cubicBezTo>
                  <a:pt x="65" y="0"/>
                  <a:pt x="65" y="0"/>
                  <a:pt x="65" y="0"/>
                </a:cubicBezTo>
                <a:cubicBezTo>
                  <a:pt x="64" y="0"/>
                  <a:pt x="64" y="0"/>
                  <a:pt x="64" y="0"/>
                </a:cubicBezTo>
                <a:cubicBezTo>
                  <a:pt x="64" y="0"/>
                  <a:pt x="64" y="0"/>
                  <a:pt x="64" y="0"/>
                </a:cubicBezTo>
                <a:cubicBezTo>
                  <a:pt x="63" y="0"/>
                  <a:pt x="63" y="0"/>
                  <a:pt x="63" y="0"/>
                </a:cubicBezTo>
                <a:cubicBezTo>
                  <a:pt x="63" y="0"/>
                  <a:pt x="63" y="0"/>
                  <a:pt x="63" y="0"/>
                </a:cubicBezTo>
                <a:cubicBezTo>
                  <a:pt x="63" y="0"/>
                  <a:pt x="63" y="0"/>
                  <a:pt x="63" y="0"/>
                </a:cubicBezTo>
                <a:cubicBezTo>
                  <a:pt x="3" y="24"/>
                  <a:pt x="3" y="24"/>
                  <a:pt x="3" y="24"/>
                </a:cubicBezTo>
                <a:cubicBezTo>
                  <a:pt x="1" y="25"/>
                  <a:pt x="0" y="26"/>
                  <a:pt x="0" y="28"/>
                </a:cubicBezTo>
                <a:cubicBezTo>
                  <a:pt x="0" y="200"/>
                  <a:pt x="0" y="200"/>
                  <a:pt x="0" y="200"/>
                </a:cubicBezTo>
                <a:cubicBezTo>
                  <a:pt x="0" y="201"/>
                  <a:pt x="1" y="203"/>
                  <a:pt x="2" y="203"/>
                </a:cubicBezTo>
                <a:cubicBezTo>
                  <a:pt x="2" y="204"/>
                  <a:pt x="3" y="204"/>
                  <a:pt x="4" y="204"/>
                </a:cubicBezTo>
                <a:cubicBezTo>
                  <a:pt x="5" y="204"/>
                  <a:pt x="5" y="204"/>
                  <a:pt x="5" y="204"/>
                </a:cubicBezTo>
                <a:cubicBezTo>
                  <a:pt x="64" y="180"/>
                  <a:pt x="64" y="180"/>
                  <a:pt x="64" y="180"/>
                </a:cubicBezTo>
                <a:cubicBezTo>
                  <a:pt x="118" y="204"/>
                  <a:pt x="118" y="204"/>
                  <a:pt x="118" y="204"/>
                </a:cubicBezTo>
                <a:cubicBezTo>
                  <a:pt x="118" y="204"/>
                  <a:pt x="119" y="204"/>
                  <a:pt x="119" y="204"/>
                </a:cubicBezTo>
                <a:cubicBezTo>
                  <a:pt x="119" y="204"/>
                  <a:pt x="120" y="204"/>
                  <a:pt x="120" y="204"/>
                </a:cubicBezTo>
                <a:cubicBezTo>
                  <a:pt x="120" y="204"/>
                  <a:pt x="121" y="204"/>
                  <a:pt x="121" y="204"/>
                </a:cubicBezTo>
                <a:cubicBezTo>
                  <a:pt x="121" y="204"/>
                  <a:pt x="122" y="204"/>
                  <a:pt x="122" y="204"/>
                </a:cubicBezTo>
                <a:cubicBezTo>
                  <a:pt x="176" y="180"/>
                  <a:pt x="176" y="180"/>
                  <a:pt x="176" y="180"/>
                </a:cubicBezTo>
                <a:cubicBezTo>
                  <a:pt x="235" y="204"/>
                  <a:pt x="235" y="204"/>
                  <a:pt x="235" y="204"/>
                </a:cubicBezTo>
                <a:cubicBezTo>
                  <a:pt x="235" y="204"/>
                  <a:pt x="236" y="204"/>
                  <a:pt x="236" y="204"/>
                </a:cubicBezTo>
                <a:cubicBezTo>
                  <a:pt x="237" y="204"/>
                  <a:pt x="238" y="204"/>
                  <a:pt x="238" y="203"/>
                </a:cubicBezTo>
                <a:cubicBezTo>
                  <a:pt x="239" y="203"/>
                  <a:pt x="240" y="201"/>
                  <a:pt x="240" y="200"/>
                </a:cubicBezTo>
                <a:cubicBezTo>
                  <a:pt x="240" y="32"/>
                  <a:pt x="240" y="32"/>
                  <a:pt x="240" y="32"/>
                </a:cubicBezTo>
                <a:cubicBezTo>
                  <a:pt x="240" y="30"/>
                  <a:pt x="239" y="29"/>
                  <a:pt x="238" y="28"/>
                </a:cubicBezTo>
                <a:close/>
                <a:moveTo>
                  <a:pt x="60" y="173"/>
                </a:moveTo>
                <a:cubicBezTo>
                  <a:pt x="8" y="194"/>
                  <a:pt x="8" y="194"/>
                  <a:pt x="8" y="194"/>
                </a:cubicBezTo>
                <a:cubicBezTo>
                  <a:pt x="8" y="31"/>
                  <a:pt x="8" y="31"/>
                  <a:pt x="8" y="31"/>
                </a:cubicBezTo>
                <a:cubicBezTo>
                  <a:pt x="60" y="10"/>
                  <a:pt x="60" y="10"/>
                  <a:pt x="60" y="10"/>
                </a:cubicBezTo>
                <a:lnTo>
                  <a:pt x="60" y="173"/>
                </a:lnTo>
                <a:close/>
                <a:moveTo>
                  <a:pt x="116" y="194"/>
                </a:moveTo>
                <a:cubicBezTo>
                  <a:pt x="68" y="173"/>
                  <a:pt x="68" y="173"/>
                  <a:pt x="68" y="173"/>
                </a:cubicBezTo>
                <a:cubicBezTo>
                  <a:pt x="68" y="10"/>
                  <a:pt x="68" y="10"/>
                  <a:pt x="68" y="10"/>
                </a:cubicBezTo>
                <a:cubicBezTo>
                  <a:pt x="116" y="31"/>
                  <a:pt x="116" y="31"/>
                  <a:pt x="116" y="31"/>
                </a:cubicBezTo>
                <a:lnTo>
                  <a:pt x="116" y="194"/>
                </a:lnTo>
                <a:close/>
                <a:moveTo>
                  <a:pt x="172" y="173"/>
                </a:moveTo>
                <a:cubicBezTo>
                  <a:pt x="124" y="194"/>
                  <a:pt x="124" y="194"/>
                  <a:pt x="124" y="194"/>
                </a:cubicBezTo>
                <a:cubicBezTo>
                  <a:pt x="124" y="31"/>
                  <a:pt x="124" y="31"/>
                  <a:pt x="124" y="31"/>
                </a:cubicBezTo>
                <a:cubicBezTo>
                  <a:pt x="172" y="10"/>
                  <a:pt x="172" y="10"/>
                  <a:pt x="172" y="10"/>
                </a:cubicBezTo>
                <a:lnTo>
                  <a:pt x="172" y="173"/>
                </a:lnTo>
                <a:close/>
                <a:moveTo>
                  <a:pt x="232" y="194"/>
                </a:moveTo>
                <a:cubicBezTo>
                  <a:pt x="180" y="173"/>
                  <a:pt x="180" y="173"/>
                  <a:pt x="180" y="173"/>
                </a:cubicBezTo>
                <a:cubicBezTo>
                  <a:pt x="180" y="10"/>
                  <a:pt x="180" y="10"/>
                  <a:pt x="180" y="10"/>
                </a:cubicBezTo>
                <a:cubicBezTo>
                  <a:pt x="232" y="35"/>
                  <a:pt x="232" y="35"/>
                  <a:pt x="232" y="35"/>
                </a:cubicBezTo>
                <a:lnTo>
                  <a:pt x="232" y="194"/>
                </a:lnTo>
                <a:close/>
              </a:path>
            </a:pathLst>
          </a:custGeom>
          <a:solidFill>
            <a:schemeClr val="bg1"/>
          </a:solidFill>
          <a:ln w="9525">
            <a:solidFill>
              <a:schemeClr val="bg1"/>
            </a:solidFill>
            <a:round/>
            <a:headEnd/>
            <a:tailEnd/>
          </a:ln>
        </p:spPr>
        <p:txBody>
          <a:bodyPr rot="0" vert="horz" wrap="square" lIns="91440" tIns="45720" rIns="91440" bIns="45720" anchor="t" anchorCtr="0" upright="1">
            <a:noAutofit/>
          </a:bodyPr>
          <a:lstStyle/>
          <a:p>
            <a:endParaRPr lang="en-US"/>
          </a:p>
        </p:txBody>
      </p:sp>
      <p:sp>
        <p:nvSpPr>
          <p:cNvPr id="26" name="TextBox 25"/>
          <p:cNvSpPr txBox="1"/>
          <p:nvPr/>
        </p:nvSpPr>
        <p:spPr>
          <a:xfrm>
            <a:off x="3760470" y="1178318"/>
            <a:ext cx="4305300" cy="1384995"/>
          </a:xfrm>
          <a:prstGeom prst="rect">
            <a:avLst/>
          </a:prstGeom>
          <a:noFill/>
        </p:spPr>
        <p:txBody>
          <a:bodyPr wrap="square" rtlCol="0">
            <a:spAutoFit/>
          </a:bodyPr>
          <a:lstStyle/>
          <a:p>
            <a:pPr algn="ctr"/>
            <a:r>
              <a:rPr lang="en-US" sz="2800" b="1" dirty="0">
                <a:solidFill>
                  <a:schemeClr val="bg1"/>
                </a:solidFill>
              </a:rPr>
              <a:t>SHADARAT FOR TECHNICAL EQUIPMENT&amp; MEANS OF OCUUPATIONAL OF SAFETY</a:t>
            </a:r>
            <a:endParaRPr lang="en-US" sz="25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7366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1081</Words>
  <Application>Microsoft Macintosh PowerPoint</Application>
  <PresentationFormat>Widescreen</PresentationFormat>
  <Paragraphs>309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Lato</vt:lpstr>
      <vt:lpstr>Myriad Pro</vt:lpstr>
      <vt:lpstr>Open Sans</vt:lpstr>
      <vt:lpstr>Poppins</vt:lpstr>
      <vt:lpstr>Times New Roman</vt:lpstr>
      <vt:lpstr>Office Theme</vt:lpstr>
      <vt:lpstr>SHADARAT For  Importing Technical Equipment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Gaspersz, Berty</dc:creator>
  <cp:lastModifiedBy>Microsoft Office User</cp:lastModifiedBy>
  <cp:revision>36</cp:revision>
  <dcterms:created xsi:type="dcterms:W3CDTF">2018-10-27T07:08:17Z</dcterms:created>
  <dcterms:modified xsi:type="dcterms:W3CDTF">2024-12-05T13:00:13Z</dcterms:modified>
</cp:coreProperties>
</file>